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6" r:id="rId39"/>
    <p:sldId id="297" r:id="rId40"/>
    <p:sldId id="298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6B59-CAEF-446F-A4E3-58561542AF5C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1240-353D-4A36-B237-0C4CF14F9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0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6B59-CAEF-446F-A4E3-58561542AF5C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1240-353D-4A36-B237-0C4CF14F9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01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6B59-CAEF-446F-A4E3-58561542AF5C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1240-353D-4A36-B237-0C4CF14F9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9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6B59-CAEF-446F-A4E3-58561542AF5C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1240-353D-4A36-B237-0C4CF14F9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29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6B59-CAEF-446F-A4E3-58561542AF5C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1240-353D-4A36-B237-0C4CF14F9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0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6B59-CAEF-446F-A4E3-58561542AF5C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1240-353D-4A36-B237-0C4CF14F9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6B59-CAEF-446F-A4E3-58561542AF5C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1240-353D-4A36-B237-0C4CF14F9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2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6B59-CAEF-446F-A4E3-58561542AF5C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1240-353D-4A36-B237-0C4CF14F9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3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6B59-CAEF-446F-A4E3-58561542AF5C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1240-353D-4A36-B237-0C4CF14F9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56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6B59-CAEF-446F-A4E3-58561542AF5C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1240-353D-4A36-B237-0C4CF14F9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7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6B59-CAEF-446F-A4E3-58561542AF5C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1240-353D-4A36-B237-0C4CF14F9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0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F6B59-CAEF-446F-A4E3-58561542AF5C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1240-353D-4A36-B237-0C4CF14F9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0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7942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5530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153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5902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53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7051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1029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2141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685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81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330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3675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04301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4583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0470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8607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53366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3698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0888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03663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9594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13976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22659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52074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99843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19626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08413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28256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73077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53652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8324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4643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24637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09667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09959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69808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5976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3642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6529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1059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5004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3817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Ansible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Arun</dc:creator>
  <cp:lastModifiedBy>Arun</cp:lastModifiedBy>
  <cp:revision>4</cp:revision>
  <dcterms:created xsi:type="dcterms:W3CDTF">2019-11-28T16:14:40Z</dcterms:created>
  <dcterms:modified xsi:type="dcterms:W3CDTF">2019-11-28T16:21:21Z</dcterms:modified>
</cp:coreProperties>
</file>