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4" r:id="rId5"/>
    <p:sldId id="272" r:id="rId6"/>
    <p:sldId id="264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0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1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2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10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4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6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08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3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72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FAC7B-814D-4BE8-9D5E-7855030BBBFD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4BE3-40DB-49A1-AD98-B01E2CA6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2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CMT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3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9971" cy="6858000"/>
          </a:xfrm>
        </p:spPr>
      </p:pic>
    </p:spTree>
    <p:extLst>
      <p:ext uri="{BB962C8B-B14F-4D97-AF65-F5344CB8AC3E}">
        <p14:creationId xmlns:p14="http://schemas.microsoft.com/office/powerpoint/2010/main" val="324636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30" y="0"/>
            <a:ext cx="12314831" cy="6379029"/>
          </a:xfrm>
        </p:spPr>
      </p:pic>
    </p:spTree>
    <p:extLst>
      <p:ext uri="{BB962C8B-B14F-4D97-AF65-F5344CB8AC3E}">
        <p14:creationId xmlns:p14="http://schemas.microsoft.com/office/powerpoint/2010/main" val="5815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8629"/>
          </a:xfrm>
        </p:spPr>
      </p:pic>
    </p:spTree>
    <p:extLst>
      <p:ext uri="{BB962C8B-B14F-4D97-AF65-F5344CB8AC3E}">
        <p14:creationId xmlns:p14="http://schemas.microsoft.com/office/powerpoint/2010/main" val="38469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64872" cy="6858000"/>
          </a:xfrm>
        </p:spPr>
      </p:pic>
    </p:spTree>
    <p:extLst>
      <p:ext uri="{BB962C8B-B14F-4D97-AF65-F5344CB8AC3E}">
        <p14:creationId xmlns:p14="http://schemas.microsoft.com/office/powerpoint/2010/main" val="7746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809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125" y="1"/>
            <a:ext cx="12446758" cy="7246960"/>
          </a:xfrm>
        </p:spPr>
      </p:pic>
    </p:spTree>
    <p:extLst>
      <p:ext uri="{BB962C8B-B14F-4D97-AF65-F5344CB8AC3E}">
        <p14:creationId xmlns:p14="http://schemas.microsoft.com/office/powerpoint/2010/main" val="38022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CMT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CMT</dc:title>
  <dc:creator>arun</dc:creator>
  <cp:lastModifiedBy>Arun</cp:lastModifiedBy>
  <cp:revision>34</cp:revision>
  <dcterms:created xsi:type="dcterms:W3CDTF">2018-06-22T00:20:59Z</dcterms:created>
  <dcterms:modified xsi:type="dcterms:W3CDTF">2019-11-19T17:38:19Z</dcterms:modified>
</cp:coreProperties>
</file>