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1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8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9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65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2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1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80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5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B635-C8ED-4CE6-B863-2E64DC2737D6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C6D5-F64D-44F5-A886-61591795E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 Centos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6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276632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211735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351085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47931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6740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25821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350228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328946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338756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8867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2940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77800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162238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105242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239972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412040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280582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</p:spPr>
      </p:pic>
    </p:spTree>
    <p:extLst>
      <p:ext uri="{BB962C8B-B14F-4D97-AF65-F5344CB8AC3E}">
        <p14:creationId xmlns:p14="http://schemas.microsoft.com/office/powerpoint/2010/main" val="43659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Jenkins Centos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Centos </dc:title>
  <dc:creator>Arun</dc:creator>
  <cp:lastModifiedBy>Arun</cp:lastModifiedBy>
  <cp:revision>1</cp:revision>
  <dcterms:created xsi:type="dcterms:W3CDTF">2019-11-04T07:55:44Z</dcterms:created>
  <dcterms:modified xsi:type="dcterms:W3CDTF">2019-11-04T07:58:07Z</dcterms:modified>
</cp:coreProperties>
</file>