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9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5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05DA-70C2-4274-8713-359A7E28E64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4024-4B5A-40DD-882C-3EB365ED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Kubeless</a:t>
            </a:r>
            <a:r>
              <a:rPr lang="en-US" dirty="0" smtClean="0"/>
              <a:t> (</a:t>
            </a:r>
            <a:r>
              <a:rPr lang="en-US" dirty="0" err="1" smtClean="0"/>
              <a:t>Serverless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532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032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12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767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5222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9657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608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918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2173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26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9221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496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042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429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1409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642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70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538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575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459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081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0817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01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350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7737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1711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6081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859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501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</Words>
  <Application>Microsoft Office PowerPoint</Application>
  <PresentationFormat>Widescreen</PresentationFormat>
  <Paragraphs>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Kubeless (Serverless)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Kubeless (Serverless)</dc:title>
  <dc:creator>Arun</dc:creator>
  <cp:lastModifiedBy>Arun</cp:lastModifiedBy>
  <cp:revision>3</cp:revision>
  <dcterms:created xsi:type="dcterms:W3CDTF">2019-10-11T15:58:05Z</dcterms:created>
  <dcterms:modified xsi:type="dcterms:W3CDTF">2019-10-25T16:40:44Z</dcterms:modified>
</cp:coreProperties>
</file>