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4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24A5-9B21-4668-BE5D-7687252AB7F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13C3-58C8-4851-B5B6-5CF003AF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Kubernetes</a:t>
            </a:r>
            <a:r>
              <a:rPr lang="en-IN" dirty="0" smtClean="0"/>
              <a:t> 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12725"/>
            <a:ext cx="11713029" cy="6394904"/>
          </a:xfrm>
        </p:spPr>
      </p:pic>
    </p:spTree>
    <p:extLst>
      <p:ext uri="{BB962C8B-B14F-4D97-AF65-F5344CB8AC3E}">
        <p14:creationId xmlns:p14="http://schemas.microsoft.com/office/powerpoint/2010/main" val="341955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12725"/>
            <a:ext cx="11713029" cy="6394904"/>
          </a:xfrm>
        </p:spPr>
      </p:pic>
    </p:spTree>
    <p:extLst>
      <p:ext uri="{BB962C8B-B14F-4D97-AF65-F5344CB8AC3E}">
        <p14:creationId xmlns:p14="http://schemas.microsoft.com/office/powerpoint/2010/main" val="26546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212725"/>
            <a:ext cx="11691257" cy="6416675"/>
          </a:xfrm>
        </p:spPr>
      </p:pic>
    </p:spTree>
    <p:extLst>
      <p:ext uri="{BB962C8B-B14F-4D97-AF65-F5344CB8AC3E}">
        <p14:creationId xmlns:p14="http://schemas.microsoft.com/office/powerpoint/2010/main" val="345994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212725"/>
            <a:ext cx="11636828" cy="6438446"/>
          </a:xfrm>
        </p:spPr>
      </p:pic>
    </p:spTree>
    <p:extLst>
      <p:ext uri="{BB962C8B-B14F-4D97-AF65-F5344CB8AC3E}">
        <p14:creationId xmlns:p14="http://schemas.microsoft.com/office/powerpoint/2010/main" val="394942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12725"/>
            <a:ext cx="11767457" cy="6384018"/>
          </a:xfrm>
        </p:spPr>
      </p:pic>
    </p:spTree>
    <p:extLst>
      <p:ext uri="{BB962C8B-B14F-4D97-AF65-F5344CB8AC3E}">
        <p14:creationId xmlns:p14="http://schemas.microsoft.com/office/powerpoint/2010/main" val="206913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212725"/>
            <a:ext cx="11702143" cy="6394904"/>
          </a:xfrm>
        </p:spPr>
      </p:pic>
    </p:spTree>
    <p:extLst>
      <p:ext uri="{BB962C8B-B14F-4D97-AF65-F5344CB8AC3E}">
        <p14:creationId xmlns:p14="http://schemas.microsoft.com/office/powerpoint/2010/main" val="41090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12725"/>
            <a:ext cx="11723914" cy="6416675"/>
          </a:xfrm>
        </p:spPr>
      </p:pic>
    </p:spTree>
    <p:extLst>
      <p:ext uri="{BB962C8B-B14F-4D97-AF65-F5344CB8AC3E}">
        <p14:creationId xmlns:p14="http://schemas.microsoft.com/office/powerpoint/2010/main" val="395050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12725"/>
            <a:ext cx="11571515" cy="6416675"/>
          </a:xfrm>
        </p:spPr>
      </p:pic>
    </p:spTree>
    <p:extLst>
      <p:ext uri="{BB962C8B-B14F-4D97-AF65-F5344CB8AC3E}">
        <p14:creationId xmlns:p14="http://schemas.microsoft.com/office/powerpoint/2010/main" val="169591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12725"/>
            <a:ext cx="11669486" cy="6384018"/>
          </a:xfrm>
        </p:spPr>
      </p:pic>
    </p:spTree>
    <p:extLst>
      <p:ext uri="{BB962C8B-B14F-4D97-AF65-F5344CB8AC3E}">
        <p14:creationId xmlns:p14="http://schemas.microsoft.com/office/powerpoint/2010/main" val="210043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212725"/>
            <a:ext cx="11625943" cy="6438446"/>
          </a:xfrm>
        </p:spPr>
      </p:pic>
    </p:spTree>
    <p:extLst>
      <p:ext uri="{BB962C8B-B14F-4D97-AF65-F5344CB8AC3E}">
        <p14:creationId xmlns:p14="http://schemas.microsoft.com/office/powerpoint/2010/main" val="27502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12725"/>
            <a:ext cx="10961914" cy="6296932"/>
          </a:xfrm>
        </p:spPr>
      </p:pic>
    </p:spTree>
    <p:extLst>
      <p:ext uri="{BB962C8B-B14F-4D97-AF65-F5344CB8AC3E}">
        <p14:creationId xmlns:p14="http://schemas.microsoft.com/office/powerpoint/2010/main" val="281857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234496"/>
            <a:ext cx="11440885" cy="6362247"/>
          </a:xfrm>
        </p:spPr>
      </p:pic>
    </p:spTree>
    <p:extLst>
      <p:ext uri="{BB962C8B-B14F-4D97-AF65-F5344CB8AC3E}">
        <p14:creationId xmlns:p14="http://schemas.microsoft.com/office/powerpoint/2010/main" val="386082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12725"/>
            <a:ext cx="11723915" cy="5915025"/>
          </a:xfrm>
        </p:spPr>
      </p:pic>
    </p:spTree>
    <p:extLst>
      <p:ext uri="{BB962C8B-B14F-4D97-AF65-F5344CB8AC3E}">
        <p14:creationId xmlns:p14="http://schemas.microsoft.com/office/powerpoint/2010/main" val="311327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402771"/>
            <a:ext cx="11342914" cy="5774192"/>
          </a:xfrm>
        </p:spPr>
      </p:pic>
    </p:spTree>
    <p:extLst>
      <p:ext uri="{BB962C8B-B14F-4D97-AF65-F5344CB8AC3E}">
        <p14:creationId xmlns:p14="http://schemas.microsoft.com/office/powerpoint/2010/main" val="75873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26571"/>
            <a:ext cx="11353800" cy="5850392"/>
          </a:xfrm>
        </p:spPr>
      </p:pic>
    </p:spTree>
    <p:extLst>
      <p:ext uri="{BB962C8B-B14F-4D97-AF65-F5344CB8AC3E}">
        <p14:creationId xmlns:p14="http://schemas.microsoft.com/office/powerpoint/2010/main" val="304612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359229"/>
            <a:ext cx="11353800" cy="5817734"/>
          </a:xfrm>
        </p:spPr>
      </p:pic>
    </p:spTree>
    <p:extLst>
      <p:ext uri="{BB962C8B-B14F-4D97-AF65-F5344CB8AC3E}">
        <p14:creationId xmlns:p14="http://schemas.microsoft.com/office/powerpoint/2010/main" val="406314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12725"/>
            <a:ext cx="11615058" cy="6329589"/>
          </a:xfrm>
        </p:spPr>
      </p:pic>
    </p:spTree>
    <p:extLst>
      <p:ext uri="{BB962C8B-B14F-4D97-AF65-F5344CB8AC3E}">
        <p14:creationId xmlns:p14="http://schemas.microsoft.com/office/powerpoint/2010/main" val="18627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25"/>
            <a:ext cx="10515600" cy="6340475"/>
          </a:xfrm>
        </p:spPr>
      </p:pic>
    </p:spTree>
    <p:extLst>
      <p:ext uri="{BB962C8B-B14F-4D97-AF65-F5344CB8AC3E}">
        <p14:creationId xmlns:p14="http://schemas.microsoft.com/office/powerpoint/2010/main" val="18633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212725"/>
            <a:ext cx="11593286" cy="6362246"/>
          </a:xfrm>
        </p:spPr>
      </p:pic>
    </p:spTree>
    <p:extLst>
      <p:ext uri="{BB962C8B-B14F-4D97-AF65-F5344CB8AC3E}">
        <p14:creationId xmlns:p14="http://schemas.microsoft.com/office/powerpoint/2010/main" val="31000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25"/>
            <a:ext cx="10515600" cy="5915025"/>
          </a:xfrm>
        </p:spPr>
      </p:pic>
    </p:spTree>
    <p:extLst>
      <p:ext uri="{BB962C8B-B14F-4D97-AF65-F5344CB8AC3E}">
        <p14:creationId xmlns:p14="http://schemas.microsoft.com/office/powerpoint/2010/main" val="40216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12725"/>
            <a:ext cx="11604171" cy="5915025"/>
          </a:xfrm>
        </p:spPr>
      </p:pic>
    </p:spTree>
    <p:extLst>
      <p:ext uri="{BB962C8B-B14F-4D97-AF65-F5344CB8AC3E}">
        <p14:creationId xmlns:p14="http://schemas.microsoft.com/office/powerpoint/2010/main" val="26105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12725"/>
            <a:ext cx="11680372" cy="6275161"/>
          </a:xfrm>
        </p:spPr>
      </p:pic>
    </p:spTree>
    <p:extLst>
      <p:ext uri="{BB962C8B-B14F-4D97-AF65-F5344CB8AC3E}">
        <p14:creationId xmlns:p14="http://schemas.microsoft.com/office/powerpoint/2010/main" val="190201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12725"/>
            <a:ext cx="11625943" cy="6362246"/>
          </a:xfrm>
        </p:spPr>
      </p:pic>
    </p:spTree>
    <p:extLst>
      <p:ext uri="{BB962C8B-B14F-4D97-AF65-F5344CB8AC3E}">
        <p14:creationId xmlns:p14="http://schemas.microsoft.com/office/powerpoint/2010/main" val="420467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Kubernetes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Installation</dc:title>
  <dc:creator>arun</dc:creator>
  <cp:lastModifiedBy>arun</cp:lastModifiedBy>
  <cp:revision>6</cp:revision>
  <dcterms:created xsi:type="dcterms:W3CDTF">2018-08-02T00:47:42Z</dcterms:created>
  <dcterms:modified xsi:type="dcterms:W3CDTF">2018-08-02T01:08:16Z</dcterms:modified>
</cp:coreProperties>
</file>