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0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9123-94EC-4E98-8049-F7AD2DA6877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7B2-5EB0-4839-9B86-249B1A362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12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9123-94EC-4E98-8049-F7AD2DA6877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7B2-5EB0-4839-9B86-249B1A362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67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9123-94EC-4E98-8049-F7AD2DA6877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7B2-5EB0-4839-9B86-249B1A362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4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9123-94EC-4E98-8049-F7AD2DA6877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7B2-5EB0-4839-9B86-249B1A362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85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9123-94EC-4E98-8049-F7AD2DA6877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7B2-5EB0-4839-9B86-249B1A362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17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9123-94EC-4E98-8049-F7AD2DA6877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7B2-5EB0-4839-9B86-249B1A362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44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9123-94EC-4E98-8049-F7AD2DA6877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7B2-5EB0-4839-9B86-249B1A362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11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9123-94EC-4E98-8049-F7AD2DA6877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7B2-5EB0-4839-9B86-249B1A362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9123-94EC-4E98-8049-F7AD2DA6877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7B2-5EB0-4839-9B86-249B1A362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36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9123-94EC-4E98-8049-F7AD2DA6877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7B2-5EB0-4839-9B86-249B1A362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9123-94EC-4E98-8049-F7AD2DA6877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7B2-5EB0-4839-9B86-249B1A362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34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A9123-94EC-4E98-8049-F7AD2DA6877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427B2-5EB0-4839-9B86-249B1A362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9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Kubernetes</a:t>
            </a:r>
            <a:r>
              <a:rPr lang="en-IN" dirty="0" smtClean="0"/>
              <a:t> Lab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</a:p>
          <a:p>
            <a:r>
              <a:rPr lang="en-IN" dirty="0" smtClean="0"/>
              <a:t>Arun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48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8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4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9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46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9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010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240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943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28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29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1. Initializes cluster master node: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kubeadm</a:t>
            </a:r>
            <a:r>
              <a:rPr lang="en-IN" dirty="0" smtClean="0"/>
              <a:t> </a:t>
            </a:r>
            <a:r>
              <a:rPr lang="en-IN" dirty="0" err="1" smtClean="0"/>
              <a:t>init</a:t>
            </a:r>
            <a:r>
              <a:rPr lang="en-IN" dirty="0" smtClean="0"/>
              <a:t> --</a:t>
            </a:r>
            <a:r>
              <a:rPr lang="en-IN" dirty="0" err="1" smtClean="0"/>
              <a:t>apiserver</a:t>
            </a:r>
            <a:r>
              <a:rPr lang="en-IN" dirty="0" smtClean="0"/>
              <a:t>-advertise-address $(hostname -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197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30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786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204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779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246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978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054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122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86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7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kubectl</a:t>
            </a:r>
            <a:r>
              <a:rPr lang="en-IN" dirty="0" smtClean="0"/>
              <a:t> apply -n </a:t>
            </a:r>
            <a:r>
              <a:rPr lang="en-IN" dirty="0" err="1" smtClean="0"/>
              <a:t>kube</a:t>
            </a:r>
            <a:r>
              <a:rPr lang="en-IN" dirty="0" smtClean="0"/>
              <a:t>-system -f \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"https://cloud.weave.works/k8s/net?k8s-version=$(kubectl version | base64 |</a:t>
            </a:r>
            <a:r>
              <a:rPr lang="en-IN" dirty="0" err="1" smtClean="0"/>
              <a:t>tr</a:t>
            </a:r>
            <a:r>
              <a:rPr lang="en-IN" dirty="0" smtClean="0"/>
              <a:t> -d '\n')"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319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879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24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95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kubeadm</a:t>
            </a:r>
            <a:r>
              <a:rPr lang="en-IN" dirty="0" smtClean="0"/>
              <a:t> join --token e67433.f4df07453b458c0d </a:t>
            </a:r>
            <a:r>
              <a:rPr lang="en-IN" dirty="0" smtClean="0">
                <a:solidFill>
                  <a:srgbClr val="FF0000"/>
                </a:solidFill>
              </a:rPr>
              <a:t>192.168.0.5</a:t>
            </a:r>
            <a:r>
              <a:rPr lang="en-IN" dirty="0" smtClean="0"/>
              <a:t>:6443 --discovery-token-</a:t>
            </a:r>
            <a:r>
              <a:rPr lang="en-IN" dirty="0" err="1" smtClean="0"/>
              <a:t>ca</a:t>
            </a:r>
            <a:r>
              <a:rPr lang="en-IN" dirty="0" smtClean="0"/>
              <a:t>-cert-hash sha256:c7d29b2c41c377ef76e5db9803117e693c22376cc5e9a9bafe0a44d3edf8bed4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772886"/>
            <a:ext cx="996042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7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486" y="783772"/>
            <a:ext cx="9263743" cy="56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0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729342"/>
            <a:ext cx="110490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1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743" y="718457"/>
            <a:ext cx="10896600" cy="581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8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3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56</Words>
  <Application>Microsoft Office PowerPoint</Application>
  <PresentationFormat>Widescreen</PresentationFormat>
  <Paragraphs>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Kubernetes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Lab</dc:title>
  <dc:creator>arun</dc:creator>
  <cp:lastModifiedBy>arun</cp:lastModifiedBy>
  <cp:revision>8</cp:revision>
  <dcterms:created xsi:type="dcterms:W3CDTF">2018-07-05T15:53:44Z</dcterms:created>
  <dcterms:modified xsi:type="dcterms:W3CDTF">2018-07-05T16:37:51Z</dcterms:modified>
</cp:coreProperties>
</file>