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6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3586-D6F5-4F4E-929A-4BCDB5B712B1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E9C9-208F-49A0-9FDA-05EDB7555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60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3586-D6F5-4F4E-929A-4BCDB5B712B1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E9C9-208F-49A0-9FDA-05EDB7555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26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3586-D6F5-4F4E-929A-4BCDB5B712B1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E9C9-208F-49A0-9FDA-05EDB7555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3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3586-D6F5-4F4E-929A-4BCDB5B712B1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E9C9-208F-49A0-9FDA-05EDB7555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3586-D6F5-4F4E-929A-4BCDB5B712B1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E9C9-208F-49A0-9FDA-05EDB7555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1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3586-D6F5-4F4E-929A-4BCDB5B712B1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E9C9-208F-49A0-9FDA-05EDB7555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37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3586-D6F5-4F4E-929A-4BCDB5B712B1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E9C9-208F-49A0-9FDA-05EDB7555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17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3586-D6F5-4F4E-929A-4BCDB5B712B1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E9C9-208F-49A0-9FDA-05EDB7555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21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3586-D6F5-4F4E-929A-4BCDB5B712B1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E9C9-208F-49A0-9FDA-05EDB7555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04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3586-D6F5-4F4E-929A-4BCDB5B712B1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E9C9-208F-49A0-9FDA-05EDB7555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47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3586-D6F5-4F4E-929A-4BCDB5B712B1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E9C9-208F-49A0-9FDA-05EDB7555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34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83586-D6F5-4F4E-929A-4BCDB5B712B1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BE9C9-208F-49A0-9FDA-05EDB7555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30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Minikube</a:t>
            </a:r>
            <a:r>
              <a:rPr lang="en-US" dirty="0" smtClean="0"/>
              <a:t> Ingress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Arun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719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518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2624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99158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9873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46099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0981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01803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29366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18048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3124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46561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97360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42621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13161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56454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64350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24029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84042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1046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1550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3381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8932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7645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6844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8091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2551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Widescreen</PresentationFormat>
  <Paragraphs>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Minikube Ingress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Minikube Ingress</dc:title>
  <dc:creator>Arun</dc:creator>
  <cp:lastModifiedBy>Arun</cp:lastModifiedBy>
  <cp:revision>4</cp:revision>
  <dcterms:created xsi:type="dcterms:W3CDTF">2019-10-30T16:44:48Z</dcterms:created>
  <dcterms:modified xsi:type="dcterms:W3CDTF">2019-10-30T16:48:56Z</dcterms:modified>
</cp:coreProperties>
</file>