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22"/>
  </p:notesMasterIdLst>
  <p:sldIdLst>
    <p:sldId id="266" r:id="rId2"/>
    <p:sldId id="273" r:id="rId3"/>
    <p:sldId id="281" r:id="rId4"/>
    <p:sldId id="282" r:id="rId5"/>
    <p:sldId id="284" r:id="rId6"/>
    <p:sldId id="286" r:id="rId7"/>
    <p:sldId id="283" r:id="rId8"/>
    <p:sldId id="290" r:id="rId9"/>
    <p:sldId id="287" r:id="rId10"/>
    <p:sldId id="291" r:id="rId11"/>
    <p:sldId id="298" r:id="rId12"/>
    <p:sldId id="288" r:id="rId13"/>
    <p:sldId id="289" r:id="rId14"/>
    <p:sldId id="292" r:id="rId15"/>
    <p:sldId id="296" r:id="rId16"/>
    <p:sldId id="293" r:id="rId17"/>
    <p:sldId id="294" r:id="rId18"/>
    <p:sldId id="295" r:id="rId19"/>
    <p:sldId id="279"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99CCFF"/>
    <a:srgbClr val="CC0000"/>
    <a:srgbClr val="6699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38" autoAdjust="0"/>
    <p:restoredTop sz="93716" autoAdjust="0"/>
  </p:normalViewPr>
  <p:slideViewPr>
    <p:cSldViewPr snapToGrid="0">
      <p:cViewPr varScale="1">
        <p:scale>
          <a:sx n="69" d="100"/>
          <a:sy n="69" d="100"/>
        </p:scale>
        <p:origin x="90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AD8ED5-67D5-4176-9CC5-D7BE808BB161}" type="doc">
      <dgm:prSet loTypeId="urn:microsoft.com/office/officeart/2005/8/layout/StepDownProcess" loCatId="process" qsTypeId="urn:microsoft.com/office/officeart/2005/8/quickstyle/simple1" qsCatId="simple" csTypeId="urn:microsoft.com/office/officeart/2005/8/colors/accent6_1" csCatId="accent6" phldr="1"/>
      <dgm:spPr/>
      <dgm:t>
        <a:bodyPr/>
        <a:lstStyle/>
        <a:p>
          <a:endParaRPr lang="en-US"/>
        </a:p>
      </dgm:t>
    </dgm:pt>
    <dgm:pt modelId="{FFBAE540-4BD6-46FC-A1CA-EE497D91C7A5}">
      <dgm:prSet phldrT="[Text]" custT="1"/>
      <dgm:spPr/>
      <dgm:t>
        <a:bodyPr/>
        <a:lstStyle/>
        <a:p>
          <a:r>
            <a:rPr lang="en-US" sz="1600" b="1" u="sng" dirty="0" smtClean="0"/>
            <a:t>Requirement</a:t>
          </a:r>
          <a:endParaRPr lang="en-US" sz="1600" b="1" u="sng" dirty="0"/>
        </a:p>
      </dgm:t>
    </dgm:pt>
    <dgm:pt modelId="{33CA9D8A-78CC-43B6-9D82-38B790FDAB56}" type="parTrans" cxnId="{688A4D62-435B-4E3B-ADE9-BFE59262E18C}">
      <dgm:prSet/>
      <dgm:spPr/>
      <dgm:t>
        <a:bodyPr/>
        <a:lstStyle/>
        <a:p>
          <a:endParaRPr lang="en-US"/>
        </a:p>
      </dgm:t>
    </dgm:pt>
    <dgm:pt modelId="{69C52E91-EF17-49DD-B981-99790FA62CB9}" type="sibTrans" cxnId="{688A4D62-435B-4E3B-ADE9-BFE59262E18C}">
      <dgm:prSet/>
      <dgm:spPr/>
      <dgm:t>
        <a:bodyPr/>
        <a:lstStyle/>
        <a:p>
          <a:endParaRPr lang="en-US"/>
        </a:p>
      </dgm:t>
    </dgm:pt>
    <dgm:pt modelId="{C738C613-42BB-499C-90B6-15D26A4C7CA0}">
      <dgm:prSet phldrT="[Text]" custT="1"/>
      <dgm:spPr/>
      <dgm:t>
        <a:bodyPr/>
        <a:lstStyle/>
        <a:p>
          <a:r>
            <a:rPr lang="en-US" sz="1200" dirty="0" smtClean="0"/>
            <a:t>Backlog</a:t>
          </a:r>
          <a:endParaRPr lang="en-US" sz="1200" dirty="0"/>
        </a:p>
      </dgm:t>
    </dgm:pt>
    <dgm:pt modelId="{E6C66A10-2240-4F19-8069-FC4A081151B6}" type="parTrans" cxnId="{31741819-3D10-4029-A35C-55AAB76B4C37}">
      <dgm:prSet/>
      <dgm:spPr/>
      <dgm:t>
        <a:bodyPr/>
        <a:lstStyle/>
        <a:p>
          <a:endParaRPr lang="en-US"/>
        </a:p>
      </dgm:t>
    </dgm:pt>
    <dgm:pt modelId="{778F8FE7-B1E4-427E-91F7-2844F963E99B}" type="sibTrans" cxnId="{31741819-3D10-4029-A35C-55AAB76B4C37}">
      <dgm:prSet/>
      <dgm:spPr/>
      <dgm:t>
        <a:bodyPr/>
        <a:lstStyle/>
        <a:p>
          <a:endParaRPr lang="en-US"/>
        </a:p>
      </dgm:t>
    </dgm:pt>
    <dgm:pt modelId="{121E8374-2560-43AB-8D7E-34B832AD31FA}">
      <dgm:prSet phldrT="[Text]" custT="1"/>
      <dgm:spPr/>
      <dgm:t>
        <a:bodyPr/>
        <a:lstStyle/>
        <a:p>
          <a:r>
            <a:rPr lang="en-US" sz="1600" b="1" u="sng" dirty="0" smtClean="0"/>
            <a:t>Planning</a:t>
          </a:r>
          <a:endParaRPr lang="en-US" sz="1600" b="1" u="sng" dirty="0"/>
        </a:p>
      </dgm:t>
    </dgm:pt>
    <dgm:pt modelId="{C93D715E-6A9A-4914-9EA9-D27AB03D3EFB}" type="parTrans" cxnId="{59609A0C-FFD1-4DD2-9F7A-F2F3025C46D8}">
      <dgm:prSet/>
      <dgm:spPr/>
      <dgm:t>
        <a:bodyPr/>
        <a:lstStyle/>
        <a:p>
          <a:endParaRPr lang="en-US"/>
        </a:p>
      </dgm:t>
    </dgm:pt>
    <dgm:pt modelId="{30DBCC8F-DB9B-4097-8BCD-A319AB24274D}" type="sibTrans" cxnId="{59609A0C-FFD1-4DD2-9F7A-F2F3025C46D8}">
      <dgm:prSet/>
      <dgm:spPr/>
      <dgm:t>
        <a:bodyPr/>
        <a:lstStyle/>
        <a:p>
          <a:endParaRPr lang="en-US"/>
        </a:p>
      </dgm:t>
    </dgm:pt>
    <dgm:pt modelId="{5A47C134-A9A2-461A-8E5C-20F9B846A16D}">
      <dgm:prSet phldrT="[Text]" custT="1"/>
      <dgm:spPr/>
      <dgm:t>
        <a:bodyPr/>
        <a:lstStyle/>
        <a:p>
          <a:r>
            <a:rPr lang="en-US" sz="1200" dirty="0" smtClean="0"/>
            <a:t>Sprint planning</a:t>
          </a:r>
          <a:endParaRPr lang="en-US" sz="1200" dirty="0"/>
        </a:p>
      </dgm:t>
    </dgm:pt>
    <dgm:pt modelId="{244C1C69-C93D-4E2F-92DE-083052DE2313}" type="parTrans" cxnId="{11E83EDD-65FC-4A00-B4D4-E079F1634D02}">
      <dgm:prSet/>
      <dgm:spPr/>
      <dgm:t>
        <a:bodyPr/>
        <a:lstStyle/>
        <a:p>
          <a:endParaRPr lang="en-US"/>
        </a:p>
      </dgm:t>
    </dgm:pt>
    <dgm:pt modelId="{C7FE4449-01AF-43FE-BF04-80CB422F7E47}" type="sibTrans" cxnId="{11E83EDD-65FC-4A00-B4D4-E079F1634D02}">
      <dgm:prSet/>
      <dgm:spPr/>
      <dgm:t>
        <a:bodyPr/>
        <a:lstStyle/>
        <a:p>
          <a:endParaRPr lang="en-US"/>
        </a:p>
      </dgm:t>
    </dgm:pt>
    <dgm:pt modelId="{BA6A9F31-89D0-4DF6-A867-9BA2BD5AD177}">
      <dgm:prSet phldrT="[Text]" custT="1"/>
      <dgm:spPr/>
      <dgm:t>
        <a:bodyPr/>
        <a:lstStyle/>
        <a:p>
          <a:r>
            <a:rPr lang="en-US" sz="1600" b="1" u="sng" dirty="0" smtClean="0"/>
            <a:t>Build</a:t>
          </a:r>
          <a:endParaRPr lang="en-US" sz="1600" b="1" u="sng" dirty="0"/>
        </a:p>
      </dgm:t>
    </dgm:pt>
    <dgm:pt modelId="{38125DB2-E52D-4224-A3D2-50AE88E3D0A3}" type="parTrans" cxnId="{B0D27110-4094-4F78-A550-8A4B6FF8B5ED}">
      <dgm:prSet/>
      <dgm:spPr/>
      <dgm:t>
        <a:bodyPr/>
        <a:lstStyle/>
        <a:p>
          <a:endParaRPr lang="en-US"/>
        </a:p>
      </dgm:t>
    </dgm:pt>
    <dgm:pt modelId="{5DF0F7DB-007E-43E1-807C-ECA6084E71F4}" type="sibTrans" cxnId="{B0D27110-4094-4F78-A550-8A4B6FF8B5ED}">
      <dgm:prSet/>
      <dgm:spPr/>
      <dgm:t>
        <a:bodyPr/>
        <a:lstStyle/>
        <a:p>
          <a:endParaRPr lang="en-US"/>
        </a:p>
      </dgm:t>
    </dgm:pt>
    <dgm:pt modelId="{633397AC-E58A-44A3-A6A3-B706C2C0ADBE}">
      <dgm:prSet phldrT="[Text]" custT="1"/>
      <dgm:spPr/>
      <dgm:t>
        <a:bodyPr/>
        <a:lstStyle/>
        <a:p>
          <a:r>
            <a:rPr lang="en-US" sz="1200" dirty="0" smtClean="0"/>
            <a:t>Develop</a:t>
          </a:r>
          <a:endParaRPr lang="en-US" sz="1200" dirty="0"/>
        </a:p>
      </dgm:t>
    </dgm:pt>
    <dgm:pt modelId="{508729AD-6A8B-4410-A7AB-315123BA568B}" type="parTrans" cxnId="{DE404559-82FF-4A77-83B6-888318D38BC8}">
      <dgm:prSet/>
      <dgm:spPr/>
      <dgm:t>
        <a:bodyPr/>
        <a:lstStyle/>
        <a:p>
          <a:endParaRPr lang="en-US"/>
        </a:p>
      </dgm:t>
    </dgm:pt>
    <dgm:pt modelId="{44825FC3-5044-48D5-9982-FDDF6AA24DBA}" type="sibTrans" cxnId="{DE404559-82FF-4A77-83B6-888318D38BC8}">
      <dgm:prSet/>
      <dgm:spPr/>
      <dgm:t>
        <a:bodyPr/>
        <a:lstStyle/>
        <a:p>
          <a:endParaRPr lang="en-US"/>
        </a:p>
      </dgm:t>
    </dgm:pt>
    <dgm:pt modelId="{0245C180-48A6-468C-97AC-307BC3CF9BD9}">
      <dgm:prSet phldrT="[Text]" custT="1"/>
      <dgm:spPr/>
      <dgm:t>
        <a:bodyPr/>
        <a:lstStyle/>
        <a:p>
          <a:r>
            <a:rPr lang="en-US" sz="1600" b="1" u="sng" dirty="0" smtClean="0"/>
            <a:t>Release</a:t>
          </a:r>
          <a:endParaRPr lang="en-US" sz="1600" b="1" u="sng" dirty="0"/>
        </a:p>
      </dgm:t>
    </dgm:pt>
    <dgm:pt modelId="{FBD78877-CD03-4694-80F9-83896F20EED7}" type="parTrans" cxnId="{A13D1C65-01E0-46AB-B480-70A76A69708E}">
      <dgm:prSet/>
      <dgm:spPr/>
      <dgm:t>
        <a:bodyPr/>
        <a:lstStyle/>
        <a:p>
          <a:endParaRPr lang="en-US"/>
        </a:p>
      </dgm:t>
    </dgm:pt>
    <dgm:pt modelId="{2332EC4E-584B-4A20-A3B3-E28A897CF496}" type="sibTrans" cxnId="{A13D1C65-01E0-46AB-B480-70A76A69708E}">
      <dgm:prSet/>
      <dgm:spPr/>
      <dgm:t>
        <a:bodyPr/>
        <a:lstStyle/>
        <a:p>
          <a:endParaRPr lang="en-US"/>
        </a:p>
      </dgm:t>
    </dgm:pt>
    <dgm:pt modelId="{C3A0FB74-D9A8-4A10-9322-29E2E379E253}">
      <dgm:prSet phldrT="[Text]" custT="1"/>
      <dgm:spPr/>
      <dgm:t>
        <a:bodyPr/>
        <a:lstStyle/>
        <a:p>
          <a:r>
            <a:rPr lang="en-US" sz="1600" b="1" u="sng" dirty="0" smtClean="0"/>
            <a:t>Test</a:t>
          </a:r>
          <a:endParaRPr lang="en-US" sz="1600" b="1" u="sng" dirty="0"/>
        </a:p>
      </dgm:t>
    </dgm:pt>
    <dgm:pt modelId="{78FD82E0-4BAC-41C5-8E95-D3BCFB7530CC}" type="parTrans" cxnId="{45AE0575-635F-407F-A607-0FE4EF7F9D39}">
      <dgm:prSet/>
      <dgm:spPr/>
      <dgm:t>
        <a:bodyPr/>
        <a:lstStyle/>
        <a:p>
          <a:endParaRPr lang="en-US"/>
        </a:p>
      </dgm:t>
    </dgm:pt>
    <dgm:pt modelId="{12451C4D-4B34-4658-AD18-5C56A38078D4}" type="sibTrans" cxnId="{45AE0575-635F-407F-A607-0FE4EF7F9D39}">
      <dgm:prSet/>
      <dgm:spPr/>
      <dgm:t>
        <a:bodyPr/>
        <a:lstStyle/>
        <a:p>
          <a:endParaRPr lang="en-US"/>
        </a:p>
      </dgm:t>
    </dgm:pt>
    <dgm:pt modelId="{5DAFE9B4-8126-49BA-8846-FB473575562C}">
      <dgm:prSet phldrT="[Text]" custT="1"/>
      <dgm:spPr/>
      <dgm:t>
        <a:bodyPr/>
        <a:lstStyle/>
        <a:p>
          <a:r>
            <a:rPr lang="en-US" sz="1600" b="1" u="sng" dirty="0" smtClean="0"/>
            <a:t>Roll out</a:t>
          </a:r>
          <a:endParaRPr lang="en-US" sz="1600" b="1" u="sng" dirty="0"/>
        </a:p>
      </dgm:t>
    </dgm:pt>
    <dgm:pt modelId="{492BD8F6-A55E-4557-9731-5867B2891F8F}" type="parTrans" cxnId="{EE2B87B0-CED0-4AA6-9038-E7C80F6AC6A9}">
      <dgm:prSet/>
      <dgm:spPr/>
      <dgm:t>
        <a:bodyPr/>
        <a:lstStyle/>
        <a:p>
          <a:endParaRPr lang="en-US"/>
        </a:p>
      </dgm:t>
    </dgm:pt>
    <dgm:pt modelId="{5022A590-E4B5-4813-8A8A-0297B0319606}" type="sibTrans" cxnId="{EE2B87B0-CED0-4AA6-9038-E7C80F6AC6A9}">
      <dgm:prSet/>
      <dgm:spPr/>
      <dgm:t>
        <a:bodyPr/>
        <a:lstStyle/>
        <a:p>
          <a:endParaRPr lang="en-US"/>
        </a:p>
      </dgm:t>
    </dgm:pt>
    <dgm:pt modelId="{5CA3BCB7-DD63-48F8-A05B-A39F05BFA7BE}">
      <dgm:prSet phldrT="[Text]" custT="1"/>
      <dgm:spPr/>
      <dgm:t>
        <a:bodyPr/>
        <a:lstStyle/>
        <a:p>
          <a:r>
            <a:rPr lang="en-US" sz="1200" dirty="0" smtClean="0"/>
            <a:t>Prioritization</a:t>
          </a:r>
          <a:endParaRPr lang="en-US" sz="1200" dirty="0"/>
        </a:p>
      </dgm:t>
    </dgm:pt>
    <dgm:pt modelId="{E1D7695B-572D-4D8B-AD5F-F3CE1F641248}" type="parTrans" cxnId="{8829AF15-52A7-439B-8202-5DA0900F23E7}">
      <dgm:prSet/>
      <dgm:spPr/>
      <dgm:t>
        <a:bodyPr/>
        <a:lstStyle/>
        <a:p>
          <a:endParaRPr lang="en-US"/>
        </a:p>
      </dgm:t>
    </dgm:pt>
    <dgm:pt modelId="{950218E4-FA01-4522-8FFA-3EBFA5DC5290}" type="sibTrans" cxnId="{8829AF15-52A7-439B-8202-5DA0900F23E7}">
      <dgm:prSet/>
      <dgm:spPr/>
      <dgm:t>
        <a:bodyPr/>
        <a:lstStyle/>
        <a:p>
          <a:endParaRPr lang="en-US"/>
        </a:p>
      </dgm:t>
    </dgm:pt>
    <dgm:pt modelId="{68A320E1-AE37-4919-8DEE-E08E3BB5CD89}">
      <dgm:prSet phldrT="[Text]" custT="1"/>
      <dgm:spPr/>
      <dgm:t>
        <a:bodyPr/>
        <a:lstStyle/>
        <a:p>
          <a:r>
            <a:rPr lang="en-US" sz="1200" dirty="0" smtClean="0"/>
            <a:t>Unit test</a:t>
          </a:r>
          <a:endParaRPr lang="en-US" sz="1200" dirty="0"/>
        </a:p>
      </dgm:t>
    </dgm:pt>
    <dgm:pt modelId="{4643FEFF-D946-4057-A47D-F067F7C9882E}" type="parTrans" cxnId="{9037DC79-962D-4638-AF1D-DE4BE3BEDDCB}">
      <dgm:prSet/>
      <dgm:spPr/>
      <dgm:t>
        <a:bodyPr/>
        <a:lstStyle/>
        <a:p>
          <a:endParaRPr lang="en-US"/>
        </a:p>
      </dgm:t>
    </dgm:pt>
    <dgm:pt modelId="{937DABED-ACBC-44BA-A8E6-FD31AEA1BBA7}" type="sibTrans" cxnId="{9037DC79-962D-4638-AF1D-DE4BE3BEDDCB}">
      <dgm:prSet/>
      <dgm:spPr/>
      <dgm:t>
        <a:bodyPr/>
        <a:lstStyle/>
        <a:p>
          <a:endParaRPr lang="en-US"/>
        </a:p>
      </dgm:t>
    </dgm:pt>
    <dgm:pt modelId="{E96E7685-D4B6-474F-832B-DFFC33A4725B}">
      <dgm:prSet phldrT="[Text]" custT="1"/>
      <dgm:spPr/>
      <dgm:t>
        <a:bodyPr/>
        <a:lstStyle/>
        <a:p>
          <a:r>
            <a:rPr lang="en-US" sz="1200" dirty="0" smtClean="0"/>
            <a:t>Code quality review</a:t>
          </a:r>
          <a:endParaRPr lang="en-US" sz="1200" dirty="0"/>
        </a:p>
      </dgm:t>
    </dgm:pt>
    <dgm:pt modelId="{FCB8DCAF-8C38-42F9-A566-058BE1DB75A5}" type="parTrans" cxnId="{A4166905-F743-4774-A535-E3113CF582AD}">
      <dgm:prSet/>
      <dgm:spPr/>
      <dgm:t>
        <a:bodyPr/>
        <a:lstStyle/>
        <a:p>
          <a:endParaRPr lang="en-US"/>
        </a:p>
      </dgm:t>
    </dgm:pt>
    <dgm:pt modelId="{21A1829F-480E-441B-BFA6-611347A2A01E}" type="sibTrans" cxnId="{A4166905-F743-4774-A535-E3113CF582AD}">
      <dgm:prSet/>
      <dgm:spPr/>
      <dgm:t>
        <a:bodyPr/>
        <a:lstStyle/>
        <a:p>
          <a:endParaRPr lang="en-US"/>
        </a:p>
      </dgm:t>
    </dgm:pt>
    <dgm:pt modelId="{8080074C-6642-407C-8409-AAC5CBA03BF2}">
      <dgm:prSet phldrT="[Text]" custT="1"/>
      <dgm:spPr/>
      <dgm:t>
        <a:bodyPr/>
        <a:lstStyle/>
        <a:p>
          <a:r>
            <a:rPr lang="en-US" sz="1200" dirty="0" smtClean="0"/>
            <a:t>Quality deployment</a:t>
          </a:r>
          <a:endParaRPr lang="en-US" sz="1200" dirty="0"/>
        </a:p>
      </dgm:t>
    </dgm:pt>
    <dgm:pt modelId="{3ADAC1D6-D6CD-4058-972F-E7004AC20445}" type="parTrans" cxnId="{BA7A84A1-B125-4090-9A89-D8828131B02A}">
      <dgm:prSet/>
      <dgm:spPr/>
      <dgm:t>
        <a:bodyPr/>
        <a:lstStyle/>
        <a:p>
          <a:endParaRPr lang="en-US"/>
        </a:p>
      </dgm:t>
    </dgm:pt>
    <dgm:pt modelId="{A88A4C9E-5FA8-476C-B9D4-2947DEB2D226}" type="sibTrans" cxnId="{BA7A84A1-B125-4090-9A89-D8828131B02A}">
      <dgm:prSet/>
      <dgm:spPr/>
      <dgm:t>
        <a:bodyPr/>
        <a:lstStyle/>
        <a:p>
          <a:endParaRPr lang="en-US"/>
        </a:p>
      </dgm:t>
    </dgm:pt>
    <dgm:pt modelId="{655FA83F-0C2C-4CF8-9B45-D06FDBF70E25}">
      <dgm:prSet phldrT="[Text]" custT="1"/>
      <dgm:spPr/>
      <dgm:t>
        <a:bodyPr/>
        <a:lstStyle/>
        <a:p>
          <a:r>
            <a:rPr lang="en-US" sz="1200" dirty="0" smtClean="0"/>
            <a:t>Functional testing</a:t>
          </a:r>
          <a:endParaRPr lang="en-US" sz="1200" dirty="0"/>
        </a:p>
      </dgm:t>
    </dgm:pt>
    <dgm:pt modelId="{5832B41A-EF71-4833-8E25-5DE8B5266619}" type="parTrans" cxnId="{F744F72A-4A18-4E54-9B1C-08DAE46FC5DB}">
      <dgm:prSet/>
      <dgm:spPr/>
      <dgm:t>
        <a:bodyPr/>
        <a:lstStyle/>
        <a:p>
          <a:endParaRPr lang="en-US"/>
        </a:p>
      </dgm:t>
    </dgm:pt>
    <dgm:pt modelId="{6BC4D423-478F-403D-A34D-C0E976EA6561}" type="sibTrans" cxnId="{F744F72A-4A18-4E54-9B1C-08DAE46FC5DB}">
      <dgm:prSet/>
      <dgm:spPr/>
      <dgm:t>
        <a:bodyPr/>
        <a:lstStyle/>
        <a:p>
          <a:endParaRPr lang="en-US"/>
        </a:p>
      </dgm:t>
    </dgm:pt>
    <dgm:pt modelId="{A0FE50A0-BC83-42E1-9C15-FE7BFC618D6D}">
      <dgm:prSet phldrT="[Text]" custT="1"/>
      <dgm:spPr/>
      <dgm:t>
        <a:bodyPr/>
        <a:lstStyle/>
        <a:p>
          <a:r>
            <a:rPr lang="en-US" sz="1200" dirty="0" smtClean="0"/>
            <a:t>Integration testing</a:t>
          </a:r>
          <a:endParaRPr lang="en-US" sz="1200" dirty="0"/>
        </a:p>
      </dgm:t>
    </dgm:pt>
    <dgm:pt modelId="{0A70D75C-FE9E-4A63-A845-0CFD9655F221}" type="parTrans" cxnId="{666706C3-D9EA-49B0-9520-C8B0C8A681A0}">
      <dgm:prSet/>
      <dgm:spPr/>
      <dgm:t>
        <a:bodyPr/>
        <a:lstStyle/>
        <a:p>
          <a:endParaRPr lang="en-US"/>
        </a:p>
      </dgm:t>
    </dgm:pt>
    <dgm:pt modelId="{6E10B71F-AAC0-41DE-B7B5-FF2899E83F7C}" type="sibTrans" cxnId="{666706C3-D9EA-49B0-9520-C8B0C8A681A0}">
      <dgm:prSet/>
      <dgm:spPr/>
      <dgm:t>
        <a:bodyPr/>
        <a:lstStyle/>
        <a:p>
          <a:endParaRPr lang="en-US"/>
        </a:p>
      </dgm:t>
    </dgm:pt>
    <dgm:pt modelId="{BAEEF99D-B240-442F-ABC0-9D4B5CAE050B}">
      <dgm:prSet phldrT="[Text]" custT="1"/>
      <dgm:spPr/>
      <dgm:t>
        <a:bodyPr/>
        <a:lstStyle/>
        <a:p>
          <a:r>
            <a:rPr lang="en-US" sz="1200" dirty="0" smtClean="0"/>
            <a:t>User Acceptance testing</a:t>
          </a:r>
          <a:endParaRPr lang="en-US" sz="1200" dirty="0"/>
        </a:p>
      </dgm:t>
    </dgm:pt>
    <dgm:pt modelId="{2FC0FCC6-B681-49CD-98E0-387367AB8B8E}" type="parTrans" cxnId="{25978FC9-94EE-4F7F-BDB1-3768CC6DC95F}">
      <dgm:prSet/>
      <dgm:spPr/>
      <dgm:t>
        <a:bodyPr/>
        <a:lstStyle/>
        <a:p>
          <a:endParaRPr lang="en-US"/>
        </a:p>
      </dgm:t>
    </dgm:pt>
    <dgm:pt modelId="{C9E06BEC-CAF5-410D-ABCF-4E9EA6418387}" type="sibTrans" cxnId="{25978FC9-94EE-4F7F-BDB1-3768CC6DC95F}">
      <dgm:prSet/>
      <dgm:spPr/>
      <dgm:t>
        <a:bodyPr/>
        <a:lstStyle/>
        <a:p>
          <a:endParaRPr lang="en-US"/>
        </a:p>
      </dgm:t>
    </dgm:pt>
    <dgm:pt modelId="{F9F18D9E-6A97-43FB-8496-4B777F9A0BC4}">
      <dgm:prSet phldrT="[Text]" custT="1"/>
      <dgm:spPr/>
      <dgm:t>
        <a:bodyPr/>
        <a:lstStyle/>
        <a:p>
          <a:r>
            <a:rPr lang="en-US" sz="1200" dirty="0" smtClean="0"/>
            <a:t>Operate</a:t>
          </a:r>
          <a:endParaRPr lang="en-US" sz="1200" dirty="0"/>
        </a:p>
      </dgm:t>
    </dgm:pt>
    <dgm:pt modelId="{99C46FC1-0081-47F1-B894-0DB4FE441968}" type="parTrans" cxnId="{34FD415A-F5E3-45B8-8EE7-3D4E19019612}">
      <dgm:prSet/>
      <dgm:spPr/>
      <dgm:t>
        <a:bodyPr/>
        <a:lstStyle/>
        <a:p>
          <a:endParaRPr lang="en-US"/>
        </a:p>
      </dgm:t>
    </dgm:pt>
    <dgm:pt modelId="{E85B2105-9C47-43CD-8F24-17102C670C89}" type="sibTrans" cxnId="{34FD415A-F5E3-45B8-8EE7-3D4E19019612}">
      <dgm:prSet/>
      <dgm:spPr/>
      <dgm:t>
        <a:bodyPr/>
        <a:lstStyle/>
        <a:p>
          <a:endParaRPr lang="en-US"/>
        </a:p>
      </dgm:t>
    </dgm:pt>
    <dgm:pt modelId="{DC11085D-D21A-4C9B-A2A3-295B9BF75A95}">
      <dgm:prSet phldrT="[Text]" custT="1"/>
      <dgm:spPr/>
      <dgm:t>
        <a:bodyPr/>
        <a:lstStyle/>
        <a:p>
          <a:r>
            <a:rPr lang="en-US" sz="1200" dirty="0" smtClean="0"/>
            <a:t>Architecture</a:t>
          </a:r>
          <a:endParaRPr lang="en-US" sz="1200" dirty="0"/>
        </a:p>
      </dgm:t>
    </dgm:pt>
    <dgm:pt modelId="{9ECEFA8B-1082-40C8-9B6E-8F724AF7156F}" type="parTrans" cxnId="{2CAB4E8D-A58F-48C6-A31C-C8B6A7C79436}">
      <dgm:prSet/>
      <dgm:spPr/>
      <dgm:t>
        <a:bodyPr/>
        <a:lstStyle/>
        <a:p>
          <a:endParaRPr lang="en-US"/>
        </a:p>
      </dgm:t>
    </dgm:pt>
    <dgm:pt modelId="{F37D27B1-D902-4A58-9282-591E44290CA3}" type="sibTrans" cxnId="{2CAB4E8D-A58F-48C6-A31C-C8B6A7C79436}">
      <dgm:prSet/>
      <dgm:spPr/>
      <dgm:t>
        <a:bodyPr/>
        <a:lstStyle/>
        <a:p>
          <a:endParaRPr lang="en-US"/>
        </a:p>
      </dgm:t>
    </dgm:pt>
    <dgm:pt modelId="{8B21D9CD-3B21-4D2B-85FE-5BA8FFB441B4}">
      <dgm:prSet phldrT="[Text]" custT="1"/>
      <dgm:spPr/>
      <dgm:t>
        <a:bodyPr/>
        <a:lstStyle/>
        <a:p>
          <a:r>
            <a:rPr lang="en-US" sz="1200" dirty="0" smtClean="0"/>
            <a:t>Design</a:t>
          </a:r>
          <a:endParaRPr lang="en-US" sz="1200" dirty="0"/>
        </a:p>
      </dgm:t>
    </dgm:pt>
    <dgm:pt modelId="{29B8FDE8-14B5-43E8-961C-43EB657DCDF5}" type="parTrans" cxnId="{C8379DEC-1ED0-48EC-A7A1-DF1EE2519148}">
      <dgm:prSet/>
      <dgm:spPr/>
      <dgm:t>
        <a:bodyPr/>
        <a:lstStyle/>
        <a:p>
          <a:endParaRPr lang="en-US"/>
        </a:p>
      </dgm:t>
    </dgm:pt>
    <dgm:pt modelId="{D610CA0E-EEBF-4558-B066-E7DCA9B466A3}" type="sibTrans" cxnId="{C8379DEC-1ED0-48EC-A7A1-DF1EE2519148}">
      <dgm:prSet/>
      <dgm:spPr/>
      <dgm:t>
        <a:bodyPr/>
        <a:lstStyle/>
        <a:p>
          <a:endParaRPr lang="en-US"/>
        </a:p>
      </dgm:t>
    </dgm:pt>
    <dgm:pt modelId="{53776E0B-59C2-4645-82EB-A0E81F501B60}">
      <dgm:prSet phldrT="[Text]" custT="1"/>
      <dgm:spPr/>
      <dgm:t>
        <a:bodyPr/>
        <a:lstStyle/>
        <a:p>
          <a:r>
            <a:rPr lang="en-US" sz="1200" dirty="0" smtClean="0"/>
            <a:t>Monitor (ELK)</a:t>
          </a:r>
          <a:endParaRPr lang="en-US" sz="1200" dirty="0"/>
        </a:p>
      </dgm:t>
    </dgm:pt>
    <dgm:pt modelId="{54960CDF-2B85-42C0-AD64-57DB3FDD5A52}" type="parTrans" cxnId="{1786A09C-BD66-4FDF-91C3-7E878552B047}">
      <dgm:prSet/>
      <dgm:spPr/>
      <dgm:t>
        <a:bodyPr/>
        <a:lstStyle/>
        <a:p>
          <a:endParaRPr lang="en-US"/>
        </a:p>
      </dgm:t>
    </dgm:pt>
    <dgm:pt modelId="{FC503325-447B-4C0C-8BC7-AC665848A4F9}" type="sibTrans" cxnId="{1786A09C-BD66-4FDF-91C3-7E878552B047}">
      <dgm:prSet/>
      <dgm:spPr/>
      <dgm:t>
        <a:bodyPr/>
        <a:lstStyle/>
        <a:p>
          <a:endParaRPr lang="en-US"/>
        </a:p>
      </dgm:t>
    </dgm:pt>
    <dgm:pt modelId="{4EA420C5-12AC-4DBF-8C45-6AA0A0F22F5A}">
      <dgm:prSet phldrT="[Text]" custT="1"/>
      <dgm:spPr/>
      <dgm:t>
        <a:bodyPr/>
        <a:lstStyle/>
        <a:p>
          <a:r>
            <a:rPr lang="en-US" sz="1200" dirty="0" smtClean="0"/>
            <a:t>Performance testing</a:t>
          </a:r>
          <a:endParaRPr lang="en-US" sz="1200" dirty="0"/>
        </a:p>
      </dgm:t>
    </dgm:pt>
    <dgm:pt modelId="{10F1C43C-0169-41EC-A768-B8682774A279}" type="parTrans" cxnId="{4D4A5431-2D3F-46C3-A739-173B33B11E3A}">
      <dgm:prSet/>
      <dgm:spPr/>
      <dgm:t>
        <a:bodyPr/>
        <a:lstStyle/>
        <a:p>
          <a:endParaRPr lang="en-US"/>
        </a:p>
      </dgm:t>
    </dgm:pt>
    <dgm:pt modelId="{67B8C799-EB69-473E-A5C1-122AE577A3A8}" type="sibTrans" cxnId="{4D4A5431-2D3F-46C3-A739-173B33B11E3A}">
      <dgm:prSet/>
      <dgm:spPr/>
      <dgm:t>
        <a:bodyPr/>
        <a:lstStyle/>
        <a:p>
          <a:endParaRPr lang="en-US"/>
        </a:p>
      </dgm:t>
    </dgm:pt>
    <dgm:pt modelId="{A4A1CDD1-330E-4924-8976-CBEEFCD9959C}">
      <dgm:prSet phldrT="[Text]" custT="1"/>
      <dgm:spPr/>
      <dgm:t>
        <a:bodyPr/>
        <a:lstStyle/>
        <a:p>
          <a:r>
            <a:rPr lang="en-US" sz="1200" dirty="0" smtClean="0"/>
            <a:t>Versioning</a:t>
          </a:r>
          <a:endParaRPr lang="en-US" sz="1200" dirty="0"/>
        </a:p>
      </dgm:t>
    </dgm:pt>
    <dgm:pt modelId="{0B6260D7-EE29-4E2B-B02A-8AE319C09FA0}" type="parTrans" cxnId="{D69C1C27-DFA7-414C-81DF-0B64F74F21FF}">
      <dgm:prSet/>
      <dgm:spPr/>
      <dgm:t>
        <a:bodyPr/>
        <a:lstStyle/>
        <a:p>
          <a:endParaRPr lang="en-US"/>
        </a:p>
      </dgm:t>
    </dgm:pt>
    <dgm:pt modelId="{8DD78206-4BF5-4F08-ACAD-7018D3C18479}" type="sibTrans" cxnId="{D69C1C27-DFA7-414C-81DF-0B64F74F21FF}">
      <dgm:prSet/>
      <dgm:spPr/>
      <dgm:t>
        <a:bodyPr/>
        <a:lstStyle/>
        <a:p>
          <a:endParaRPr lang="en-US"/>
        </a:p>
      </dgm:t>
    </dgm:pt>
    <dgm:pt modelId="{CE856F6A-EA5F-4F6F-9E13-5E7801DA6079}">
      <dgm:prSet phldrT="[Text]" custT="1"/>
      <dgm:spPr/>
      <dgm:t>
        <a:bodyPr/>
        <a:lstStyle/>
        <a:p>
          <a:r>
            <a:rPr lang="en-US" sz="1200" dirty="0" smtClean="0"/>
            <a:t>Pre-production deployment</a:t>
          </a:r>
          <a:endParaRPr lang="en-US" sz="1200" dirty="0"/>
        </a:p>
      </dgm:t>
    </dgm:pt>
    <dgm:pt modelId="{37BD7997-3FBE-4FDF-ABFF-A55DB207A61A}" type="parTrans" cxnId="{C7A77E94-42C2-49DD-9810-51F3D00F6B14}">
      <dgm:prSet/>
      <dgm:spPr/>
      <dgm:t>
        <a:bodyPr/>
        <a:lstStyle/>
        <a:p>
          <a:endParaRPr lang="en-US"/>
        </a:p>
      </dgm:t>
    </dgm:pt>
    <dgm:pt modelId="{597092D2-D66F-4C2A-9D77-5A9C52965174}" type="sibTrans" cxnId="{C7A77E94-42C2-49DD-9810-51F3D00F6B14}">
      <dgm:prSet/>
      <dgm:spPr/>
      <dgm:t>
        <a:bodyPr/>
        <a:lstStyle/>
        <a:p>
          <a:endParaRPr lang="en-US"/>
        </a:p>
      </dgm:t>
    </dgm:pt>
    <dgm:pt modelId="{4538C4AC-6E13-4BBA-95BE-97AE831A3D43}">
      <dgm:prSet phldrT="[Text]" custT="1"/>
      <dgm:spPr/>
      <dgm:t>
        <a:bodyPr/>
        <a:lstStyle/>
        <a:p>
          <a:r>
            <a:rPr lang="en-US" sz="1200" dirty="0" smtClean="0"/>
            <a:t>Production deployment</a:t>
          </a:r>
          <a:endParaRPr lang="en-US" sz="1200" dirty="0"/>
        </a:p>
      </dgm:t>
    </dgm:pt>
    <dgm:pt modelId="{43A6C20A-0BC1-4357-A489-45AF8CC00430}" type="parTrans" cxnId="{05FF71E3-392D-4709-AB74-8D29367CDEBE}">
      <dgm:prSet/>
      <dgm:spPr/>
      <dgm:t>
        <a:bodyPr/>
        <a:lstStyle/>
        <a:p>
          <a:endParaRPr lang="en-US"/>
        </a:p>
      </dgm:t>
    </dgm:pt>
    <dgm:pt modelId="{82EB5698-5C4A-498B-BA07-D95BABFABD37}" type="sibTrans" cxnId="{05FF71E3-392D-4709-AB74-8D29367CDEBE}">
      <dgm:prSet/>
      <dgm:spPr/>
      <dgm:t>
        <a:bodyPr/>
        <a:lstStyle/>
        <a:p>
          <a:endParaRPr lang="en-US"/>
        </a:p>
      </dgm:t>
    </dgm:pt>
    <dgm:pt modelId="{42D1EDD8-FC12-4026-A764-C36042231CF8}">
      <dgm:prSet phldrT="[Text]" custT="1"/>
      <dgm:spPr/>
      <dgm:t>
        <a:bodyPr/>
        <a:lstStyle/>
        <a:p>
          <a:r>
            <a:rPr lang="en-US" sz="1200" dirty="0" smtClean="0"/>
            <a:t>Story board</a:t>
          </a:r>
          <a:endParaRPr lang="en-US" sz="1200" dirty="0"/>
        </a:p>
      </dgm:t>
    </dgm:pt>
    <dgm:pt modelId="{055BBEBC-3A10-4615-B880-BF4A530EB6C8}" type="parTrans" cxnId="{9F27EEAC-026A-461B-BD96-40F5CC4BBC61}">
      <dgm:prSet/>
      <dgm:spPr/>
      <dgm:t>
        <a:bodyPr/>
        <a:lstStyle/>
        <a:p>
          <a:endParaRPr lang="en-US"/>
        </a:p>
      </dgm:t>
    </dgm:pt>
    <dgm:pt modelId="{1487E0C7-909C-4A66-BA45-B507AE9E4116}" type="sibTrans" cxnId="{9F27EEAC-026A-461B-BD96-40F5CC4BBC61}">
      <dgm:prSet/>
      <dgm:spPr/>
      <dgm:t>
        <a:bodyPr/>
        <a:lstStyle/>
        <a:p>
          <a:endParaRPr lang="en-US"/>
        </a:p>
      </dgm:t>
    </dgm:pt>
    <dgm:pt modelId="{C280B0F5-EBDA-463F-93AC-384C4FCE357A}" type="pres">
      <dgm:prSet presAssocID="{C9AD8ED5-67D5-4176-9CC5-D7BE808BB161}" presName="rootnode" presStyleCnt="0">
        <dgm:presLayoutVars>
          <dgm:chMax/>
          <dgm:chPref/>
          <dgm:dir/>
          <dgm:animLvl val="lvl"/>
        </dgm:presLayoutVars>
      </dgm:prSet>
      <dgm:spPr/>
      <dgm:t>
        <a:bodyPr/>
        <a:lstStyle/>
        <a:p>
          <a:endParaRPr lang="en-US"/>
        </a:p>
      </dgm:t>
    </dgm:pt>
    <dgm:pt modelId="{42007190-7247-40A7-9894-6AFD7B2DEBCA}" type="pres">
      <dgm:prSet presAssocID="{FFBAE540-4BD6-46FC-A1CA-EE497D91C7A5}" presName="composite" presStyleCnt="0"/>
      <dgm:spPr/>
    </dgm:pt>
    <dgm:pt modelId="{88F1CB7D-D9CC-4660-860B-D637D577BCEA}" type="pres">
      <dgm:prSet presAssocID="{FFBAE540-4BD6-46FC-A1CA-EE497D91C7A5}" presName="bentUpArrow1" presStyleLbl="alignImgPlace1" presStyleIdx="0" presStyleCnt="5"/>
      <dgm:spPr/>
    </dgm:pt>
    <dgm:pt modelId="{1665F7C3-44F6-409D-A6E4-1675D37C3EAF}" type="pres">
      <dgm:prSet presAssocID="{FFBAE540-4BD6-46FC-A1CA-EE497D91C7A5}" presName="ParentText" presStyleLbl="node1" presStyleIdx="0" presStyleCnt="6" custScaleX="143338" custLinFactNeighborY="-4517">
        <dgm:presLayoutVars>
          <dgm:chMax val="1"/>
          <dgm:chPref val="1"/>
          <dgm:bulletEnabled val="1"/>
        </dgm:presLayoutVars>
      </dgm:prSet>
      <dgm:spPr/>
      <dgm:t>
        <a:bodyPr/>
        <a:lstStyle/>
        <a:p>
          <a:endParaRPr lang="en-US"/>
        </a:p>
      </dgm:t>
    </dgm:pt>
    <dgm:pt modelId="{04E31ECC-F163-4AFE-95CC-675D3B8FA74F}" type="pres">
      <dgm:prSet presAssocID="{FFBAE540-4BD6-46FC-A1CA-EE497D91C7A5}" presName="ChildText" presStyleLbl="revTx" presStyleIdx="0" presStyleCnt="6" custScaleX="205843" custLinFactNeighborX="82502">
        <dgm:presLayoutVars>
          <dgm:chMax val="0"/>
          <dgm:chPref val="0"/>
          <dgm:bulletEnabled val="1"/>
        </dgm:presLayoutVars>
      </dgm:prSet>
      <dgm:spPr/>
      <dgm:t>
        <a:bodyPr/>
        <a:lstStyle/>
        <a:p>
          <a:endParaRPr lang="en-US"/>
        </a:p>
      </dgm:t>
    </dgm:pt>
    <dgm:pt modelId="{1DFBB822-DAB3-495A-86D4-65483C9FF733}" type="pres">
      <dgm:prSet presAssocID="{69C52E91-EF17-49DD-B981-99790FA62CB9}" presName="sibTrans" presStyleCnt="0"/>
      <dgm:spPr/>
    </dgm:pt>
    <dgm:pt modelId="{F0428EDC-EDE1-4387-BCE7-407F8E451859}" type="pres">
      <dgm:prSet presAssocID="{121E8374-2560-43AB-8D7E-34B832AD31FA}" presName="composite" presStyleCnt="0"/>
      <dgm:spPr/>
    </dgm:pt>
    <dgm:pt modelId="{F9F77B82-9439-4B92-804F-DC479DC44BF4}" type="pres">
      <dgm:prSet presAssocID="{121E8374-2560-43AB-8D7E-34B832AD31FA}" presName="bentUpArrow1" presStyleLbl="alignImgPlace1" presStyleIdx="1" presStyleCnt="5"/>
      <dgm:spPr/>
    </dgm:pt>
    <dgm:pt modelId="{248EAB3D-689C-4922-838C-0EBB43E2812B}" type="pres">
      <dgm:prSet presAssocID="{121E8374-2560-43AB-8D7E-34B832AD31FA}" presName="ParentText" presStyleLbl="node1" presStyleIdx="1" presStyleCnt="6" custScaleX="143338" custLinFactNeighborY="-4517">
        <dgm:presLayoutVars>
          <dgm:chMax val="1"/>
          <dgm:chPref val="1"/>
          <dgm:bulletEnabled val="1"/>
        </dgm:presLayoutVars>
      </dgm:prSet>
      <dgm:spPr/>
      <dgm:t>
        <a:bodyPr/>
        <a:lstStyle/>
        <a:p>
          <a:endParaRPr lang="en-US"/>
        </a:p>
      </dgm:t>
    </dgm:pt>
    <dgm:pt modelId="{B336E0D9-878E-43CF-840F-FFDC57A1BC94}" type="pres">
      <dgm:prSet presAssocID="{121E8374-2560-43AB-8D7E-34B832AD31FA}" presName="ChildText" presStyleLbl="revTx" presStyleIdx="1" presStyleCnt="6" custScaleX="213424" custLinFactNeighborX="89107">
        <dgm:presLayoutVars>
          <dgm:chMax val="0"/>
          <dgm:chPref val="0"/>
          <dgm:bulletEnabled val="1"/>
        </dgm:presLayoutVars>
      </dgm:prSet>
      <dgm:spPr/>
      <dgm:t>
        <a:bodyPr/>
        <a:lstStyle/>
        <a:p>
          <a:endParaRPr lang="en-US"/>
        </a:p>
      </dgm:t>
    </dgm:pt>
    <dgm:pt modelId="{716EE6E5-B917-4D50-9160-6CB837AF7445}" type="pres">
      <dgm:prSet presAssocID="{30DBCC8F-DB9B-4097-8BCD-A319AB24274D}" presName="sibTrans" presStyleCnt="0"/>
      <dgm:spPr/>
    </dgm:pt>
    <dgm:pt modelId="{EBC022F3-8818-4CB9-8A97-6D92E0A6D7C4}" type="pres">
      <dgm:prSet presAssocID="{BA6A9F31-89D0-4DF6-A867-9BA2BD5AD177}" presName="composite" presStyleCnt="0"/>
      <dgm:spPr/>
    </dgm:pt>
    <dgm:pt modelId="{D181B9F8-F815-4425-A001-573E9129F2B4}" type="pres">
      <dgm:prSet presAssocID="{BA6A9F31-89D0-4DF6-A867-9BA2BD5AD177}" presName="bentUpArrow1" presStyleLbl="alignImgPlace1" presStyleIdx="2" presStyleCnt="5"/>
      <dgm:spPr/>
    </dgm:pt>
    <dgm:pt modelId="{A911A360-1DDC-40E2-BCA4-97CE64869333}" type="pres">
      <dgm:prSet presAssocID="{BA6A9F31-89D0-4DF6-A867-9BA2BD5AD177}" presName="ParentText" presStyleLbl="node1" presStyleIdx="2" presStyleCnt="6" custScaleX="143338" custLinFactNeighborY="-4517">
        <dgm:presLayoutVars>
          <dgm:chMax val="1"/>
          <dgm:chPref val="1"/>
          <dgm:bulletEnabled val="1"/>
        </dgm:presLayoutVars>
      </dgm:prSet>
      <dgm:spPr/>
      <dgm:t>
        <a:bodyPr/>
        <a:lstStyle/>
        <a:p>
          <a:endParaRPr lang="en-US"/>
        </a:p>
      </dgm:t>
    </dgm:pt>
    <dgm:pt modelId="{F463DAB2-E9EB-4DE3-BA6E-081D45FFDB5C}" type="pres">
      <dgm:prSet presAssocID="{BA6A9F31-89D0-4DF6-A867-9BA2BD5AD177}" presName="ChildText" presStyleLbl="revTx" presStyleIdx="2" presStyleCnt="6" custScaleX="292404" custLinFactX="25414" custLinFactNeighborX="100000">
        <dgm:presLayoutVars>
          <dgm:chMax val="0"/>
          <dgm:chPref val="0"/>
          <dgm:bulletEnabled val="1"/>
        </dgm:presLayoutVars>
      </dgm:prSet>
      <dgm:spPr/>
      <dgm:t>
        <a:bodyPr/>
        <a:lstStyle/>
        <a:p>
          <a:endParaRPr lang="en-US"/>
        </a:p>
      </dgm:t>
    </dgm:pt>
    <dgm:pt modelId="{9E1E2776-C023-468E-B785-29AB8FFBFA9F}" type="pres">
      <dgm:prSet presAssocID="{5DF0F7DB-007E-43E1-807C-ECA6084E71F4}" presName="sibTrans" presStyleCnt="0"/>
      <dgm:spPr/>
    </dgm:pt>
    <dgm:pt modelId="{84BACAC1-B10D-49F4-B57F-B1A18493F50D}" type="pres">
      <dgm:prSet presAssocID="{0245C180-48A6-468C-97AC-307BC3CF9BD9}" presName="composite" presStyleCnt="0"/>
      <dgm:spPr/>
    </dgm:pt>
    <dgm:pt modelId="{36B3B2FB-9969-4ABC-A75A-0446E01D966F}" type="pres">
      <dgm:prSet presAssocID="{0245C180-48A6-468C-97AC-307BC3CF9BD9}" presName="bentUpArrow1" presStyleLbl="alignImgPlace1" presStyleIdx="3" presStyleCnt="5"/>
      <dgm:spPr/>
    </dgm:pt>
    <dgm:pt modelId="{0F3BFADC-BEA5-4538-8663-7AED5F3B2978}" type="pres">
      <dgm:prSet presAssocID="{0245C180-48A6-468C-97AC-307BC3CF9BD9}" presName="ParentText" presStyleLbl="node1" presStyleIdx="3" presStyleCnt="6" custScaleX="143338" custLinFactNeighborY="-4517">
        <dgm:presLayoutVars>
          <dgm:chMax val="1"/>
          <dgm:chPref val="1"/>
          <dgm:bulletEnabled val="1"/>
        </dgm:presLayoutVars>
      </dgm:prSet>
      <dgm:spPr/>
      <dgm:t>
        <a:bodyPr/>
        <a:lstStyle/>
        <a:p>
          <a:endParaRPr lang="en-US"/>
        </a:p>
      </dgm:t>
    </dgm:pt>
    <dgm:pt modelId="{9E71F01A-B11C-4A3D-8F41-4948DE1CEABA}" type="pres">
      <dgm:prSet presAssocID="{0245C180-48A6-468C-97AC-307BC3CF9BD9}" presName="ChildText" presStyleLbl="revTx" presStyleIdx="3" presStyleCnt="6" custScaleX="252990" custLinFactX="7269" custLinFactNeighborX="100000">
        <dgm:presLayoutVars>
          <dgm:chMax val="0"/>
          <dgm:chPref val="0"/>
          <dgm:bulletEnabled val="1"/>
        </dgm:presLayoutVars>
      </dgm:prSet>
      <dgm:spPr/>
      <dgm:t>
        <a:bodyPr/>
        <a:lstStyle/>
        <a:p>
          <a:endParaRPr lang="en-US"/>
        </a:p>
      </dgm:t>
    </dgm:pt>
    <dgm:pt modelId="{6CE1469A-5C96-4496-AB5D-1257CA2EEB67}" type="pres">
      <dgm:prSet presAssocID="{2332EC4E-584B-4A20-A3B3-E28A897CF496}" presName="sibTrans" presStyleCnt="0"/>
      <dgm:spPr/>
    </dgm:pt>
    <dgm:pt modelId="{BB0D0AFA-1FAD-4EE1-A8B7-312F5D3DF32A}" type="pres">
      <dgm:prSet presAssocID="{C3A0FB74-D9A8-4A10-9322-29E2E379E253}" presName="composite" presStyleCnt="0"/>
      <dgm:spPr/>
    </dgm:pt>
    <dgm:pt modelId="{A6A60356-6E40-4680-B173-C9467E931AEE}" type="pres">
      <dgm:prSet presAssocID="{C3A0FB74-D9A8-4A10-9322-29E2E379E253}" presName="bentUpArrow1" presStyleLbl="alignImgPlace1" presStyleIdx="4" presStyleCnt="5" custLinFactX="-65070" custLinFactNeighborX="-100000"/>
      <dgm:spPr/>
    </dgm:pt>
    <dgm:pt modelId="{3CE92A18-ED51-4EC8-820A-DBB6DAD37B17}" type="pres">
      <dgm:prSet presAssocID="{C3A0FB74-D9A8-4A10-9322-29E2E379E253}" presName="ParentText" presStyleLbl="node1" presStyleIdx="4" presStyleCnt="6" custScaleX="143338" custLinFactNeighborY="-4517">
        <dgm:presLayoutVars>
          <dgm:chMax val="1"/>
          <dgm:chPref val="1"/>
          <dgm:bulletEnabled val="1"/>
        </dgm:presLayoutVars>
      </dgm:prSet>
      <dgm:spPr/>
      <dgm:t>
        <a:bodyPr/>
        <a:lstStyle/>
        <a:p>
          <a:endParaRPr lang="en-US"/>
        </a:p>
      </dgm:t>
    </dgm:pt>
    <dgm:pt modelId="{F17B8080-9169-4A61-A583-859FF2A31487}" type="pres">
      <dgm:prSet presAssocID="{C3A0FB74-D9A8-4A10-9322-29E2E379E253}" presName="ChildText" presStyleLbl="revTx" presStyleIdx="4" presStyleCnt="6" custScaleX="272121" custLinFactX="16977" custLinFactNeighborX="100000">
        <dgm:presLayoutVars>
          <dgm:chMax val="0"/>
          <dgm:chPref val="0"/>
          <dgm:bulletEnabled val="1"/>
        </dgm:presLayoutVars>
      </dgm:prSet>
      <dgm:spPr/>
      <dgm:t>
        <a:bodyPr/>
        <a:lstStyle/>
        <a:p>
          <a:endParaRPr lang="en-US"/>
        </a:p>
      </dgm:t>
    </dgm:pt>
    <dgm:pt modelId="{060A001A-5B1F-4ED1-A26D-E71F8BC1C24D}" type="pres">
      <dgm:prSet presAssocID="{12451C4D-4B34-4658-AD18-5C56A38078D4}" presName="sibTrans" presStyleCnt="0"/>
      <dgm:spPr/>
    </dgm:pt>
    <dgm:pt modelId="{8B9761A6-E7CD-48E3-A480-2A3749184B38}" type="pres">
      <dgm:prSet presAssocID="{5DAFE9B4-8126-49BA-8846-FB473575562C}" presName="composite" presStyleCnt="0"/>
      <dgm:spPr/>
    </dgm:pt>
    <dgm:pt modelId="{D19B65C3-24CC-4761-9A5B-1D0803BCFD38}" type="pres">
      <dgm:prSet presAssocID="{5DAFE9B4-8126-49BA-8846-FB473575562C}" presName="ParentText" presStyleLbl="node1" presStyleIdx="5" presStyleCnt="6" custScaleX="143338" custLinFactX="-10425" custLinFactNeighborX="-100000">
        <dgm:presLayoutVars>
          <dgm:chMax val="1"/>
          <dgm:chPref val="1"/>
          <dgm:bulletEnabled val="1"/>
        </dgm:presLayoutVars>
      </dgm:prSet>
      <dgm:spPr/>
      <dgm:t>
        <a:bodyPr/>
        <a:lstStyle/>
        <a:p>
          <a:endParaRPr lang="en-US"/>
        </a:p>
      </dgm:t>
    </dgm:pt>
    <dgm:pt modelId="{5B190241-DCBE-4279-8E40-9C8B510A0091}" type="pres">
      <dgm:prSet presAssocID="{5DAFE9B4-8126-49BA-8846-FB473575562C}" presName="FinalChildText" presStyleLbl="revTx" presStyleIdx="5" presStyleCnt="6" custScaleX="146386" custLinFactNeighborX="-95981">
        <dgm:presLayoutVars>
          <dgm:chMax val="0"/>
          <dgm:chPref val="0"/>
          <dgm:bulletEnabled val="1"/>
        </dgm:presLayoutVars>
      </dgm:prSet>
      <dgm:spPr/>
      <dgm:t>
        <a:bodyPr/>
        <a:lstStyle/>
        <a:p>
          <a:endParaRPr lang="en-US"/>
        </a:p>
      </dgm:t>
    </dgm:pt>
  </dgm:ptLst>
  <dgm:cxnLst>
    <dgm:cxn modelId="{8E504DA4-54AF-4D4C-A387-ECBFF13B5D48}" type="presOf" srcId="{53776E0B-59C2-4645-82EB-A0E81F501B60}" destId="{5B190241-DCBE-4279-8E40-9C8B510A0091}" srcOrd="0" destOrd="1" presId="urn:microsoft.com/office/officeart/2005/8/layout/StepDownProcess"/>
    <dgm:cxn modelId="{4D4A5431-2D3F-46C3-A739-173B33B11E3A}" srcId="{C3A0FB74-D9A8-4A10-9322-29E2E379E253}" destId="{4EA420C5-12AC-4DBF-8C45-6AA0A0F22F5A}" srcOrd="3" destOrd="0" parTransId="{10F1C43C-0169-41EC-A768-B8682774A279}" sibTransId="{67B8C799-EB69-473E-A5C1-122AE577A3A8}"/>
    <dgm:cxn modelId="{DE8A188A-627F-444E-A2CF-16A8AD7FEE46}" type="presOf" srcId="{4538C4AC-6E13-4BBA-95BE-97AE831A3D43}" destId="{9E71F01A-B11C-4A3D-8F41-4948DE1CEABA}" srcOrd="0" destOrd="2" presId="urn:microsoft.com/office/officeart/2005/8/layout/StepDownProcess"/>
    <dgm:cxn modelId="{BA7A84A1-B125-4090-9A89-D8828131B02A}" srcId="{0245C180-48A6-468C-97AC-307BC3CF9BD9}" destId="{8080074C-6642-407C-8409-AAC5CBA03BF2}" srcOrd="0" destOrd="0" parTransId="{3ADAC1D6-D6CD-4058-972F-E7004AC20445}" sibTransId="{A88A4C9E-5FA8-476C-B9D4-2947DEB2D226}"/>
    <dgm:cxn modelId="{2CAB4E8D-A58F-48C6-A31C-C8B6A7C79436}" srcId="{FFBAE540-4BD6-46FC-A1CA-EE497D91C7A5}" destId="{DC11085D-D21A-4C9B-A2A3-295B9BF75A95}" srcOrd="1" destOrd="0" parTransId="{9ECEFA8B-1082-40C8-9B6E-8F724AF7156F}" sibTransId="{F37D27B1-D902-4A58-9282-591E44290CA3}"/>
    <dgm:cxn modelId="{06B572D1-27A5-4CC7-8910-342E07DD2F0A}" type="presOf" srcId="{121E8374-2560-43AB-8D7E-34B832AD31FA}" destId="{248EAB3D-689C-4922-838C-0EBB43E2812B}" srcOrd="0" destOrd="0" presId="urn:microsoft.com/office/officeart/2005/8/layout/StepDownProcess"/>
    <dgm:cxn modelId="{11E83EDD-65FC-4A00-B4D4-E079F1634D02}" srcId="{121E8374-2560-43AB-8D7E-34B832AD31FA}" destId="{5A47C134-A9A2-461A-8E5C-20F9B846A16D}" srcOrd="2" destOrd="0" parTransId="{244C1C69-C93D-4E2F-92DE-083052DE2313}" sibTransId="{C7FE4449-01AF-43FE-BF04-80CB422F7E47}"/>
    <dgm:cxn modelId="{D69C1C27-DFA7-414C-81DF-0B64F74F21FF}" srcId="{BA6A9F31-89D0-4DF6-A867-9BA2BD5AD177}" destId="{A4A1CDD1-330E-4924-8976-CBEEFCD9959C}" srcOrd="3" destOrd="0" parTransId="{0B6260D7-EE29-4E2B-B02A-8AE319C09FA0}" sibTransId="{8DD78206-4BF5-4F08-ACAD-7018D3C18479}"/>
    <dgm:cxn modelId="{666706C3-D9EA-49B0-9520-C8B0C8A681A0}" srcId="{C3A0FB74-D9A8-4A10-9322-29E2E379E253}" destId="{A0FE50A0-BC83-42E1-9C15-FE7BFC618D6D}" srcOrd="1" destOrd="0" parTransId="{0A70D75C-FE9E-4A63-A845-0CFD9655F221}" sibTransId="{6E10B71F-AAC0-41DE-B7B5-FF2899E83F7C}"/>
    <dgm:cxn modelId="{31741819-3D10-4029-A35C-55AAB76B4C37}" srcId="{FFBAE540-4BD6-46FC-A1CA-EE497D91C7A5}" destId="{C738C613-42BB-499C-90B6-15D26A4C7CA0}" srcOrd="0" destOrd="0" parTransId="{E6C66A10-2240-4F19-8069-FC4A081151B6}" sibTransId="{778F8FE7-B1E4-427E-91F7-2844F963E99B}"/>
    <dgm:cxn modelId="{42DA05E8-8204-4FA3-B3AB-BE8F5751B0D1}" type="presOf" srcId="{BA6A9F31-89D0-4DF6-A867-9BA2BD5AD177}" destId="{A911A360-1DDC-40E2-BCA4-97CE64869333}" srcOrd="0" destOrd="0" presId="urn:microsoft.com/office/officeart/2005/8/layout/StepDownProcess"/>
    <dgm:cxn modelId="{A4E9A76C-4BC2-4DC7-A538-4CA8152FC123}" type="presOf" srcId="{68A320E1-AE37-4919-8DEE-E08E3BB5CD89}" destId="{F463DAB2-E9EB-4DE3-BA6E-081D45FFDB5C}" srcOrd="0" destOrd="2" presId="urn:microsoft.com/office/officeart/2005/8/layout/StepDownProcess"/>
    <dgm:cxn modelId="{D8E49F82-2A52-471B-96A7-E87DD246451B}" type="presOf" srcId="{8B21D9CD-3B21-4D2B-85FE-5BA8FFB441B4}" destId="{04E31ECC-F163-4AFE-95CC-675D3B8FA74F}" srcOrd="0" destOrd="2" presId="urn:microsoft.com/office/officeart/2005/8/layout/StepDownProcess"/>
    <dgm:cxn modelId="{8AD9BBB1-336E-482C-A9E4-E7C50F237802}" type="presOf" srcId="{633397AC-E58A-44A3-A6A3-B706C2C0ADBE}" destId="{F463DAB2-E9EB-4DE3-BA6E-081D45FFDB5C}" srcOrd="0" destOrd="0" presId="urn:microsoft.com/office/officeart/2005/8/layout/StepDownProcess"/>
    <dgm:cxn modelId="{DE404559-82FF-4A77-83B6-888318D38BC8}" srcId="{BA6A9F31-89D0-4DF6-A867-9BA2BD5AD177}" destId="{633397AC-E58A-44A3-A6A3-B706C2C0ADBE}" srcOrd="0" destOrd="0" parTransId="{508729AD-6A8B-4410-A7AB-315123BA568B}" sibTransId="{44825FC3-5044-48D5-9982-FDDF6AA24DBA}"/>
    <dgm:cxn modelId="{DDD14C05-91B6-4699-8FC8-F1CDFB38550E}" type="presOf" srcId="{A4A1CDD1-330E-4924-8976-CBEEFCD9959C}" destId="{F463DAB2-E9EB-4DE3-BA6E-081D45FFDB5C}" srcOrd="0" destOrd="3" presId="urn:microsoft.com/office/officeart/2005/8/layout/StepDownProcess"/>
    <dgm:cxn modelId="{CF3B5941-60C9-468A-BE1D-9A856B0FA1FA}" type="presOf" srcId="{C738C613-42BB-499C-90B6-15D26A4C7CA0}" destId="{04E31ECC-F163-4AFE-95CC-675D3B8FA74F}" srcOrd="0" destOrd="0" presId="urn:microsoft.com/office/officeart/2005/8/layout/StepDownProcess"/>
    <dgm:cxn modelId="{25274DD1-E0BC-41A0-8A4A-D52A3274894F}" type="presOf" srcId="{0245C180-48A6-468C-97AC-307BC3CF9BD9}" destId="{0F3BFADC-BEA5-4538-8663-7AED5F3B2978}" srcOrd="0" destOrd="0" presId="urn:microsoft.com/office/officeart/2005/8/layout/StepDownProcess"/>
    <dgm:cxn modelId="{9F27EEAC-026A-461B-BD96-40F5CC4BBC61}" srcId="{121E8374-2560-43AB-8D7E-34B832AD31FA}" destId="{42D1EDD8-FC12-4026-A764-C36042231CF8}" srcOrd="0" destOrd="0" parTransId="{055BBEBC-3A10-4615-B880-BF4A530EB6C8}" sibTransId="{1487E0C7-909C-4A66-BA45-B507AE9E4116}"/>
    <dgm:cxn modelId="{01AE71DB-1C28-4CDB-94A2-D9365CF89619}" type="presOf" srcId="{DC11085D-D21A-4C9B-A2A3-295B9BF75A95}" destId="{04E31ECC-F163-4AFE-95CC-675D3B8FA74F}" srcOrd="0" destOrd="1" presId="urn:microsoft.com/office/officeart/2005/8/layout/StepDownProcess"/>
    <dgm:cxn modelId="{5E49A171-7683-4E5C-86C6-B1AB323AEE80}" type="presOf" srcId="{F9F18D9E-6A97-43FB-8496-4B777F9A0BC4}" destId="{5B190241-DCBE-4279-8E40-9C8B510A0091}" srcOrd="0" destOrd="0" presId="urn:microsoft.com/office/officeart/2005/8/layout/StepDownProcess"/>
    <dgm:cxn modelId="{A4166905-F743-4774-A535-E3113CF582AD}" srcId="{BA6A9F31-89D0-4DF6-A867-9BA2BD5AD177}" destId="{E96E7685-D4B6-474F-832B-DFFC33A4725B}" srcOrd="1" destOrd="0" parTransId="{FCB8DCAF-8C38-42F9-A566-058BE1DB75A5}" sibTransId="{21A1829F-480E-441B-BFA6-611347A2A01E}"/>
    <dgm:cxn modelId="{EE2B87B0-CED0-4AA6-9038-E7C80F6AC6A9}" srcId="{C9AD8ED5-67D5-4176-9CC5-D7BE808BB161}" destId="{5DAFE9B4-8126-49BA-8846-FB473575562C}" srcOrd="5" destOrd="0" parTransId="{492BD8F6-A55E-4557-9731-5867B2891F8F}" sibTransId="{5022A590-E4B5-4813-8A8A-0297B0319606}"/>
    <dgm:cxn modelId="{23C18140-3089-401E-8A40-096C1A9FC4D4}" type="presOf" srcId="{8080074C-6642-407C-8409-AAC5CBA03BF2}" destId="{9E71F01A-B11C-4A3D-8F41-4948DE1CEABA}" srcOrd="0" destOrd="0" presId="urn:microsoft.com/office/officeart/2005/8/layout/StepDownProcess"/>
    <dgm:cxn modelId="{3189F10A-45B2-4D00-9A61-348A43DA4743}" type="presOf" srcId="{C9AD8ED5-67D5-4176-9CC5-D7BE808BB161}" destId="{C280B0F5-EBDA-463F-93AC-384C4FCE357A}" srcOrd="0" destOrd="0" presId="urn:microsoft.com/office/officeart/2005/8/layout/StepDownProcess"/>
    <dgm:cxn modelId="{9037DC79-962D-4638-AF1D-DE4BE3BEDDCB}" srcId="{BA6A9F31-89D0-4DF6-A867-9BA2BD5AD177}" destId="{68A320E1-AE37-4919-8DEE-E08E3BB5CD89}" srcOrd="2" destOrd="0" parTransId="{4643FEFF-D946-4057-A47D-F067F7C9882E}" sibTransId="{937DABED-ACBC-44BA-A8E6-FD31AEA1BBA7}"/>
    <dgm:cxn modelId="{E49BF654-6F39-4B10-9E10-3C890A8D55B9}" type="presOf" srcId="{42D1EDD8-FC12-4026-A764-C36042231CF8}" destId="{B336E0D9-878E-43CF-840F-FFDC57A1BC94}" srcOrd="0" destOrd="0" presId="urn:microsoft.com/office/officeart/2005/8/layout/StepDownProcess"/>
    <dgm:cxn modelId="{05FF71E3-392D-4709-AB74-8D29367CDEBE}" srcId="{0245C180-48A6-468C-97AC-307BC3CF9BD9}" destId="{4538C4AC-6E13-4BBA-95BE-97AE831A3D43}" srcOrd="2" destOrd="0" parTransId="{43A6C20A-0BC1-4357-A489-45AF8CC00430}" sibTransId="{82EB5698-5C4A-498B-BA07-D95BABFABD37}"/>
    <dgm:cxn modelId="{819EF60F-A54B-4B24-8DF3-5F8F31C0B05E}" type="presOf" srcId="{655FA83F-0C2C-4CF8-9B45-D06FDBF70E25}" destId="{F17B8080-9169-4A61-A583-859FF2A31487}" srcOrd="0" destOrd="0" presId="urn:microsoft.com/office/officeart/2005/8/layout/StepDownProcess"/>
    <dgm:cxn modelId="{5EBBE0E1-7D27-4DA5-89FB-48B7FEE3D4B2}" type="presOf" srcId="{C3A0FB74-D9A8-4A10-9322-29E2E379E253}" destId="{3CE92A18-ED51-4EC8-820A-DBB6DAD37B17}" srcOrd="0" destOrd="0" presId="urn:microsoft.com/office/officeart/2005/8/layout/StepDownProcess"/>
    <dgm:cxn modelId="{7E9A7D5E-918B-4E25-AD8F-0AF1A26D03A7}" type="presOf" srcId="{BAEEF99D-B240-442F-ABC0-9D4B5CAE050B}" destId="{F17B8080-9169-4A61-A583-859FF2A31487}" srcOrd="0" destOrd="2" presId="urn:microsoft.com/office/officeart/2005/8/layout/StepDownProcess"/>
    <dgm:cxn modelId="{25978FC9-94EE-4F7F-BDB1-3768CC6DC95F}" srcId="{C3A0FB74-D9A8-4A10-9322-29E2E379E253}" destId="{BAEEF99D-B240-442F-ABC0-9D4B5CAE050B}" srcOrd="2" destOrd="0" parTransId="{2FC0FCC6-B681-49CD-98E0-387367AB8B8E}" sibTransId="{C9E06BEC-CAF5-410D-ABCF-4E9EA6418387}"/>
    <dgm:cxn modelId="{8BB531F1-3F96-4753-AC5F-BB552F299641}" type="presOf" srcId="{4EA420C5-12AC-4DBF-8C45-6AA0A0F22F5A}" destId="{F17B8080-9169-4A61-A583-859FF2A31487}" srcOrd="0" destOrd="3" presId="urn:microsoft.com/office/officeart/2005/8/layout/StepDownProcess"/>
    <dgm:cxn modelId="{DFA8FEAD-6C7B-44C2-BF26-A3B6506894E0}" type="presOf" srcId="{5DAFE9B4-8126-49BA-8846-FB473575562C}" destId="{D19B65C3-24CC-4761-9A5B-1D0803BCFD38}" srcOrd="0" destOrd="0" presId="urn:microsoft.com/office/officeart/2005/8/layout/StepDownProcess"/>
    <dgm:cxn modelId="{34FD415A-F5E3-45B8-8EE7-3D4E19019612}" srcId="{5DAFE9B4-8126-49BA-8846-FB473575562C}" destId="{F9F18D9E-6A97-43FB-8496-4B777F9A0BC4}" srcOrd="0" destOrd="0" parTransId="{99C46FC1-0081-47F1-B894-0DB4FE441968}" sibTransId="{E85B2105-9C47-43CD-8F24-17102C670C89}"/>
    <dgm:cxn modelId="{8829AF15-52A7-439B-8202-5DA0900F23E7}" srcId="{121E8374-2560-43AB-8D7E-34B832AD31FA}" destId="{5CA3BCB7-DD63-48F8-A05B-A39F05BFA7BE}" srcOrd="1" destOrd="0" parTransId="{E1D7695B-572D-4D8B-AD5F-F3CE1F641248}" sibTransId="{950218E4-FA01-4522-8FFA-3EBFA5DC5290}"/>
    <dgm:cxn modelId="{7E041C00-0955-420F-84C9-029366C54C0A}" type="presOf" srcId="{5A47C134-A9A2-461A-8E5C-20F9B846A16D}" destId="{B336E0D9-878E-43CF-840F-FFDC57A1BC94}" srcOrd="0" destOrd="2" presId="urn:microsoft.com/office/officeart/2005/8/layout/StepDownProcess"/>
    <dgm:cxn modelId="{A13D1C65-01E0-46AB-B480-70A76A69708E}" srcId="{C9AD8ED5-67D5-4176-9CC5-D7BE808BB161}" destId="{0245C180-48A6-468C-97AC-307BC3CF9BD9}" srcOrd="3" destOrd="0" parTransId="{FBD78877-CD03-4694-80F9-83896F20EED7}" sibTransId="{2332EC4E-584B-4A20-A3B3-E28A897CF496}"/>
    <dgm:cxn modelId="{C8379DEC-1ED0-48EC-A7A1-DF1EE2519148}" srcId="{FFBAE540-4BD6-46FC-A1CA-EE497D91C7A5}" destId="{8B21D9CD-3B21-4D2B-85FE-5BA8FFB441B4}" srcOrd="2" destOrd="0" parTransId="{29B8FDE8-14B5-43E8-961C-43EB657DCDF5}" sibTransId="{D610CA0E-EEBF-4558-B066-E7DCA9B466A3}"/>
    <dgm:cxn modelId="{59609A0C-FFD1-4DD2-9F7A-F2F3025C46D8}" srcId="{C9AD8ED5-67D5-4176-9CC5-D7BE808BB161}" destId="{121E8374-2560-43AB-8D7E-34B832AD31FA}" srcOrd="1" destOrd="0" parTransId="{C93D715E-6A9A-4914-9EA9-D27AB03D3EFB}" sibTransId="{30DBCC8F-DB9B-4097-8BCD-A319AB24274D}"/>
    <dgm:cxn modelId="{C7A77E94-42C2-49DD-9810-51F3D00F6B14}" srcId="{0245C180-48A6-468C-97AC-307BC3CF9BD9}" destId="{CE856F6A-EA5F-4F6F-9E13-5E7801DA6079}" srcOrd="1" destOrd="0" parTransId="{37BD7997-3FBE-4FDF-ABFF-A55DB207A61A}" sibTransId="{597092D2-D66F-4C2A-9D77-5A9C52965174}"/>
    <dgm:cxn modelId="{1786A09C-BD66-4FDF-91C3-7E878552B047}" srcId="{5DAFE9B4-8126-49BA-8846-FB473575562C}" destId="{53776E0B-59C2-4645-82EB-A0E81F501B60}" srcOrd="1" destOrd="0" parTransId="{54960CDF-2B85-42C0-AD64-57DB3FDD5A52}" sibTransId="{FC503325-447B-4C0C-8BC7-AC665848A4F9}"/>
    <dgm:cxn modelId="{82C8813F-2E1C-4FBF-8327-F9BD00670DE7}" type="presOf" srcId="{A0FE50A0-BC83-42E1-9C15-FE7BFC618D6D}" destId="{F17B8080-9169-4A61-A583-859FF2A31487}" srcOrd="0" destOrd="1" presId="urn:microsoft.com/office/officeart/2005/8/layout/StepDownProcess"/>
    <dgm:cxn modelId="{1EC0D39B-2D17-4F6B-8F56-9EE6F3F43F20}" type="presOf" srcId="{CE856F6A-EA5F-4F6F-9E13-5E7801DA6079}" destId="{9E71F01A-B11C-4A3D-8F41-4948DE1CEABA}" srcOrd="0" destOrd="1" presId="urn:microsoft.com/office/officeart/2005/8/layout/StepDownProcess"/>
    <dgm:cxn modelId="{B0D27110-4094-4F78-A550-8A4B6FF8B5ED}" srcId="{C9AD8ED5-67D5-4176-9CC5-D7BE808BB161}" destId="{BA6A9F31-89D0-4DF6-A867-9BA2BD5AD177}" srcOrd="2" destOrd="0" parTransId="{38125DB2-E52D-4224-A3D2-50AE88E3D0A3}" sibTransId="{5DF0F7DB-007E-43E1-807C-ECA6084E71F4}"/>
    <dgm:cxn modelId="{E06EB5F8-D35E-424A-8CF6-054088D0A453}" type="presOf" srcId="{5CA3BCB7-DD63-48F8-A05B-A39F05BFA7BE}" destId="{B336E0D9-878E-43CF-840F-FFDC57A1BC94}" srcOrd="0" destOrd="1" presId="urn:microsoft.com/office/officeart/2005/8/layout/StepDownProcess"/>
    <dgm:cxn modelId="{F744F72A-4A18-4E54-9B1C-08DAE46FC5DB}" srcId="{C3A0FB74-D9A8-4A10-9322-29E2E379E253}" destId="{655FA83F-0C2C-4CF8-9B45-D06FDBF70E25}" srcOrd="0" destOrd="0" parTransId="{5832B41A-EF71-4833-8E25-5DE8B5266619}" sibTransId="{6BC4D423-478F-403D-A34D-C0E976EA6561}"/>
    <dgm:cxn modelId="{02D3551A-3BB5-4852-A438-97CB84954209}" type="presOf" srcId="{E96E7685-D4B6-474F-832B-DFFC33A4725B}" destId="{F463DAB2-E9EB-4DE3-BA6E-081D45FFDB5C}" srcOrd="0" destOrd="1" presId="urn:microsoft.com/office/officeart/2005/8/layout/StepDownProcess"/>
    <dgm:cxn modelId="{688A4D62-435B-4E3B-ADE9-BFE59262E18C}" srcId="{C9AD8ED5-67D5-4176-9CC5-D7BE808BB161}" destId="{FFBAE540-4BD6-46FC-A1CA-EE497D91C7A5}" srcOrd="0" destOrd="0" parTransId="{33CA9D8A-78CC-43B6-9D82-38B790FDAB56}" sibTransId="{69C52E91-EF17-49DD-B981-99790FA62CB9}"/>
    <dgm:cxn modelId="{45AE0575-635F-407F-A607-0FE4EF7F9D39}" srcId="{C9AD8ED5-67D5-4176-9CC5-D7BE808BB161}" destId="{C3A0FB74-D9A8-4A10-9322-29E2E379E253}" srcOrd="4" destOrd="0" parTransId="{78FD82E0-4BAC-41C5-8E95-D3BCFB7530CC}" sibTransId="{12451C4D-4B34-4658-AD18-5C56A38078D4}"/>
    <dgm:cxn modelId="{85E1484A-5E5F-465C-983C-17EAC8105121}" type="presOf" srcId="{FFBAE540-4BD6-46FC-A1CA-EE497D91C7A5}" destId="{1665F7C3-44F6-409D-A6E4-1675D37C3EAF}" srcOrd="0" destOrd="0" presId="urn:microsoft.com/office/officeart/2005/8/layout/StepDownProcess"/>
    <dgm:cxn modelId="{12C03BCF-9BDF-4F88-961A-FE311A802957}" type="presParOf" srcId="{C280B0F5-EBDA-463F-93AC-384C4FCE357A}" destId="{42007190-7247-40A7-9894-6AFD7B2DEBCA}" srcOrd="0" destOrd="0" presId="urn:microsoft.com/office/officeart/2005/8/layout/StepDownProcess"/>
    <dgm:cxn modelId="{7DCBFE2E-3E0B-440F-B694-676396C56706}" type="presParOf" srcId="{42007190-7247-40A7-9894-6AFD7B2DEBCA}" destId="{88F1CB7D-D9CC-4660-860B-D637D577BCEA}" srcOrd="0" destOrd="0" presId="urn:microsoft.com/office/officeart/2005/8/layout/StepDownProcess"/>
    <dgm:cxn modelId="{0C18D690-6738-4FFF-83DE-45718E7EE353}" type="presParOf" srcId="{42007190-7247-40A7-9894-6AFD7B2DEBCA}" destId="{1665F7C3-44F6-409D-A6E4-1675D37C3EAF}" srcOrd="1" destOrd="0" presId="urn:microsoft.com/office/officeart/2005/8/layout/StepDownProcess"/>
    <dgm:cxn modelId="{181D698B-0BEC-4EDC-A1B8-4D9A7329A66D}" type="presParOf" srcId="{42007190-7247-40A7-9894-6AFD7B2DEBCA}" destId="{04E31ECC-F163-4AFE-95CC-675D3B8FA74F}" srcOrd="2" destOrd="0" presId="urn:microsoft.com/office/officeart/2005/8/layout/StepDownProcess"/>
    <dgm:cxn modelId="{BDED140D-C1BC-4F21-9B9A-2A1CECA5758B}" type="presParOf" srcId="{C280B0F5-EBDA-463F-93AC-384C4FCE357A}" destId="{1DFBB822-DAB3-495A-86D4-65483C9FF733}" srcOrd="1" destOrd="0" presId="urn:microsoft.com/office/officeart/2005/8/layout/StepDownProcess"/>
    <dgm:cxn modelId="{E00FEFB3-C8D1-44D6-BC0D-365D6B359310}" type="presParOf" srcId="{C280B0F5-EBDA-463F-93AC-384C4FCE357A}" destId="{F0428EDC-EDE1-4387-BCE7-407F8E451859}" srcOrd="2" destOrd="0" presId="urn:microsoft.com/office/officeart/2005/8/layout/StepDownProcess"/>
    <dgm:cxn modelId="{06F9831E-DB1D-4F6C-98F1-87EE6D056191}" type="presParOf" srcId="{F0428EDC-EDE1-4387-BCE7-407F8E451859}" destId="{F9F77B82-9439-4B92-804F-DC479DC44BF4}" srcOrd="0" destOrd="0" presId="urn:microsoft.com/office/officeart/2005/8/layout/StepDownProcess"/>
    <dgm:cxn modelId="{32C3C2BD-F068-4149-ADA9-144458BE19B4}" type="presParOf" srcId="{F0428EDC-EDE1-4387-BCE7-407F8E451859}" destId="{248EAB3D-689C-4922-838C-0EBB43E2812B}" srcOrd="1" destOrd="0" presId="urn:microsoft.com/office/officeart/2005/8/layout/StepDownProcess"/>
    <dgm:cxn modelId="{445BB83E-D423-4567-97FA-85B052ADD2D7}" type="presParOf" srcId="{F0428EDC-EDE1-4387-BCE7-407F8E451859}" destId="{B336E0D9-878E-43CF-840F-FFDC57A1BC94}" srcOrd="2" destOrd="0" presId="urn:microsoft.com/office/officeart/2005/8/layout/StepDownProcess"/>
    <dgm:cxn modelId="{134F70AC-4E46-41CA-859D-B099999C6F6A}" type="presParOf" srcId="{C280B0F5-EBDA-463F-93AC-384C4FCE357A}" destId="{716EE6E5-B917-4D50-9160-6CB837AF7445}" srcOrd="3" destOrd="0" presId="urn:microsoft.com/office/officeart/2005/8/layout/StepDownProcess"/>
    <dgm:cxn modelId="{6052027B-66B0-42EF-B02C-D039B6BB71A8}" type="presParOf" srcId="{C280B0F5-EBDA-463F-93AC-384C4FCE357A}" destId="{EBC022F3-8818-4CB9-8A97-6D92E0A6D7C4}" srcOrd="4" destOrd="0" presId="urn:microsoft.com/office/officeart/2005/8/layout/StepDownProcess"/>
    <dgm:cxn modelId="{8D29634A-D4EC-4C0E-9C64-26C16076D040}" type="presParOf" srcId="{EBC022F3-8818-4CB9-8A97-6D92E0A6D7C4}" destId="{D181B9F8-F815-4425-A001-573E9129F2B4}" srcOrd="0" destOrd="0" presId="urn:microsoft.com/office/officeart/2005/8/layout/StepDownProcess"/>
    <dgm:cxn modelId="{B523D5A6-F425-4F76-9920-AA58BD4F37C6}" type="presParOf" srcId="{EBC022F3-8818-4CB9-8A97-6D92E0A6D7C4}" destId="{A911A360-1DDC-40E2-BCA4-97CE64869333}" srcOrd="1" destOrd="0" presId="urn:microsoft.com/office/officeart/2005/8/layout/StepDownProcess"/>
    <dgm:cxn modelId="{69A585C1-32C3-45CA-B093-238081BC4F84}" type="presParOf" srcId="{EBC022F3-8818-4CB9-8A97-6D92E0A6D7C4}" destId="{F463DAB2-E9EB-4DE3-BA6E-081D45FFDB5C}" srcOrd="2" destOrd="0" presId="urn:microsoft.com/office/officeart/2005/8/layout/StepDownProcess"/>
    <dgm:cxn modelId="{27E5D42B-40F2-4282-8225-F55FE609254B}" type="presParOf" srcId="{C280B0F5-EBDA-463F-93AC-384C4FCE357A}" destId="{9E1E2776-C023-468E-B785-29AB8FFBFA9F}" srcOrd="5" destOrd="0" presId="urn:microsoft.com/office/officeart/2005/8/layout/StepDownProcess"/>
    <dgm:cxn modelId="{FB0DF048-5077-4935-85FB-514D69495805}" type="presParOf" srcId="{C280B0F5-EBDA-463F-93AC-384C4FCE357A}" destId="{84BACAC1-B10D-49F4-B57F-B1A18493F50D}" srcOrd="6" destOrd="0" presId="urn:microsoft.com/office/officeart/2005/8/layout/StepDownProcess"/>
    <dgm:cxn modelId="{795070D4-F2CF-4D1E-9932-A0363B539492}" type="presParOf" srcId="{84BACAC1-B10D-49F4-B57F-B1A18493F50D}" destId="{36B3B2FB-9969-4ABC-A75A-0446E01D966F}" srcOrd="0" destOrd="0" presId="urn:microsoft.com/office/officeart/2005/8/layout/StepDownProcess"/>
    <dgm:cxn modelId="{70ECDD46-50EB-4615-9072-4AB562F4740B}" type="presParOf" srcId="{84BACAC1-B10D-49F4-B57F-B1A18493F50D}" destId="{0F3BFADC-BEA5-4538-8663-7AED5F3B2978}" srcOrd="1" destOrd="0" presId="urn:microsoft.com/office/officeart/2005/8/layout/StepDownProcess"/>
    <dgm:cxn modelId="{C9F1222F-8611-4A83-94E4-7CFABACE6666}" type="presParOf" srcId="{84BACAC1-B10D-49F4-B57F-B1A18493F50D}" destId="{9E71F01A-B11C-4A3D-8F41-4948DE1CEABA}" srcOrd="2" destOrd="0" presId="urn:microsoft.com/office/officeart/2005/8/layout/StepDownProcess"/>
    <dgm:cxn modelId="{5EC46EB2-D15D-4238-8C0F-8F12EDA66FE2}" type="presParOf" srcId="{C280B0F5-EBDA-463F-93AC-384C4FCE357A}" destId="{6CE1469A-5C96-4496-AB5D-1257CA2EEB67}" srcOrd="7" destOrd="0" presId="urn:microsoft.com/office/officeart/2005/8/layout/StepDownProcess"/>
    <dgm:cxn modelId="{7BA99790-8E5A-49E7-AE7A-A049A8A4B634}" type="presParOf" srcId="{C280B0F5-EBDA-463F-93AC-384C4FCE357A}" destId="{BB0D0AFA-1FAD-4EE1-A8B7-312F5D3DF32A}" srcOrd="8" destOrd="0" presId="urn:microsoft.com/office/officeart/2005/8/layout/StepDownProcess"/>
    <dgm:cxn modelId="{88C491C3-4E11-4B3A-AEC2-9FDF1A8F9BD3}" type="presParOf" srcId="{BB0D0AFA-1FAD-4EE1-A8B7-312F5D3DF32A}" destId="{A6A60356-6E40-4680-B173-C9467E931AEE}" srcOrd="0" destOrd="0" presId="urn:microsoft.com/office/officeart/2005/8/layout/StepDownProcess"/>
    <dgm:cxn modelId="{43287B3A-76FA-4923-A363-3377D89DE2F9}" type="presParOf" srcId="{BB0D0AFA-1FAD-4EE1-A8B7-312F5D3DF32A}" destId="{3CE92A18-ED51-4EC8-820A-DBB6DAD37B17}" srcOrd="1" destOrd="0" presId="urn:microsoft.com/office/officeart/2005/8/layout/StepDownProcess"/>
    <dgm:cxn modelId="{F6DF3C15-0295-43EF-8B69-A5CA4CDD4893}" type="presParOf" srcId="{BB0D0AFA-1FAD-4EE1-A8B7-312F5D3DF32A}" destId="{F17B8080-9169-4A61-A583-859FF2A31487}" srcOrd="2" destOrd="0" presId="urn:microsoft.com/office/officeart/2005/8/layout/StepDownProcess"/>
    <dgm:cxn modelId="{4C26BE62-DF7F-455F-B903-36AF9D714B93}" type="presParOf" srcId="{C280B0F5-EBDA-463F-93AC-384C4FCE357A}" destId="{060A001A-5B1F-4ED1-A26D-E71F8BC1C24D}" srcOrd="9" destOrd="0" presId="urn:microsoft.com/office/officeart/2005/8/layout/StepDownProcess"/>
    <dgm:cxn modelId="{A083948D-A492-44F3-80D2-A6AFC7013AB5}" type="presParOf" srcId="{C280B0F5-EBDA-463F-93AC-384C4FCE357A}" destId="{8B9761A6-E7CD-48E3-A480-2A3749184B38}" srcOrd="10" destOrd="0" presId="urn:microsoft.com/office/officeart/2005/8/layout/StepDownProcess"/>
    <dgm:cxn modelId="{E29B4CD8-EE84-4C92-8121-5BF1A1FC6D56}" type="presParOf" srcId="{8B9761A6-E7CD-48E3-A480-2A3749184B38}" destId="{D19B65C3-24CC-4761-9A5B-1D0803BCFD38}" srcOrd="0" destOrd="0" presId="urn:microsoft.com/office/officeart/2005/8/layout/StepDownProcess"/>
    <dgm:cxn modelId="{F04C2A34-BA8F-4BC4-A9DE-15B1868119CB}" type="presParOf" srcId="{8B9761A6-E7CD-48E3-A480-2A3749184B38}" destId="{5B190241-DCBE-4279-8E40-9C8B510A0091}"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F1CB7D-D9CC-4660-860B-D637D577BCEA}">
      <dsp:nvSpPr>
        <dsp:cNvPr id="0" name=""/>
        <dsp:cNvSpPr/>
      </dsp:nvSpPr>
      <dsp:spPr>
        <a:xfrm rot="5400000">
          <a:off x="1427074" y="796538"/>
          <a:ext cx="685641" cy="780578"/>
        </a:xfrm>
        <a:prstGeom prst="bentUpArrow">
          <a:avLst>
            <a:gd name="adj1" fmla="val 32840"/>
            <a:gd name="adj2" fmla="val 25000"/>
            <a:gd name="adj3" fmla="val 35780"/>
          </a:avLst>
        </a:prstGeom>
        <a:solidFill>
          <a:schemeClr val="accent6">
            <a:tint val="40000"/>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65F7C3-44F6-409D-A6E4-1675D37C3EAF}">
      <dsp:nvSpPr>
        <dsp:cNvPr id="0" name=""/>
        <dsp:cNvSpPr/>
      </dsp:nvSpPr>
      <dsp:spPr>
        <a:xfrm>
          <a:off x="995313" y="0"/>
          <a:ext cx="1654430" cy="807913"/>
        </a:xfrm>
        <a:prstGeom prst="roundRect">
          <a:avLst>
            <a:gd name="adj" fmla="val 1667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u="sng" kern="1200" dirty="0" smtClean="0"/>
            <a:t>Requirement</a:t>
          </a:r>
          <a:endParaRPr lang="en-US" sz="1600" b="1" u="sng" kern="1200" dirty="0"/>
        </a:p>
      </dsp:txBody>
      <dsp:txXfrm>
        <a:off x="1034759" y="39446"/>
        <a:ext cx="1575538" cy="729021"/>
      </dsp:txXfrm>
    </dsp:sp>
    <dsp:sp modelId="{04E31ECC-F163-4AFE-95CC-675D3B8FA74F}">
      <dsp:nvSpPr>
        <dsp:cNvPr id="0" name=""/>
        <dsp:cNvSpPr/>
      </dsp:nvSpPr>
      <dsp:spPr>
        <a:xfrm>
          <a:off x="2647955" y="113544"/>
          <a:ext cx="1727984" cy="652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Backlog</a:t>
          </a:r>
          <a:endParaRPr lang="en-US" sz="1200" kern="1200" dirty="0"/>
        </a:p>
        <a:p>
          <a:pPr marL="114300" lvl="1" indent="-114300" algn="l" defTabSz="533400">
            <a:lnSpc>
              <a:spcPct val="90000"/>
            </a:lnSpc>
            <a:spcBef>
              <a:spcPct val="0"/>
            </a:spcBef>
            <a:spcAft>
              <a:spcPct val="15000"/>
            </a:spcAft>
            <a:buChar char="••"/>
          </a:pPr>
          <a:r>
            <a:rPr lang="en-US" sz="1200" kern="1200" dirty="0" smtClean="0"/>
            <a:t>Architecture</a:t>
          </a:r>
          <a:endParaRPr lang="en-US" sz="1200" kern="1200" dirty="0"/>
        </a:p>
        <a:p>
          <a:pPr marL="114300" lvl="1" indent="-114300" algn="l" defTabSz="533400">
            <a:lnSpc>
              <a:spcPct val="90000"/>
            </a:lnSpc>
            <a:spcBef>
              <a:spcPct val="0"/>
            </a:spcBef>
            <a:spcAft>
              <a:spcPct val="15000"/>
            </a:spcAft>
            <a:buChar char="••"/>
          </a:pPr>
          <a:r>
            <a:rPr lang="en-US" sz="1200" kern="1200" dirty="0" smtClean="0"/>
            <a:t>Design</a:t>
          </a:r>
          <a:endParaRPr lang="en-US" sz="1200" kern="1200" dirty="0"/>
        </a:p>
      </dsp:txBody>
      <dsp:txXfrm>
        <a:off x="2647955" y="113544"/>
        <a:ext cx="1727984" cy="652991"/>
      </dsp:txXfrm>
    </dsp:sp>
    <dsp:sp modelId="{F9F77B82-9439-4B92-804F-DC479DC44BF4}">
      <dsp:nvSpPr>
        <dsp:cNvPr id="0" name=""/>
        <dsp:cNvSpPr/>
      </dsp:nvSpPr>
      <dsp:spPr>
        <a:xfrm rot="5400000">
          <a:off x="2717337" y="1704092"/>
          <a:ext cx="685641" cy="780578"/>
        </a:xfrm>
        <a:prstGeom prst="bentUpArrow">
          <a:avLst>
            <a:gd name="adj1" fmla="val 32840"/>
            <a:gd name="adj2" fmla="val 25000"/>
            <a:gd name="adj3" fmla="val 35780"/>
          </a:avLst>
        </a:prstGeom>
        <a:solidFill>
          <a:schemeClr val="accent6">
            <a:tint val="40000"/>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8EAB3D-689C-4922-838C-0EBB43E2812B}">
      <dsp:nvSpPr>
        <dsp:cNvPr id="0" name=""/>
        <dsp:cNvSpPr/>
      </dsp:nvSpPr>
      <dsp:spPr>
        <a:xfrm>
          <a:off x="2285577" y="907552"/>
          <a:ext cx="1654430" cy="807913"/>
        </a:xfrm>
        <a:prstGeom prst="roundRect">
          <a:avLst>
            <a:gd name="adj" fmla="val 1667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u="sng" kern="1200" dirty="0" smtClean="0"/>
            <a:t>Planning</a:t>
          </a:r>
          <a:endParaRPr lang="en-US" sz="1600" b="1" u="sng" kern="1200" dirty="0"/>
        </a:p>
      </dsp:txBody>
      <dsp:txXfrm>
        <a:off x="2325023" y="946998"/>
        <a:ext cx="1575538" cy="729021"/>
      </dsp:txXfrm>
    </dsp:sp>
    <dsp:sp modelId="{B336E0D9-878E-43CF-840F-FFDC57A1BC94}">
      <dsp:nvSpPr>
        <dsp:cNvPr id="0" name=""/>
        <dsp:cNvSpPr/>
      </dsp:nvSpPr>
      <dsp:spPr>
        <a:xfrm>
          <a:off x="3961846" y="1021098"/>
          <a:ext cx="1791623" cy="652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Story board</a:t>
          </a:r>
          <a:endParaRPr lang="en-US" sz="1200" kern="1200" dirty="0"/>
        </a:p>
        <a:p>
          <a:pPr marL="114300" lvl="1" indent="-114300" algn="l" defTabSz="533400">
            <a:lnSpc>
              <a:spcPct val="90000"/>
            </a:lnSpc>
            <a:spcBef>
              <a:spcPct val="0"/>
            </a:spcBef>
            <a:spcAft>
              <a:spcPct val="15000"/>
            </a:spcAft>
            <a:buChar char="••"/>
          </a:pPr>
          <a:r>
            <a:rPr lang="en-US" sz="1200" kern="1200" dirty="0" smtClean="0"/>
            <a:t>Prioritization</a:t>
          </a:r>
          <a:endParaRPr lang="en-US" sz="1200" kern="1200" dirty="0"/>
        </a:p>
        <a:p>
          <a:pPr marL="114300" lvl="1" indent="-114300" algn="l" defTabSz="533400">
            <a:lnSpc>
              <a:spcPct val="90000"/>
            </a:lnSpc>
            <a:spcBef>
              <a:spcPct val="0"/>
            </a:spcBef>
            <a:spcAft>
              <a:spcPct val="15000"/>
            </a:spcAft>
            <a:buChar char="••"/>
          </a:pPr>
          <a:r>
            <a:rPr lang="en-US" sz="1200" kern="1200" dirty="0" smtClean="0"/>
            <a:t>Sprint planning</a:t>
          </a:r>
          <a:endParaRPr lang="en-US" sz="1200" kern="1200" dirty="0"/>
        </a:p>
      </dsp:txBody>
      <dsp:txXfrm>
        <a:off x="3961846" y="1021098"/>
        <a:ext cx="1791623" cy="652991"/>
      </dsp:txXfrm>
    </dsp:sp>
    <dsp:sp modelId="{D181B9F8-F815-4425-A001-573E9129F2B4}">
      <dsp:nvSpPr>
        <dsp:cNvPr id="0" name=""/>
        <dsp:cNvSpPr/>
      </dsp:nvSpPr>
      <dsp:spPr>
        <a:xfrm rot="5400000">
          <a:off x="4007601" y="2611646"/>
          <a:ext cx="685641" cy="780578"/>
        </a:xfrm>
        <a:prstGeom prst="bentUpArrow">
          <a:avLst>
            <a:gd name="adj1" fmla="val 32840"/>
            <a:gd name="adj2" fmla="val 25000"/>
            <a:gd name="adj3" fmla="val 35780"/>
          </a:avLst>
        </a:prstGeom>
        <a:solidFill>
          <a:schemeClr val="accent6">
            <a:tint val="40000"/>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11A360-1DDC-40E2-BCA4-97CE64869333}">
      <dsp:nvSpPr>
        <dsp:cNvPr id="0" name=""/>
        <dsp:cNvSpPr/>
      </dsp:nvSpPr>
      <dsp:spPr>
        <a:xfrm>
          <a:off x="3575840" y="1815106"/>
          <a:ext cx="1654430" cy="807913"/>
        </a:xfrm>
        <a:prstGeom prst="roundRect">
          <a:avLst>
            <a:gd name="adj" fmla="val 1667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u="sng" kern="1200" dirty="0" smtClean="0"/>
            <a:t>Build</a:t>
          </a:r>
          <a:endParaRPr lang="en-US" sz="1600" b="1" u="sng" kern="1200" dirty="0"/>
        </a:p>
      </dsp:txBody>
      <dsp:txXfrm>
        <a:off x="3615286" y="1854552"/>
        <a:ext cx="1575538" cy="729021"/>
      </dsp:txXfrm>
    </dsp:sp>
    <dsp:sp modelId="{F463DAB2-E9EB-4DE3-BA6E-081D45FFDB5C}">
      <dsp:nvSpPr>
        <dsp:cNvPr id="0" name=""/>
        <dsp:cNvSpPr/>
      </dsp:nvSpPr>
      <dsp:spPr>
        <a:xfrm>
          <a:off x="5225389" y="1928652"/>
          <a:ext cx="2454635" cy="652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Develop</a:t>
          </a:r>
          <a:endParaRPr lang="en-US" sz="1200" kern="1200" dirty="0"/>
        </a:p>
        <a:p>
          <a:pPr marL="114300" lvl="1" indent="-114300" algn="l" defTabSz="533400">
            <a:lnSpc>
              <a:spcPct val="90000"/>
            </a:lnSpc>
            <a:spcBef>
              <a:spcPct val="0"/>
            </a:spcBef>
            <a:spcAft>
              <a:spcPct val="15000"/>
            </a:spcAft>
            <a:buChar char="••"/>
          </a:pPr>
          <a:r>
            <a:rPr lang="en-US" sz="1200" kern="1200" dirty="0" smtClean="0"/>
            <a:t>Code quality review</a:t>
          </a:r>
          <a:endParaRPr lang="en-US" sz="1200" kern="1200" dirty="0"/>
        </a:p>
        <a:p>
          <a:pPr marL="114300" lvl="1" indent="-114300" algn="l" defTabSz="533400">
            <a:lnSpc>
              <a:spcPct val="90000"/>
            </a:lnSpc>
            <a:spcBef>
              <a:spcPct val="0"/>
            </a:spcBef>
            <a:spcAft>
              <a:spcPct val="15000"/>
            </a:spcAft>
            <a:buChar char="••"/>
          </a:pPr>
          <a:r>
            <a:rPr lang="en-US" sz="1200" kern="1200" dirty="0" smtClean="0"/>
            <a:t>Unit test</a:t>
          </a:r>
          <a:endParaRPr lang="en-US" sz="1200" kern="1200" dirty="0"/>
        </a:p>
        <a:p>
          <a:pPr marL="114300" lvl="1" indent="-114300" algn="l" defTabSz="533400">
            <a:lnSpc>
              <a:spcPct val="90000"/>
            </a:lnSpc>
            <a:spcBef>
              <a:spcPct val="0"/>
            </a:spcBef>
            <a:spcAft>
              <a:spcPct val="15000"/>
            </a:spcAft>
            <a:buChar char="••"/>
          </a:pPr>
          <a:r>
            <a:rPr lang="en-US" sz="1200" kern="1200" dirty="0" smtClean="0"/>
            <a:t>Versioning</a:t>
          </a:r>
          <a:endParaRPr lang="en-US" sz="1200" kern="1200" dirty="0"/>
        </a:p>
      </dsp:txBody>
      <dsp:txXfrm>
        <a:off x="5225389" y="1928652"/>
        <a:ext cx="2454635" cy="652991"/>
      </dsp:txXfrm>
    </dsp:sp>
    <dsp:sp modelId="{36B3B2FB-9969-4ABC-A75A-0446E01D966F}">
      <dsp:nvSpPr>
        <dsp:cNvPr id="0" name=""/>
        <dsp:cNvSpPr/>
      </dsp:nvSpPr>
      <dsp:spPr>
        <a:xfrm rot="5400000">
          <a:off x="5297864" y="3519200"/>
          <a:ext cx="685641" cy="780578"/>
        </a:xfrm>
        <a:prstGeom prst="bentUpArrow">
          <a:avLst>
            <a:gd name="adj1" fmla="val 32840"/>
            <a:gd name="adj2" fmla="val 25000"/>
            <a:gd name="adj3" fmla="val 35780"/>
          </a:avLst>
        </a:prstGeom>
        <a:solidFill>
          <a:schemeClr val="accent6">
            <a:tint val="40000"/>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3BFADC-BEA5-4538-8663-7AED5F3B2978}">
      <dsp:nvSpPr>
        <dsp:cNvPr id="0" name=""/>
        <dsp:cNvSpPr/>
      </dsp:nvSpPr>
      <dsp:spPr>
        <a:xfrm>
          <a:off x="4866104" y="2722660"/>
          <a:ext cx="1654430" cy="807913"/>
        </a:xfrm>
        <a:prstGeom prst="roundRect">
          <a:avLst>
            <a:gd name="adj" fmla="val 1667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u="sng" kern="1200" dirty="0" smtClean="0"/>
            <a:t>Release</a:t>
          </a:r>
          <a:endParaRPr lang="en-US" sz="1600" b="1" u="sng" kern="1200" dirty="0"/>
        </a:p>
      </dsp:txBody>
      <dsp:txXfrm>
        <a:off x="4905550" y="2762106"/>
        <a:ext cx="1575538" cy="729021"/>
      </dsp:txXfrm>
    </dsp:sp>
    <dsp:sp modelId="{9E71F01A-B11C-4A3D-8F41-4948DE1CEABA}">
      <dsp:nvSpPr>
        <dsp:cNvPr id="0" name=""/>
        <dsp:cNvSpPr/>
      </dsp:nvSpPr>
      <dsp:spPr>
        <a:xfrm>
          <a:off x="6528765" y="2836206"/>
          <a:ext cx="2123767" cy="652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Quality deployment</a:t>
          </a:r>
          <a:endParaRPr lang="en-US" sz="1200" kern="1200" dirty="0"/>
        </a:p>
        <a:p>
          <a:pPr marL="114300" lvl="1" indent="-114300" algn="l" defTabSz="533400">
            <a:lnSpc>
              <a:spcPct val="90000"/>
            </a:lnSpc>
            <a:spcBef>
              <a:spcPct val="0"/>
            </a:spcBef>
            <a:spcAft>
              <a:spcPct val="15000"/>
            </a:spcAft>
            <a:buChar char="••"/>
          </a:pPr>
          <a:r>
            <a:rPr lang="en-US" sz="1200" kern="1200" dirty="0" smtClean="0"/>
            <a:t>Pre-production deployment</a:t>
          </a:r>
          <a:endParaRPr lang="en-US" sz="1200" kern="1200" dirty="0"/>
        </a:p>
        <a:p>
          <a:pPr marL="114300" lvl="1" indent="-114300" algn="l" defTabSz="533400">
            <a:lnSpc>
              <a:spcPct val="90000"/>
            </a:lnSpc>
            <a:spcBef>
              <a:spcPct val="0"/>
            </a:spcBef>
            <a:spcAft>
              <a:spcPct val="15000"/>
            </a:spcAft>
            <a:buChar char="••"/>
          </a:pPr>
          <a:r>
            <a:rPr lang="en-US" sz="1200" kern="1200" dirty="0" smtClean="0"/>
            <a:t>Production deployment</a:t>
          </a:r>
          <a:endParaRPr lang="en-US" sz="1200" kern="1200" dirty="0"/>
        </a:p>
      </dsp:txBody>
      <dsp:txXfrm>
        <a:off x="6528765" y="2836206"/>
        <a:ext cx="2123767" cy="652991"/>
      </dsp:txXfrm>
    </dsp:sp>
    <dsp:sp modelId="{A6A60356-6E40-4680-B173-C9467E931AEE}">
      <dsp:nvSpPr>
        <dsp:cNvPr id="0" name=""/>
        <dsp:cNvSpPr/>
      </dsp:nvSpPr>
      <dsp:spPr>
        <a:xfrm rot="5400000">
          <a:off x="5299627" y="4426754"/>
          <a:ext cx="685641" cy="780578"/>
        </a:xfrm>
        <a:prstGeom prst="bentUpArrow">
          <a:avLst>
            <a:gd name="adj1" fmla="val 32840"/>
            <a:gd name="adj2" fmla="val 25000"/>
            <a:gd name="adj3" fmla="val 35780"/>
          </a:avLst>
        </a:prstGeom>
        <a:solidFill>
          <a:schemeClr val="accent6">
            <a:tint val="40000"/>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E92A18-ED51-4EC8-820A-DBB6DAD37B17}">
      <dsp:nvSpPr>
        <dsp:cNvPr id="0" name=""/>
        <dsp:cNvSpPr/>
      </dsp:nvSpPr>
      <dsp:spPr>
        <a:xfrm>
          <a:off x="6156367" y="3630214"/>
          <a:ext cx="1654430" cy="807913"/>
        </a:xfrm>
        <a:prstGeom prst="roundRect">
          <a:avLst>
            <a:gd name="adj" fmla="val 1667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u="sng" kern="1200" dirty="0" smtClean="0"/>
            <a:t>Test</a:t>
          </a:r>
          <a:endParaRPr lang="en-US" sz="1600" b="1" u="sng" kern="1200" dirty="0"/>
        </a:p>
      </dsp:txBody>
      <dsp:txXfrm>
        <a:off x="6195813" y="3669660"/>
        <a:ext cx="1575538" cy="729021"/>
      </dsp:txXfrm>
    </dsp:sp>
    <dsp:sp modelId="{F17B8080-9169-4A61-A583-859FF2A31487}">
      <dsp:nvSpPr>
        <dsp:cNvPr id="0" name=""/>
        <dsp:cNvSpPr/>
      </dsp:nvSpPr>
      <dsp:spPr>
        <a:xfrm>
          <a:off x="7820225" y="3743760"/>
          <a:ext cx="2284365" cy="652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Functional testing</a:t>
          </a:r>
          <a:endParaRPr lang="en-US" sz="1200" kern="1200" dirty="0"/>
        </a:p>
        <a:p>
          <a:pPr marL="114300" lvl="1" indent="-114300" algn="l" defTabSz="533400">
            <a:lnSpc>
              <a:spcPct val="90000"/>
            </a:lnSpc>
            <a:spcBef>
              <a:spcPct val="0"/>
            </a:spcBef>
            <a:spcAft>
              <a:spcPct val="15000"/>
            </a:spcAft>
            <a:buChar char="••"/>
          </a:pPr>
          <a:r>
            <a:rPr lang="en-US" sz="1200" kern="1200" dirty="0" smtClean="0"/>
            <a:t>Integration testing</a:t>
          </a:r>
          <a:endParaRPr lang="en-US" sz="1200" kern="1200" dirty="0"/>
        </a:p>
        <a:p>
          <a:pPr marL="114300" lvl="1" indent="-114300" algn="l" defTabSz="533400">
            <a:lnSpc>
              <a:spcPct val="90000"/>
            </a:lnSpc>
            <a:spcBef>
              <a:spcPct val="0"/>
            </a:spcBef>
            <a:spcAft>
              <a:spcPct val="15000"/>
            </a:spcAft>
            <a:buChar char="••"/>
          </a:pPr>
          <a:r>
            <a:rPr lang="en-US" sz="1200" kern="1200" dirty="0" smtClean="0"/>
            <a:t>User Acceptance testing</a:t>
          </a:r>
          <a:endParaRPr lang="en-US" sz="1200" kern="1200" dirty="0"/>
        </a:p>
        <a:p>
          <a:pPr marL="114300" lvl="1" indent="-114300" algn="l" defTabSz="533400">
            <a:lnSpc>
              <a:spcPct val="90000"/>
            </a:lnSpc>
            <a:spcBef>
              <a:spcPct val="0"/>
            </a:spcBef>
            <a:spcAft>
              <a:spcPct val="15000"/>
            </a:spcAft>
            <a:buChar char="••"/>
          </a:pPr>
          <a:r>
            <a:rPr lang="en-US" sz="1200" kern="1200" dirty="0" smtClean="0"/>
            <a:t>Performance testing</a:t>
          </a:r>
          <a:endParaRPr lang="en-US" sz="1200" kern="1200" dirty="0"/>
        </a:p>
      </dsp:txBody>
      <dsp:txXfrm>
        <a:off x="7820225" y="3743760"/>
        <a:ext cx="2284365" cy="652991"/>
      </dsp:txXfrm>
    </dsp:sp>
    <dsp:sp modelId="{D19B65C3-24CC-4761-9A5B-1D0803BCFD38}">
      <dsp:nvSpPr>
        <dsp:cNvPr id="0" name=""/>
        <dsp:cNvSpPr/>
      </dsp:nvSpPr>
      <dsp:spPr>
        <a:xfrm>
          <a:off x="6172087" y="4574261"/>
          <a:ext cx="1654430" cy="807913"/>
        </a:xfrm>
        <a:prstGeom prst="roundRect">
          <a:avLst>
            <a:gd name="adj" fmla="val 1667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u="sng" kern="1200" dirty="0" smtClean="0"/>
            <a:t>Roll out</a:t>
          </a:r>
          <a:endParaRPr lang="en-US" sz="1600" b="1" u="sng" kern="1200" dirty="0"/>
        </a:p>
      </dsp:txBody>
      <dsp:txXfrm>
        <a:off x="6211533" y="4613707"/>
        <a:ext cx="1575538" cy="729021"/>
      </dsp:txXfrm>
    </dsp:sp>
    <dsp:sp modelId="{5B190241-DCBE-4279-8E40-9C8B510A0091}">
      <dsp:nvSpPr>
        <dsp:cNvPr id="0" name=""/>
        <dsp:cNvSpPr/>
      </dsp:nvSpPr>
      <dsp:spPr>
        <a:xfrm>
          <a:off x="7850528" y="4651314"/>
          <a:ext cx="1228862" cy="652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Operate</a:t>
          </a:r>
          <a:endParaRPr lang="en-US" sz="1200" kern="1200" dirty="0"/>
        </a:p>
        <a:p>
          <a:pPr marL="114300" lvl="1" indent="-114300" algn="l" defTabSz="533400">
            <a:lnSpc>
              <a:spcPct val="90000"/>
            </a:lnSpc>
            <a:spcBef>
              <a:spcPct val="0"/>
            </a:spcBef>
            <a:spcAft>
              <a:spcPct val="15000"/>
            </a:spcAft>
            <a:buChar char="••"/>
          </a:pPr>
          <a:r>
            <a:rPr lang="en-US" sz="1200" kern="1200" dirty="0" smtClean="0"/>
            <a:t>Monitor (ELK)</a:t>
          </a:r>
          <a:endParaRPr lang="en-US" sz="1200" kern="1200" dirty="0"/>
        </a:p>
      </dsp:txBody>
      <dsp:txXfrm>
        <a:off x="7850528" y="4651314"/>
        <a:ext cx="1228862" cy="652991"/>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924DF5-2995-43E9-AC04-A5BCD2A6FA98}" type="datetimeFigureOut">
              <a:rPr lang="en-US" smtClean="0"/>
              <a:t>10/11/2019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84963-F6D6-4C21-B075-EA6EB301473C}" type="slidenum">
              <a:rPr lang="en-US" smtClean="0"/>
              <a:t>‹#›</a:t>
            </a:fld>
            <a:endParaRPr lang="en-US"/>
          </a:p>
        </p:txBody>
      </p:sp>
    </p:spTree>
    <p:extLst>
      <p:ext uri="{BB962C8B-B14F-4D97-AF65-F5344CB8AC3E}">
        <p14:creationId xmlns:p14="http://schemas.microsoft.com/office/powerpoint/2010/main" val="1444493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149B13C-4040-4E94-A4E4-6A70C488842A}" type="datetimeFigureOut">
              <a:rPr lang="en-IN" smtClean="0"/>
              <a:t>11-10-2019</a:t>
            </a:fld>
            <a:endParaRPr lang="en-IN"/>
          </a:p>
        </p:txBody>
      </p:sp>
      <p:sp>
        <p:nvSpPr>
          <p:cNvPr id="5" name="Footer Placeholder 4"/>
          <p:cNvSpPr>
            <a:spLocks noGrp="1"/>
          </p:cNvSpPr>
          <p:nvPr>
            <p:ph type="ftr" sz="quarter" idx="11"/>
          </p:nvPr>
        </p:nvSpPr>
        <p:spPr/>
        <p:txBody>
          <a:bodyPr/>
          <a:lstStyle/>
          <a:p>
            <a:r>
              <a:rPr lang="en-US" smtClean="0"/>
              <a:t>Wurth Pocket Seller V.1.0</a:t>
            </a:r>
            <a:endParaRPr lang="en-US" dirty="0"/>
          </a:p>
        </p:txBody>
      </p:sp>
      <p:sp>
        <p:nvSpPr>
          <p:cNvPr id="6" name="Slide Number Placeholder 5"/>
          <p:cNvSpPr>
            <a:spLocks noGrp="1"/>
          </p:cNvSpPr>
          <p:nvPr>
            <p:ph type="sldNum" sz="quarter" idx="12"/>
          </p:nvPr>
        </p:nvSpPr>
        <p:spPr/>
        <p:txBody>
          <a:bodyPr/>
          <a:lstStyle/>
          <a:p>
            <a:r>
              <a:rPr lang="en-US" smtClean="0"/>
              <a:t>© Wurth IT India Pvt. Ltd.</a:t>
            </a:r>
            <a:endParaRPr lang="en-US" dirty="0"/>
          </a:p>
        </p:txBody>
      </p:sp>
    </p:spTree>
    <p:extLst>
      <p:ext uri="{BB962C8B-B14F-4D97-AF65-F5344CB8AC3E}">
        <p14:creationId xmlns:p14="http://schemas.microsoft.com/office/powerpoint/2010/main" val="3381669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49B13C-4040-4E94-A4E4-6A70C488842A}" type="datetimeFigureOut">
              <a:rPr lang="en-IN" smtClean="0"/>
              <a:t>11-10-2019</a:t>
            </a:fld>
            <a:endParaRPr lang="en-IN"/>
          </a:p>
        </p:txBody>
      </p:sp>
      <p:sp>
        <p:nvSpPr>
          <p:cNvPr id="5" name="Footer Placeholder 4"/>
          <p:cNvSpPr>
            <a:spLocks noGrp="1"/>
          </p:cNvSpPr>
          <p:nvPr>
            <p:ph type="ftr" sz="quarter" idx="11"/>
          </p:nvPr>
        </p:nvSpPr>
        <p:spPr/>
        <p:txBody>
          <a:bodyPr/>
          <a:lstStyle/>
          <a:p>
            <a:r>
              <a:rPr lang="en-US" smtClean="0"/>
              <a:t>Wurth Pocket Seller V.1.0</a:t>
            </a:r>
            <a:endParaRPr lang="en-US" dirty="0"/>
          </a:p>
        </p:txBody>
      </p:sp>
      <p:sp>
        <p:nvSpPr>
          <p:cNvPr id="6" name="Slide Number Placeholder 5"/>
          <p:cNvSpPr>
            <a:spLocks noGrp="1"/>
          </p:cNvSpPr>
          <p:nvPr>
            <p:ph type="sldNum" sz="quarter" idx="12"/>
          </p:nvPr>
        </p:nvSpPr>
        <p:spPr/>
        <p:txBody>
          <a:bodyPr/>
          <a:lstStyle/>
          <a:p>
            <a:r>
              <a:rPr lang="en-US" smtClean="0"/>
              <a:t>© Wurth IT India Pvt. Ltd.</a:t>
            </a:r>
            <a:endParaRPr lang="en-US" dirty="0"/>
          </a:p>
        </p:txBody>
      </p:sp>
    </p:spTree>
    <p:extLst>
      <p:ext uri="{BB962C8B-B14F-4D97-AF65-F5344CB8AC3E}">
        <p14:creationId xmlns:p14="http://schemas.microsoft.com/office/powerpoint/2010/main" val="507132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49B13C-4040-4E94-A4E4-6A70C488842A}" type="datetimeFigureOut">
              <a:rPr lang="en-IN" smtClean="0"/>
              <a:t>11-10-2019</a:t>
            </a:fld>
            <a:endParaRPr lang="en-IN"/>
          </a:p>
        </p:txBody>
      </p:sp>
      <p:sp>
        <p:nvSpPr>
          <p:cNvPr id="5" name="Footer Placeholder 4"/>
          <p:cNvSpPr>
            <a:spLocks noGrp="1"/>
          </p:cNvSpPr>
          <p:nvPr>
            <p:ph type="ftr" sz="quarter" idx="11"/>
          </p:nvPr>
        </p:nvSpPr>
        <p:spPr/>
        <p:txBody>
          <a:bodyPr/>
          <a:lstStyle/>
          <a:p>
            <a:r>
              <a:rPr lang="en-US" smtClean="0"/>
              <a:t>Wurth Pocket Seller V.1.0</a:t>
            </a:r>
            <a:endParaRPr lang="en-US" dirty="0"/>
          </a:p>
        </p:txBody>
      </p:sp>
      <p:sp>
        <p:nvSpPr>
          <p:cNvPr id="6" name="Slide Number Placeholder 5"/>
          <p:cNvSpPr>
            <a:spLocks noGrp="1"/>
          </p:cNvSpPr>
          <p:nvPr>
            <p:ph type="sldNum" sz="quarter" idx="12"/>
          </p:nvPr>
        </p:nvSpPr>
        <p:spPr/>
        <p:txBody>
          <a:bodyPr/>
          <a:lstStyle/>
          <a:p>
            <a:r>
              <a:rPr lang="en-US" smtClean="0"/>
              <a:t>© Wurth IT India Pvt. Ltd.</a:t>
            </a:r>
            <a:endParaRPr lang="en-US" dirty="0"/>
          </a:p>
        </p:txBody>
      </p:sp>
    </p:spTree>
    <p:extLst>
      <p:ext uri="{BB962C8B-B14F-4D97-AF65-F5344CB8AC3E}">
        <p14:creationId xmlns:p14="http://schemas.microsoft.com/office/powerpoint/2010/main" val="3290092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49B13C-4040-4E94-A4E4-6A70C488842A}" type="datetimeFigureOut">
              <a:rPr lang="en-IN" smtClean="0"/>
              <a:t>11-10-2019</a:t>
            </a:fld>
            <a:endParaRPr lang="en-IN"/>
          </a:p>
        </p:txBody>
      </p:sp>
      <p:sp>
        <p:nvSpPr>
          <p:cNvPr id="5" name="Footer Placeholder 4"/>
          <p:cNvSpPr>
            <a:spLocks noGrp="1"/>
          </p:cNvSpPr>
          <p:nvPr>
            <p:ph type="ftr" sz="quarter" idx="11"/>
          </p:nvPr>
        </p:nvSpPr>
        <p:spPr/>
        <p:txBody>
          <a:bodyPr/>
          <a:lstStyle/>
          <a:p>
            <a:r>
              <a:rPr lang="en-US" smtClean="0"/>
              <a:t>Wurth Pocket Seller V.1.0</a:t>
            </a:r>
            <a:endParaRPr lang="en-US" dirty="0"/>
          </a:p>
        </p:txBody>
      </p:sp>
      <p:sp>
        <p:nvSpPr>
          <p:cNvPr id="6" name="Slide Number Placeholder 5"/>
          <p:cNvSpPr>
            <a:spLocks noGrp="1"/>
          </p:cNvSpPr>
          <p:nvPr>
            <p:ph type="sldNum" sz="quarter" idx="12"/>
          </p:nvPr>
        </p:nvSpPr>
        <p:spPr/>
        <p:txBody>
          <a:bodyPr/>
          <a:lstStyle/>
          <a:p>
            <a:r>
              <a:rPr lang="en-US" smtClean="0"/>
              <a:t>© Wurth IT India Pvt. Ltd.</a:t>
            </a:r>
            <a:endParaRPr lang="en-US" dirty="0"/>
          </a:p>
        </p:txBody>
      </p:sp>
    </p:spTree>
    <p:extLst>
      <p:ext uri="{BB962C8B-B14F-4D97-AF65-F5344CB8AC3E}">
        <p14:creationId xmlns:p14="http://schemas.microsoft.com/office/powerpoint/2010/main" val="3727607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49B13C-4040-4E94-A4E4-6A70C488842A}" type="datetimeFigureOut">
              <a:rPr lang="en-IN" smtClean="0"/>
              <a:t>11-10-2019</a:t>
            </a:fld>
            <a:endParaRPr lang="en-IN"/>
          </a:p>
        </p:txBody>
      </p:sp>
      <p:sp>
        <p:nvSpPr>
          <p:cNvPr id="5" name="Footer Placeholder 4"/>
          <p:cNvSpPr>
            <a:spLocks noGrp="1"/>
          </p:cNvSpPr>
          <p:nvPr>
            <p:ph type="ftr" sz="quarter" idx="11"/>
          </p:nvPr>
        </p:nvSpPr>
        <p:spPr/>
        <p:txBody>
          <a:bodyPr/>
          <a:lstStyle/>
          <a:p>
            <a:r>
              <a:rPr lang="en-US" smtClean="0"/>
              <a:t>Wurth Pocket Seller V.1.0</a:t>
            </a:r>
            <a:endParaRPr lang="en-US" dirty="0"/>
          </a:p>
        </p:txBody>
      </p:sp>
      <p:sp>
        <p:nvSpPr>
          <p:cNvPr id="6" name="Slide Number Placeholder 5"/>
          <p:cNvSpPr>
            <a:spLocks noGrp="1"/>
          </p:cNvSpPr>
          <p:nvPr>
            <p:ph type="sldNum" sz="quarter" idx="12"/>
          </p:nvPr>
        </p:nvSpPr>
        <p:spPr/>
        <p:txBody>
          <a:bodyPr/>
          <a:lstStyle/>
          <a:p>
            <a:r>
              <a:rPr lang="en-US" smtClean="0"/>
              <a:t>© Wurth IT India Pvt. Ltd.</a:t>
            </a:r>
            <a:endParaRPr lang="en-US" dirty="0"/>
          </a:p>
        </p:txBody>
      </p:sp>
    </p:spTree>
    <p:extLst>
      <p:ext uri="{BB962C8B-B14F-4D97-AF65-F5344CB8AC3E}">
        <p14:creationId xmlns:p14="http://schemas.microsoft.com/office/powerpoint/2010/main" val="1429913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149B13C-4040-4E94-A4E4-6A70C488842A}" type="datetimeFigureOut">
              <a:rPr lang="en-IN" smtClean="0"/>
              <a:t>11-10-2019</a:t>
            </a:fld>
            <a:endParaRPr lang="en-IN"/>
          </a:p>
        </p:txBody>
      </p:sp>
      <p:sp>
        <p:nvSpPr>
          <p:cNvPr id="6" name="Footer Placeholder 5"/>
          <p:cNvSpPr>
            <a:spLocks noGrp="1"/>
          </p:cNvSpPr>
          <p:nvPr>
            <p:ph type="ftr" sz="quarter" idx="11"/>
          </p:nvPr>
        </p:nvSpPr>
        <p:spPr/>
        <p:txBody>
          <a:bodyPr/>
          <a:lstStyle/>
          <a:p>
            <a:r>
              <a:rPr lang="en-US" smtClean="0"/>
              <a:t>Wurth Pocket Seller V.1.0</a:t>
            </a:r>
            <a:endParaRPr lang="en-US" dirty="0"/>
          </a:p>
        </p:txBody>
      </p:sp>
      <p:sp>
        <p:nvSpPr>
          <p:cNvPr id="7" name="Slide Number Placeholder 6"/>
          <p:cNvSpPr>
            <a:spLocks noGrp="1"/>
          </p:cNvSpPr>
          <p:nvPr>
            <p:ph type="sldNum" sz="quarter" idx="12"/>
          </p:nvPr>
        </p:nvSpPr>
        <p:spPr/>
        <p:txBody>
          <a:bodyPr/>
          <a:lstStyle/>
          <a:p>
            <a:r>
              <a:rPr lang="en-US" smtClean="0"/>
              <a:t>© Wurth IT India Pvt. Ltd.</a:t>
            </a:r>
            <a:endParaRPr lang="en-US" dirty="0"/>
          </a:p>
        </p:txBody>
      </p:sp>
    </p:spTree>
    <p:extLst>
      <p:ext uri="{BB962C8B-B14F-4D97-AF65-F5344CB8AC3E}">
        <p14:creationId xmlns:p14="http://schemas.microsoft.com/office/powerpoint/2010/main" val="2216552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149B13C-4040-4E94-A4E4-6A70C488842A}" type="datetimeFigureOut">
              <a:rPr lang="en-IN" smtClean="0"/>
              <a:t>11-10-2019</a:t>
            </a:fld>
            <a:endParaRPr lang="en-IN"/>
          </a:p>
        </p:txBody>
      </p:sp>
      <p:sp>
        <p:nvSpPr>
          <p:cNvPr id="8" name="Footer Placeholder 7"/>
          <p:cNvSpPr>
            <a:spLocks noGrp="1"/>
          </p:cNvSpPr>
          <p:nvPr>
            <p:ph type="ftr" sz="quarter" idx="11"/>
          </p:nvPr>
        </p:nvSpPr>
        <p:spPr/>
        <p:txBody>
          <a:bodyPr/>
          <a:lstStyle/>
          <a:p>
            <a:r>
              <a:rPr lang="en-US" smtClean="0"/>
              <a:t>Wurth Pocket Seller V.1.0</a:t>
            </a:r>
            <a:endParaRPr lang="en-US" dirty="0"/>
          </a:p>
        </p:txBody>
      </p:sp>
      <p:sp>
        <p:nvSpPr>
          <p:cNvPr id="9" name="Slide Number Placeholder 8"/>
          <p:cNvSpPr>
            <a:spLocks noGrp="1"/>
          </p:cNvSpPr>
          <p:nvPr>
            <p:ph type="sldNum" sz="quarter" idx="12"/>
          </p:nvPr>
        </p:nvSpPr>
        <p:spPr/>
        <p:txBody>
          <a:bodyPr/>
          <a:lstStyle/>
          <a:p>
            <a:r>
              <a:rPr lang="en-US" smtClean="0"/>
              <a:t>© Wurth IT India Pvt. Ltd.</a:t>
            </a:r>
            <a:endParaRPr lang="en-US" dirty="0"/>
          </a:p>
        </p:txBody>
      </p:sp>
    </p:spTree>
    <p:extLst>
      <p:ext uri="{BB962C8B-B14F-4D97-AF65-F5344CB8AC3E}">
        <p14:creationId xmlns:p14="http://schemas.microsoft.com/office/powerpoint/2010/main" val="2774030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149B13C-4040-4E94-A4E4-6A70C488842A}" type="datetimeFigureOut">
              <a:rPr lang="en-IN" smtClean="0"/>
              <a:t>11-10-2019</a:t>
            </a:fld>
            <a:endParaRPr lang="en-IN"/>
          </a:p>
        </p:txBody>
      </p:sp>
      <p:sp>
        <p:nvSpPr>
          <p:cNvPr id="4" name="Footer Placeholder 3"/>
          <p:cNvSpPr>
            <a:spLocks noGrp="1"/>
          </p:cNvSpPr>
          <p:nvPr>
            <p:ph type="ftr" sz="quarter" idx="11"/>
          </p:nvPr>
        </p:nvSpPr>
        <p:spPr/>
        <p:txBody>
          <a:bodyPr/>
          <a:lstStyle/>
          <a:p>
            <a:r>
              <a:rPr lang="en-US" smtClean="0"/>
              <a:t>Wurth Pocket Seller V.1.0</a:t>
            </a:r>
            <a:endParaRPr lang="en-US" dirty="0"/>
          </a:p>
        </p:txBody>
      </p:sp>
      <p:sp>
        <p:nvSpPr>
          <p:cNvPr id="5" name="Slide Number Placeholder 4"/>
          <p:cNvSpPr>
            <a:spLocks noGrp="1"/>
          </p:cNvSpPr>
          <p:nvPr>
            <p:ph type="sldNum" sz="quarter" idx="12"/>
          </p:nvPr>
        </p:nvSpPr>
        <p:spPr/>
        <p:txBody>
          <a:bodyPr/>
          <a:lstStyle/>
          <a:p>
            <a:r>
              <a:rPr lang="en-US" smtClean="0"/>
              <a:t>© Wurth IT India Pvt. Ltd.</a:t>
            </a:r>
            <a:endParaRPr lang="en-US" dirty="0"/>
          </a:p>
        </p:txBody>
      </p:sp>
    </p:spTree>
    <p:extLst>
      <p:ext uri="{BB962C8B-B14F-4D97-AF65-F5344CB8AC3E}">
        <p14:creationId xmlns:p14="http://schemas.microsoft.com/office/powerpoint/2010/main" val="3666462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49B13C-4040-4E94-A4E4-6A70C488842A}" type="datetimeFigureOut">
              <a:rPr lang="en-IN" smtClean="0"/>
              <a:t>11-10-2019</a:t>
            </a:fld>
            <a:endParaRPr lang="en-IN"/>
          </a:p>
        </p:txBody>
      </p:sp>
      <p:sp>
        <p:nvSpPr>
          <p:cNvPr id="3" name="Footer Placeholder 2"/>
          <p:cNvSpPr>
            <a:spLocks noGrp="1"/>
          </p:cNvSpPr>
          <p:nvPr>
            <p:ph type="ftr" sz="quarter" idx="11"/>
          </p:nvPr>
        </p:nvSpPr>
        <p:spPr/>
        <p:txBody>
          <a:bodyPr/>
          <a:lstStyle/>
          <a:p>
            <a:r>
              <a:rPr lang="en-US" smtClean="0"/>
              <a:t>Wurth Pocket Seller V.1.0</a:t>
            </a:r>
            <a:endParaRPr lang="en-US" dirty="0"/>
          </a:p>
        </p:txBody>
      </p:sp>
      <p:sp>
        <p:nvSpPr>
          <p:cNvPr id="4" name="Slide Number Placeholder 3"/>
          <p:cNvSpPr>
            <a:spLocks noGrp="1"/>
          </p:cNvSpPr>
          <p:nvPr>
            <p:ph type="sldNum" sz="quarter" idx="12"/>
          </p:nvPr>
        </p:nvSpPr>
        <p:spPr/>
        <p:txBody>
          <a:bodyPr/>
          <a:lstStyle/>
          <a:p>
            <a:r>
              <a:rPr lang="en-US" smtClean="0"/>
              <a:t>© Wurth IT India Pvt. Ltd.</a:t>
            </a:r>
            <a:endParaRPr lang="en-US" dirty="0"/>
          </a:p>
        </p:txBody>
      </p:sp>
    </p:spTree>
    <p:extLst>
      <p:ext uri="{BB962C8B-B14F-4D97-AF65-F5344CB8AC3E}">
        <p14:creationId xmlns:p14="http://schemas.microsoft.com/office/powerpoint/2010/main" val="1390958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149B13C-4040-4E94-A4E4-6A70C488842A}" type="datetimeFigureOut">
              <a:rPr lang="en-IN" smtClean="0"/>
              <a:t>11-10-2019</a:t>
            </a:fld>
            <a:endParaRPr lang="en-IN"/>
          </a:p>
        </p:txBody>
      </p:sp>
      <p:sp>
        <p:nvSpPr>
          <p:cNvPr id="6" name="Footer Placeholder 5"/>
          <p:cNvSpPr>
            <a:spLocks noGrp="1"/>
          </p:cNvSpPr>
          <p:nvPr>
            <p:ph type="ftr" sz="quarter" idx="11"/>
          </p:nvPr>
        </p:nvSpPr>
        <p:spPr/>
        <p:txBody>
          <a:bodyPr/>
          <a:lstStyle/>
          <a:p>
            <a:r>
              <a:rPr lang="en-US" smtClean="0"/>
              <a:t>Wurth Pocket Seller V.1.0</a:t>
            </a:r>
            <a:endParaRPr lang="en-US" dirty="0"/>
          </a:p>
        </p:txBody>
      </p:sp>
      <p:sp>
        <p:nvSpPr>
          <p:cNvPr id="7" name="Slide Number Placeholder 6"/>
          <p:cNvSpPr>
            <a:spLocks noGrp="1"/>
          </p:cNvSpPr>
          <p:nvPr>
            <p:ph type="sldNum" sz="quarter" idx="12"/>
          </p:nvPr>
        </p:nvSpPr>
        <p:spPr/>
        <p:txBody>
          <a:bodyPr/>
          <a:lstStyle/>
          <a:p>
            <a:r>
              <a:rPr lang="en-US" smtClean="0"/>
              <a:t>© Wurth IT India Pvt. Ltd.</a:t>
            </a:r>
            <a:endParaRPr lang="en-US" dirty="0"/>
          </a:p>
        </p:txBody>
      </p:sp>
    </p:spTree>
    <p:extLst>
      <p:ext uri="{BB962C8B-B14F-4D97-AF65-F5344CB8AC3E}">
        <p14:creationId xmlns:p14="http://schemas.microsoft.com/office/powerpoint/2010/main" val="306454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149B13C-4040-4E94-A4E4-6A70C488842A}" type="datetimeFigureOut">
              <a:rPr lang="en-IN" smtClean="0"/>
              <a:t>11-10-2019</a:t>
            </a:fld>
            <a:endParaRPr lang="en-IN"/>
          </a:p>
        </p:txBody>
      </p:sp>
      <p:sp>
        <p:nvSpPr>
          <p:cNvPr id="6" name="Footer Placeholder 5"/>
          <p:cNvSpPr>
            <a:spLocks noGrp="1"/>
          </p:cNvSpPr>
          <p:nvPr>
            <p:ph type="ftr" sz="quarter" idx="11"/>
          </p:nvPr>
        </p:nvSpPr>
        <p:spPr/>
        <p:txBody>
          <a:bodyPr/>
          <a:lstStyle/>
          <a:p>
            <a:r>
              <a:rPr lang="en-US" smtClean="0"/>
              <a:t>Wurth Pocket Seller V.1.0</a:t>
            </a:r>
            <a:endParaRPr lang="en-US" dirty="0"/>
          </a:p>
        </p:txBody>
      </p:sp>
      <p:sp>
        <p:nvSpPr>
          <p:cNvPr id="7" name="Slide Number Placeholder 6"/>
          <p:cNvSpPr>
            <a:spLocks noGrp="1"/>
          </p:cNvSpPr>
          <p:nvPr>
            <p:ph type="sldNum" sz="quarter" idx="12"/>
          </p:nvPr>
        </p:nvSpPr>
        <p:spPr/>
        <p:txBody>
          <a:bodyPr/>
          <a:lstStyle/>
          <a:p>
            <a:r>
              <a:rPr lang="en-US" smtClean="0"/>
              <a:t>© Wurth IT India Pvt. Ltd.</a:t>
            </a:r>
            <a:endParaRPr lang="en-US" dirty="0"/>
          </a:p>
        </p:txBody>
      </p:sp>
    </p:spTree>
    <p:extLst>
      <p:ext uri="{BB962C8B-B14F-4D97-AF65-F5344CB8AC3E}">
        <p14:creationId xmlns:p14="http://schemas.microsoft.com/office/powerpoint/2010/main" val="4193478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49B13C-4040-4E94-A4E4-6A70C488842A}" type="datetimeFigureOut">
              <a:rPr lang="en-IN" smtClean="0"/>
              <a:t>11-10-2019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Wurth Pocket Seller V.1.0</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smtClean="0"/>
              <a:t>© Wurth IT India Pvt. Ltd.</a:t>
            </a:r>
            <a:endParaRPr lang="en-US" dirty="0"/>
          </a:p>
        </p:txBody>
      </p:sp>
    </p:spTree>
    <p:extLst>
      <p:ext uri="{BB962C8B-B14F-4D97-AF65-F5344CB8AC3E}">
        <p14:creationId xmlns:p14="http://schemas.microsoft.com/office/powerpoint/2010/main" val="3958858885"/>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1.png"/><Relationship Id="rId1" Type="http://schemas.openxmlformats.org/officeDocument/2006/relationships/slideLayout" Target="../slideLayouts/slideLayout6.xml"/><Relationship Id="rId4" Type="http://schemas.openxmlformats.org/officeDocument/2006/relationships/slide" Target="slide3.xml"/></Relationships>
</file>

<file path=ppt/slides/_rels/slide1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slide" Target="slide3.xml"/><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53.png"/><Relationship Id="rId5" Type="http://schemas.openxmlformats.org/officeDocument/2006/relationships/image" Target="../media/image16.png"/><Relationship Id="rId4" Type="http://schemas.openxmlformats.org/officeDocument/2006/relationships/image" Target="../media/image52.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slide" Target="slide3.xml"/><Relationship Id="rId5" Type="http://schemas.openxmlformats.org/officeDocument/2006/relationships/image" Target="../media/image1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6.xml"/><Relationship Id="rId5" Type="http://schemas.openxmlformats.org/officeDocument/2006/relationships/slide" Target="slide3.xml"/><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hyperlink" Target="https://containerjournal.com/topics/container-ecosystems/kubernetes-vs-docker-a-primer/" TargetMode="External"/><Relationship Id="rId3" Type="http://schemas.openxmlformats.org/officeDocument/2006/relationships/hyperlink" Target="https://aws.amazon.com/devops/" TargetMode="External"/><Relationship Id="rId7" Type="http://schemas.openxmlformats.org/officeDocument/2006/relationships/hyperlink" Target="https://git-scm.com/book/en/v2/Getting-Started-Installing-Git" TargetMode="External"/><Relationship Id="rId2" Type="http://schemas.openxmlformats.org/officeDocument/2006/relationships/hyperlink" Target="https://azure.microsoft.com/en-us/solutions/devops/" TargetMode="External"/><Relationship Id="rId1" Type="http://schemas.openxmlformats.org/officeDocument/2006/relationships/slideLayout" Target="../slideLayouts/slideLayout6.xml"/><Relationship Id="rId6" Type="http://schemas.openxmlformats.org/officeDocument/2006/relationships/hyperlink" Target="https://www.atlassian.com/software/confluence" TargetMode="External"/><Relationship Id="rId11" Type="http://schemas.openxmlformats.org/officeDocument/2006/relationships/slide" Target="slide3.xml"/><Relationship Id="rId5" Type="http://schemas.openxmlformats.org/officeDocument/2006/relationships/hyperlink" Target="https://www.atlassian.com/software/jira" TargetMode="External"/><Relationship Id="rId10" Type="http://schemas.openxmlformats.org/officeDocument/2006/relationships/hyperlink" Target="https://www.jfrog.com/confluence/display/RTF/NuGet+Repositories" TargetMode="External"/><Relationship Id="rId4" Type="http://schemas.openxmlformats.org/officeDocument/2006/relationships/hyperlink" Target="https://trello.com/en" TargetMode="External"/><Relationship Id="rId9" Type="http://schemas.openxmlformats.org/officeDocument/2006/relationships/hyperlink" Target="https://jfrog.com/artifactor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13.png"/><Relationship Id="rId26" Type="http://schemas.openxmlformats.org/officeDocument/2006/relationships/image" Target="../media/image21.png"/><Relationship Id="rId39" Type="http://schemas.openxmlformats.org/officeDocument/2006/relationships/image" Target="../media/image34.png"/><Relationship Id="rId21" Type="http://schemas.openxmlformats.org/officeDocument/2006/relationships/image" Target="../media/image16.png"/><Relationship Id="rId34" Type="http://schemas.openxmlformats.org/officeDocument/2006/relationships/image" Target="../media/image29.png"/><Relationship Id="rId42" Type="http://schemas.openxmlformats.org/officeDocument/2006/relationships/image" Target="../media/image37.png"/><Relationship Id="rId7" Type="http://schemas.openxmlformats.org/officeDocument/2006/relationships/image" Target="../media/image2.png"/><Relationship Id="rId2" Type="http://schemas.openxmlformats.org/officeDocument/2006/relationships/diagramData" Target="../diagrams/data1.xml"/><Relationship Id="rId16" Type="http://schemas.openxmlformats.org/officeDocument/2006/relationships/image" Target="../media/image11.png"/><Relationship Id="rId29" Type="http://schemas.openxmlformats.org/officeDocument/2006/relationships/image" Target="../media/image24.png"/><Relationship Id="rId1" Type="http://schemas.openxmlformats.org/officeDocument/2006/relationships/slideLayout" Target="../slideLayouts/slideLayout6.xml"/><Relationship Id="rId6" Type="http://schemas.microsoft.com/office/2007/relationships/diagramDrawing" Target="../diagrams/drawing1.xml"/><Relationship Id="rId11" Type="http://schemas.openxmlformats.org/officeDocument/2006/relationships/image" Target="../media/image6.png"/><Relationship Id="rId24" Type="http://schemas.openxmlformats.org/officeDocument/2006/relationships/image" Target="../media/image19.png"/><Relationship Id="rId32" Type="http://schemas.openxmlformats.org/officeDocument/2006/relationships/image" Target="../media/image27.png"/><Relationship Id="rId37" Type="http://schemas.openxmlformats.org/officeDocument/2006/relationships/image" Target="../media/image32.png"/><Relationship Id="rId40" Type="http://schemas.openxmlformats.org/officeDocument/2006/relationships/image" Target="../media/image35.png"/><Relationship Id="rId45" Type="http://schemas.openxmlformats.org/officeDocument/2006/relationships/image" Target="../media/image40.png"/><Relationship Id="rId5" Type="http://schemas.openxmlformats.org/officeDocument/2006/relationships/diagramColors" Target="../diagrams/colors1.xml"/><Relationship Id="rId15" Type="http://schemas.openxmlformats.org/officeDocument/2006/relationships/image" Target="../media/image10.png"/><Relationship Id="rId23" Type="http://schemas.openxmlformats.org/officeDocument/2006/relationships/image" Target="../media/image18.png"/><Relationship Id="rId28" Type="http://schemas.openxmlformats.org/officeDocument/2006/relationships/image" Target="../media/image23.png"/><Relationship Id="rId36" Type="http://schemas.openxmlformats.org/officeDocument/2006/relationships/image" Target="../media/image31.png"/><Relationship Id="rId10" Type="http://schemas.openxmlformats.org/officeDocument/2006/relationships/image" Target="../media/image5.png"/><Relationship Id="rId19" Type="http://schemas.openxmlformats.org/officeDocument/2006/relationships/image" Target="../media/image14.png"/><Relationship Id="rId31" Type="http://schemas.openxmlformats.org/officeDocument/2006/relationships/image" Target="../media/image26.png"/><Relationship Id="rId44" Type="http://schemas.openxmlformats.org/officeDocument/2006/relationships/image" Target="../media/image39.png"/><Relationship Id="rId4" Type="http://schemas.openxmlformats.org/officeDocument/2006/relationships/diagramQuickStyle" Target="../diagrams/quickStyle1.xml"/><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17.png"/><Relationship Id="rId27" Type="http://schemas.openxmlformats.org/officeDocument/2006/relationships/image" Target="../media/image22.png"/><Relationship Id="rId30" Type="http://schemas.openxmlformats.org/officeDocument/2006/relationships/image" Target="../media/image25.png"/><Relationship Id="rId35" Type="http://schemas.openxmlformats.org/officeDocument/2006/relationships/image" Target="../media/image30.png"/><Relationship Id="rId43" Type="http://schemas.openxmlformats.org/officeDocument/2006/relationships/image" Target="../media/image38.png"/><Relationship Id="rId8" Type="http://schemas.openxmlformats.org/officeDocument/2006/relationships/image" Target="../media/image3.png"/><Relationship Id="rId3" Type="http://schemas.openxmlformats.org/officeDocument/2006/relationships/diagramLayout" Target="../diagrams/layout1.xml"/><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0.png"/><Relationship Id="rId33" Type="http://schemas.openxmlformats.org/officeDocument/2006/relationships/image" Target="../media/image28.png"/><Relationship Id="rId38" Type="http://schemas.openxmlformats.org/officeDocument/2006/relationships/image" Target="../media/image33.png"/><Relationship Id="rId20" Type="http://schemas.openxmlformats.org/officeDocument/2006/relationships/image" Target="../media/image15.png"/><Relationship Id="rId41" Type="http://schemas.openxmlformats.org/officeDocument/2006/relationships/image" Target="../media/image3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slide" Target="slide3.xml"/></Relationships>
</file>

<file path=ppt/slides/_rels/slide5.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12.png"/><Relationship Id="rId7" Type="http://schemas.openxmlformats.org/officeDocument/2006/relationships/image" Target="../media/image43.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17.png"/><Relationship Id="rId9" Type="http://schemas.openxmlformats.org/officeDocument/2006/relationships/slide" Target="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slide" Target="slide3.xml"/><Relationship Id="rId4" Type="http://schemas.openxmlformats.org/officeDocument/2006/relationships/image" Target="../media/image45.png"/></Relationships>
</file>

<file path=ppt/slides/_rels/slide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slide" Target="slide3.xml"/></Relationships>
</file>

<file path=ppt/slides/_rels/slide8.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image" Target="../media/image13.png"/><Relationship Id="rId7" Type="http://schemas.openxmlformats.org/officeDocument/2006/relationships/image" Target="../media/image49.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slide" Target="slide3.xml"/><Relationship Id="rId4" Type="http://schemas.openxmlformats.org/officeDocument/2006/relationships/image" Target="../media/image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baby showing index fing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373" y="1343891"/>
            <a:ext cx="9791989" cy="478488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694267" y="-219172"/>
            <a:ext cx="7605184" cy="891116"/>
          </a:xfrm>
        </p:spPr>
        <p:txBody>
          <a:bodyPr/>
          <a:lstStyle/>
          <a:p>
            <a:r>
              <a:rPr lang="en-US" dirty="0" smtClean="0"/>
              <a:t>What is DevOps?</a:t>
            </a:r>
            <a:endParaRPr lang="en-US" dirty="0"/>
          </a:p>
        </p:txBody>
      </p:sp>
    </p:spTree>
    <p:extLst>
      <p:ext uri="{BB962C8B-B14F-4D97-AF65-F5344CB8AC3E}">
        <p14:creationId xmlns:p14="http://schemas.microsoft.com/office/powerpoint/2010/main" val="28060920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94267" y="1085929"/>
            <a:ext cx="10249503" cy="4524315"/>
          </a:xfrm>
          <a:prstGeom prst="rect">
            <a:avLst/>
          </a:prstGeom>
          <a:noFill/>
        </p:spPr>
        <p:txBody>
          <a:bodyPr wrap="square" rtlCol="0">
            <a:spAutoFit/>
          </a:bodyPr>
          <a:lstStyle/>
          <a:p>
            <a:pPr marL="342900" indent="-342900">
              <a:buClr>
                <a:srgbClr val="CC0000"/>
              </a:buClr>
              <a:buFont typeface="Wingdings" panose="05000000000000000000" pitchFamily="2" charset="2"/>
              <a:buChar char="Ø"/>
            </a:pPr>
            <a:r>
              <a:rPr lang="en-US" dirty="0" err="1" smtClean="0"/>
              <a:t>NuGet</a:t>
            </a:r>
            <a:r>
              <a:rPr lang="en-US" dirty="0" smtClean="0"/>
              <a:t> </a:t>
            </a:r>
            <a:r>
              <a:rPr lang="en-US" dirty="0"/>
              <a:t>package is a single ZIP file with the .</a:t>
            </a:r>
            <a:r>
              <a:rPr lang="en-US" dirty="0" err="1"/>
              <a:t>nupkg</a:t>
            </a:r>
            <a:r>
              <a:rPr lang="en-US" dirty="0"/>
              <a:t> extension that contains compiled code (DLLs), other files related to that code, and a descriptive manifest that includes information like the package's version number. Developers with code to share create packages and publish them to a public or private host. Package consumers obtain those packages from suitable hosts, add them to their projects, and then call a package's functionality in their project code. </a:t>
            </a:r>
            <a:r>
              <a:rPr lang="en-US" dirty="0" err="1"/>
              <a:t>NuGet</a:t>
            </a:r>
            <a:r>
              <a:rPr lang="en-US" dirty="0"/>
              <a:t> itself then handles all of the intermediate details. </a:t>
            </a:r>
            <a:r>
              <a:rPr lang="en-US" dirty="0" err="1"/>
              <a:t>NuGet</a:t>
            </a:r>
            <a:r>
              <a:rPr lang="en-US" dirty="0"/>
              <a:t> itself maintains the central repository of over 100,000 unique packages at nuget.org. These packages are employed by millions of .NET/.NET Core developers every day</a:t>
            </a:r>
            <a:r>
              <a:rPr lang="en-US" dirty="0" smtClean="0"/>
              <a:t>.</a:t>
            </a:r>
          </a:p>
          <a:p>
            <a:pPr marL="342900" indent="-342900">
              <a:buClr>
                <a:srgbClr val="CC0000"/>
              </a:buClr>
              <a:buFont typeface="Wingdings" panose="05000000000000000000" pitchFamily="2" charset="2"/>
              <a:buChar char="Ø"/>
            </a:pPr>
            <a:endParaRPr lang="en-US" dirty="0"/>
          </a:p>
          <a:p>
            <a:pPr marL="342900" indent="-342900">
              <a:buClr>
                <a:srgbClr val="CC0000"/>
              </a:buClr>
              <a:buFont typeface="Wingdings" panose="05000000000000000000" pitchFamily="2" charset="2"/>
              <a:buChar char="Ø"/>
            </a:pPr>
            <a:r>
              <a:rPr lang="en-US" dirty="0"/>
              <a:t>An artifact repository manages your end-to-end artifact lifecycle and supports different software package management systems while providing consistency to your CI/CD workflow. An artifact repository is both a source for artifacts needed for a build, and a target to deploy artifacts generated in the build </a:t>
            </a:r>
            <a:r>
              <a:rPr lang="en-US" dirty="0" err="1" smtClean="0"/>
              <a:t>process.The</a:t>
            </a:r>
            <a:r>
              <a:rPr lang="en-US" dirty="0" smtClean="0"/>
              <a:t> </a:t>
            </a:r>
            <a:r>
              <a:rPr lang="en-US" dirty="0"/>
              <a:t>DevOps artifact repository is crucial for the software development process. Multiple developers from different sites use artifacts and 3rd party components from different sources, causing testing problems to arise and thus slowing down your release </a:t>
            </a:r>
            <a:r>
              <a:rPr lang="en-US" dirty="0" smtClean="0"/>
              <a:t>process.</a:t>
            </a:r>
          </a:p>
        </p:txBody>
      </p:sp>
      <p:sp>
        <p:nvSpPr>
          <p:cNvPr id="15" name="Title 1"/>
          <p:cNvSpPr>
            <a:spLocks noGrp="1"/>
          </p:cNvSpPr>
          <p:nvPr>
            <p:ph type="title"/>
          </p:nvPr>
        </p:nvSpPr>
        <p:spPr>
          <a:xfrm>
            <a:off x="694267" y="238029"/>
            <a:ext cx="7605184" cy="565534"/>
          </a:xfrm>
        </p:spPr>
        <p:txBody>
          <a:bodyPr>
            <a:normAutofit fontScale="90000"/>
          </a:bodyPr>
          <a:lstStyle/>
          <a:p>
            <a:r>
              <a:rPr lang="en-US" dirty="0" smtClean="0"/>
              <a:t>Code Binary(Artifact) Repository</a:t>
            </a: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6109" y="5398092"/>
            <a:ext cx="1343822" cy="489151"/>
          </a:xfrm>
          <a:prstGeom prst="rect">
            <a:avLst/>
          </a:prstGeom>
        </p:spPr>
      </p:pic>
      <p:pic>
        <p:nvPicPr>
          <p:cNvPr id="14" name="Picture 13"/>
          <p:cNvPicPr>
            <a:picLocks noChangeAspect="1"/>
          </p:cNvPicPr>
          <p:nvPr/>
        </p:nvPicPr>
        <p:blipFill>
          <a:blip r:embed="rId3"/>
          <a:stretch>
            <a:fillRect/>
          </a:stretch>
        </p:blipFill>
        <p:spPr>
          <a:xfrm>
            <a:off x="8912305" y="5338612"/>
            <a:ext cx="979843" cy="612403"/>
          </a:xfrm>
          <a:prstGeom prst="rect">
            <a:avLst/>
          </a:prstGeom>
        </p:spPr>
      </p:pic>
      <p:sp>
        <p:nvSpPr>
          <p:cNvPr id="7" name="Rectangle 6">
            <a:hlinkClick r:id="rId4" action="ppaction://hlinksldjump"/>
          </p:cNvPr>
          <p:cNvSpPr/>
          <p:nvPr/>
        </p:nvSpPr>
        <p:spPr>
          <a:xfrm>
            <a:off x="8922327" y="6386945"/>
            <a:ext cx="3269673" cy="5126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750697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94267" y="1085929"/>
            <a:ext cx="10249503" cy="5078313"/>
          </a:xfrm>
          <a:prstGeom prst="rect">
            <a:avLst/>
          </a:prstGeom>
          <a:noFill/>
        </p:spPr>
        <p:txBody>
          <a:bodyPr wrap="square" rtlCol="0">
            <a:spAutoFit/>
          </a:bodyPr>
          <a:lstStyle/>
          <a:p>
            <a:pPr marL="342900" indent="-342900">
              <a:buClr>
                <a:srgbClr val="CC0000"/>
              </a:buClr>
              <a:buFont typeface="Wingdings" panose="05000000000000000000" pitchFamily="2" charset="2"/>
              <a:buChar char="Ø"/>
            </a:pPr>
            <a:r>
              <a:rPr lang="en-US" dirty="0"/>
              <a:t>Microservices describes the architectural pattern of composing a distributed application from separately deployable services that perform specific business functions and communicate over web interfaces. DevOps teams encapsulate individual pieces of functionality in </a:t>
            </a:r>
            <a:r>
              <a:rPr lang="en-US" dirty="0" err="1"/>
              <a:t>microservices</a:t>
            </a:r>
            <a:r>
              <a:rPr lang="en-US" dirty="0"/>
              <a:t> and build larger systems by composing the </a:t>
            </a:r>
            <a:r>
              <a:rPr lang="en-US" dirty="0" err="1"/>
              <a:t>microservices</a:t>
            </a:r>
            <a:r>
              <a:rPr lang="en-US" dirty="0"/>
              <a:t> like building blocks. Microservices apply an example of the open/closed principle: they are open for extension (using  the interfaces they expose), and closed for modification (in that each is implemented and versioned independently</a:t>
            </a:r>
            <a:r>
              <a:rPr lang="en-US" dirty="0" smtClean="0"/>
              <a:t>).</a:t>
            </a:r>
          </a:p>
          <a:p>
            <a:pPr marL="342900" indent="-342900">
              <a:buClr>
                <a:srgbClr val="CC0000"/>
              </a:buClr>
              <a:buFont typeface="Wingdings" panose="05000000000000000000" pitchFamily="2" charset="2"/>
              <a:buChar char="Ø"/>
            </a:pPr>
            <a:endParaRPr lang="en-US" dirty="0"/>
          </a:p>
          <a:p>
            <a:pPr marL="342900" indent="-342900">
              <a:buClr>
                <a:srgbClr val="CC0000"/>
              </a:buClr>
              <a:buFont typeface="Wingdings" panose="05000000000000000000" pitchFamily="2" charset="2"/>
              <a:buChar char="Ø"/>
            </a:pPr>
            <a:r>
              <a:rPr lang="en-US" dirty="0" smtClean="0"/>
              <a:t>Remove </a:t>
            </a:r>
            <a:r>
              <a:rPr lang="en-US" dirty="0"/>
              <a:t>single points of failure (SPOFs) by ensuring issues in one service do not crash or impact other parts of an </a:t>
            </a:r>
            <a:r>
              <a:rPr lang="en-US" dirty="0" smtClean="0"/>
              <a:t>application.</a:t>
            </a:r>
          </a:p>
          <a:p>
            <a:pPr marL="342900" indent="-342900">
              <a:buClr>
                <a:srgbClr val="CC0000"/>
              </a:buClr>
              <a:buFont typeface="Wingdings" panose="05000000000000000000" pitchFamily="2" charset="2"/>
              <a:buChar char="Ø"/>
            </a:pPr>
            <a:endParaRPr lang="en-US" dirty="0"/>
          </a:p>
          <a:p>
            <a:pPr marL="342900" indent="-342900">
              <a:buClr>
                <a:srgbClr val="CC0000"/>
              </a:buClr>
              <a:buFont typeface="Wingdings" panose="05000000000000000000" pitchFamily="2" charset="2"/>
              <a:buChar char="Ø"/>
            </a:pPr>
            <a:r>
              <a:rPr lang="en-US" dirty="0"/>
              <a:t>Individual </a:t>
            </a:r>
            <a:r>
              <a:rPr lang="en-US" dirty="0" err="1"/>
              <a:t>microservices</a:t>
            </a:r>
            <a:r>
              <a:rPr lang="en-US" dirty="0"/>
              <a:t> can be scaled out independently to provide additional availability and </a:t>
            </a:r>
            <a:r>
              <a:rPr lang="en-US" dirty="0" smtClean="0"/>
              <a:t>capacity</a:t>
            </a:r>
          </a:p>
          <a:p>
            <a:pPr marL="342900" indent="-342900">
              <a:buClr>
                <a:srgbClr val="CC0000"/>
              </a:buClr>
              <a:buFont typeface="Wingdings" panose="05000000000000000000" pitchFamily="2" charset="2"/>
              <a:buChar char="Ø"/>
            </a:pPr>
            <a:endParaRPr lang="en-US" dirty="0"/>
          </a:p>
          <a:p>
            <a:pPr marL="342900" indent="-342900">
              <a:buClr>
                <a:srgbClr val="CC0000"/>
              </a:buClr>
              <a:buFont typeface="Wingdings" panose="05000000000000000000" pitchFamily="2" charset="2"/>
              <a:buChar char="Ø"/>
            </a:pPr>
            <a:r>
              <a:rPr lang="en-US" dirty="0"/>
              <a:t>Microservices nicely compliment cloud-based application architectures by allowing software development teams to take advantage of several patterns such as event-driven programming and </a:t>
            </a:r>
            <a:r>
              <a:rPr lang="en-US" dirty="0" err="1"/>
              <a:t>autoscale</a:t>
            </a:r>
            <a:r>
              <a:rPr lang="en-US" dirty="0"/>
              <a:t> scenarios.  The </a:t>
            </a:r>
            <a:r>
              <a:rPr lang="en-US" dirty="0" err="1"/>
              <a:t>microservice</a:t>
            </a:r>
            <a:r>
              <a:rPr lang="en-US" dirty="0"/>
              <a:t> components expose APIs (application programming interfaces), typically over REST protocols for communicating with other services.</a:t>
            </a:r>
            <a:endParaRPr lang="en-US" dirty="0" smtClean="0"/>
          </a:p>
        </p:txBody>
      </p:sp>
      <p:sp>
        <p:nvSpPr>
          <p:cNvPr id="15" name="Title 1"/>
          <p:cNvSpPr>
            <a:spLocks noGrp="1"/>
          </p:cNvSpPr>
          <p:nvPr>
            <p:ph type="title"/>
          </p:nvPr>
        </p:nvSpPr>
        <p:spPr>
          <a:xfrm>
            <a:off x="694267" y="238029"/>
            <a:ext cx="7605184" cy="565534"/>
          </a:xfrm>
        </p:spPr>
        <p:txBody>
          <a:bodyPr>
            <a:normAutofit fontScale="90000"/>
          </a:bodyPr>
          <a:lstStyle/>
          <a:p>
            <a:r>
              <a:rPr lang="en-US" dirty="0" smtClean="0"/>
              <a:t>Think Microservices</a:t>
            </a:r>
            <a:endParaRPr lang="en-IN" dirty="0"/>
          </a:p>
        </p:txBody>
      </p:sp>
      <p:sp>
        <p:nvSpPr>
          <p:cNvPr id="4" name="Rectangle 3">
            <a:hlinkClick r:id="rId2" action="ppaction://hlinksldjump"/>
          </p:cNvPr>
          <p:cNvSpPr/>
          <p:nvPr/>
        </p:nvSpPr>
        <p:spPr>
          <a:xfrm>
            <a:off x="8922327" y="6386945"/>
            <a:ext cx="3269673" cy="5126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353863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94267" y="1085929"/>
            <a:ext cx="10249503" cy="4801314"/>
          </a:xfrm>
          <a:prstGeom prst="rect">
            <a:avLst/>
          </a:prstGeom>
          <a:noFill/>
        </p:spPr>
        <p:txBody>
          <a:bodyPr wrap="square" rtlCol="0">
            <a:spAutoFit/>
          </a:bodyPr>
          <a:lstStyle/>
          <a:p>
            <a:pPr marL="342900" indent="-342900">
              <a:buClr>
                <a:srgbClr val="CC0000"/>
              </a:buClr>
              <a:buFont typeface="Wingdings" panose="05000000000000000000" pitchFamily="2" charset="2"/>
              <a:buChar char="Ø"/>
            </a:pPr>
            <a:r>
              <a:rPr lang="en-US" dirty="0"/>
              <a:t>A container is a standard unit of software that packages up code and all its dependencies so the application runs quickly and reliably from one computing environment to another. A Docker container image is a lightweight, standalone, executable package of software that includes everything needed to run an application: code, runtime, system tools, system libraries and </a:t>
            </a:r>
            <a:r>
              <a:rPr lang="en-US" dirty="0" smtClean="0"/>
              <a:t>settings. Container </a:t>
            </a:r>
            <a:r>
              <a:rPr lang="en-US" dirty="0"/>
              <a:t>images become containers at runtime and in the case of Docker containers - images become containers when they run on Docker Engine. Containers allow for the isolation, packaging, and deployment of </a:t>
            </a:r>
            <a:r>
              <a:rPr lang="en-US" dirty="0" err="1"/>
              <a:t>microservices</a:t>
            </a:r>
            <a:r>
              <a:rPr lang="en-US" dirty="0"/>
              <a:t>, and orchestration scales out a group of containers into an application</a:t>
            </a:r>
            <a:r>
              <a:rPr lang="en-US" dirty="0" smtClean="0"/>
              <a:t>.</a:t>
            </a:r>
          </a:p>
          <a:p>
            <a:pPr marL="342900" indent="-342900">
              <a:buClr>
                <a:srgbClr val="CC0000"/>
              </a:buClr>
              <a:buFont typeface="Wingdings" panose="05000000000000000000" pitchFamily="2" charset="2"/>
              <a:buChar char="Ø"/>
            </a:pPr>
            <a:endParaRPr lang="en-US" dirty="0"/>
          </a:p>
          <a:p>
            <a:pPr marL="342900" indent="-342900">
              <a:buClr>
                <a:srgbClr val="CC0000"/>
              </a:buClr>
              <a:buFont typeface="Wingdings" panose="05000000000000000000" pitchFamily="2" charset="2"/>
              <a:buChar char="Ø"/>
            </a:pPr>
            <a:r>
              <a:rPr lang="en-US" dirty="0" smtClean="0"/>
              <a:t>Docker is </a:t>
            </a:r>
            <a:r>
              <a:rPr lang="en-US" dirty="0"/>
              <a:t>independent container platform that enables organizations to seamlessly </a:t>
            </a:r>
            <a:r>
              <a:rPr lang="en-US" b="1" dirty="0"/>
              <a:t>build</a:t>
            </a:r>
            <a:r>
              <a:rPr lang="en-US" dirty="0"/>
              <a:t>, </a:t>
            </a:r>
            <a:r>
              <a:rPr lang="en-US" b="1" dirty="0"/>
              <a:t>share</a:t>
            </a:r>
            <a:r>
              <a:rPr lang="en-US" dirty="0"/>
              <a:t> and </a:t>
            </a:r>
            <a:r>
              <a:rPr lang="en-US" b="1" dirty="0"/>
              <a:t>run</a:t>
            </a:r>
            <a:r>
              <a:rPr lang="en-US" dirty="0"/>
              <a:t> any application, anywhere—from hybrid cloud to the edge</a:t>
            </a:r>
            <a:r>
              <a:rPr lang="en-US" dirty="0" smtClean="0"/>
              <a:t>. Docker images helps faster deployment of any software component.</a:t>
            </a:r>
          </a:p>
          <a:p>
            <a:pPr marL="342900" indent="-342900">
              <a:buClr>
                <a:srgbClr val="CC0000"/>
              </a:buClr>
              <a:buFont typeface="Wingdings" panose="05000000000000000000" pitchFamily="2" charset="2"/>
              <a:buChar char="Ø"/>
            </a:pPr>
            <a:endParaRPr lang="en-US" dirty="0"/>
          </a:p>
          <a:p>
            <a:pPr marL="342900" indent="-342900">
              <a:buClr>
                <a:srgbClr val="CC0000"/>
              </a:buClr>
              <a:buFont typeface="Wingdings" panose="05000000000000000000" pitchFamily="2" charset="2"/>
              <a:buChar char="Ø"/>
            </a:pPr>
            <a:r>
              <a:rPr lang="en-US" dirty="0" smtClean="0"/>
              <a:t>Docker Hub helps push Docker images and make your app accessible to your team or with the Docker Community at large. It also create and manage users and grant access to your repositories. This can be used for automated builds and </a:t>
            </a:r>
            <a:r>
              <a:rPr lang="en-US" dirty="0" err="1" smtClean="0"/>
              <a:t>webhooks</a:t>
            </a:r>
            <a:r>
              <a:rPr lang="en-US" dirty="0" smtClean="0"/>
              <a:t> for easy integration into your development pipeline.</a:t>
            </a:r>
            <a:endParaRPr lang="en-US" dirty="0"/>
          </a:p>
        </p:txBody>
      </p:sp>
      <p:sp>
        <p:nvSpPr>
          <p:cNvPr id="15" name="Title 1"/>
          <p:cNvSpPr>
            <a:spLocks noGrp="1"/>
          </p:cNvSpPr>
          <p:nvPr>
            <p:ph type="title"/>
          </p:nvPr>
        </p:nvSpPr>
        <p:spPr>
          <a:xfrm>
            <a:off x="694267" y="238029"/>
            <a:ext cx="7605184" cy="565534"/>
          </a:xfrm>
        </p:spPr>
        <p:txBody>
          <a:bodyPr>
            <a:normAutofit fontScale="90000"/>
          </a:bodyPr>
          <a:lstStyle/>
          <a:p>
            <a:r>
              <a:rPr lang="en-US" dirty="0" smtClean="0"/>
              <a:t>Containerization</a:t>
            </a:r>
            <a:endParaRPr lang="en-IN" dirty="0"/>
          </a:p>
        </p:txBody>
      </p:sp>
      <p:pic>
        <p:nvPicPr>
          <p:cNvPr id="12" name="Picture 11"/>
          <p:cNvPicPr>
            <a:picLocks noChangeAspect="1"/>
          </p:cNvPicPr>
          <p:nvPr/>
        </p:nvPicPr>
        <p:blipFill>
          <a:blip r:embed="rId2"/>
          <a:stretch>
            <a:fillRect/>
          </a:stretch>
        </p:blipFill>
        <p:spPr>
          <a:xfrm>
            <a:off x="10943770" y="5191107"/>
            <a:ext cx="832594" cy="713653"/>
          </a:xfrm>
          <a:prstGeom prst="rect">
            <a:avLst/>
          </a:prstGeom>
        </p:spPr>
      </p:pic>
      <p:sp>
        <p:nvSpPr>
          <p:cNvPr id="5" name="Rectangle 4">
            <a:hlinkClick r:id="rId3" action="ppaction://hlinksldjump"/>
          </p:cNvPr>
          <p:cNvSpPr/>
          <p:nvPr/>
        </p:nvSpPr>
        <p:spPr>
          <a:xfrm>
            <a:off x="8922327" y="6386945"/>
            <a:ext cx="3269673" cy="5126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022207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94267" y="1085929"/>
            <a:ext cx="10249503" cy="4801314"/>
          </a:xfrm>
          <a:prstGeom prst="rect">
            <a:avLst/>
          </a:prstGeom>
          <a:noFill/>
        </p:spPr>
        <p:txBody>
          <a:bodyPr wrap="square" rtlCol="0">
            <a:spAutoFit/>
          </a:bodyPr>
          <a:lstStyle/>
          <a:p>
            <a:pPr marL="342900" indent="-342900">
              <a:buClr>
                <a:srgbClr val="CC0000"/>
              </a:buClr>
              <a:buFont typeface="Wingdings" panose="05000000000000000000" pitchFamily="2" charset="2"/>
              <a:buChar char="Ø"/>
            </a:pPr>
            <a:r>
              <a:rPr lang="en-US" b="1" dirty="0"/>
              <a:t>Containers</a:t>
            </a:r>
            <a:r>
              <a:rPr lang="en-US" dirty="0"/>
              <a:t> are an abstraction at the app layer that packages code and dependencies together. Multiple containers can run on the same machine and share the OS kernel with other containers, each running as isolated processes in user space. Containers take up less space than VMs (container images are typically tens of MBs in size), can handle more applications and require fewer VMs and Operating systems</a:t>
            </a:r>
            <a:r>
              <a:rPr lang="en-US" dirty="0" smtClean="0"/>
              <a:t>. </a:t>
            </a:r>
            <a:endParaRPr lang="en-US" dirty="0"/>
          </a:p>
          <a:p>
            <a:pPr marL="342900" indent="-342900">
              <a:buClr>
                <a:srgbClr val="CC0000"/>
              </a:buClr>
              <a:buFont typeface="Wingdings" panose="05000000000000000000" pitchFamily="2" charset="2"/>
              <a:buChar char="Ø"/>
            </a:pPr>
            <a:endParaRPr lang="en-US" dirty="0" smtClean="0"/>
          </a:p>
          <a:p>
            <a:pPr marL="342900" indent="-342900">
              <a:buClr>
                <a:srgbClr val="CC0000"/>
              </a:buClr>
              <a:buFont typeface="Wingdings" panose="05000000000000000000" pitchFamily="2" charset="2"/>
              <a:buChar char="Ø"/>
            </a:pPr>
            <a:r>
              <a:rPr lang="en-US" dirty="0"/>
              <a:t>If you have Docker installed on a bunch of hosts (different operating systems), you can leverage Kubernetes. These </a:t>
            </a:r>
            <a:r>
              <a:rPr lang="en-US" b="1" dirty="0"/>
              <a:t>nodes</a:t>
            </a:r>
            <a:r>
              <a:rPr lang="en-US" dirty="0"/>
              <a:t>, or </a:t>
            </a:r>
            <a:r>
              <a:rPr lang="en-US" b="1" dirty="0"/>
              <a:t>Docker hosts</a:t>
            </a:r>
            <a:r>
              <a:rPr lang="en-US" dirty="0"/>
              <a:t>, can be bare-metal servers or virtual machines. Kubernetes can then allow you to automate container provisioning, networking, load-balancing, security and scaling across all these nodes from a single command line or dashboard. </a:t>
            </a:r>
            <a:r>
              <a:rPr lang="en-US" dirty="0" smtClean="0"/>
              <a:t>A collection of nodes that is managed by a single Kubernetes instance is referred to as a Kubernetes cluster.</a:t>
            </a:r>
          </a:p>
          <a:p>
            <a:pPr marL="342900" indent="-342900">
              <a:buClr>
                <a:srgbClr val="CC0000"/>
              </a:buClr>
              <a:buFont typeface="Wingdings" panose="05000000000000000000" pitchFamily="2" charset="2"/>
              <a:buChar char="Ø"/>
            </a:pPr>
            <a:endParaRPr lang="en-US" dirty="0" smtClean="0"/>
          </a:p>
          <a:p>
            <a:pPr marL="342900" indent="-342900">
              <a:buClr>
                <a:srgbClr val="CC0000"/>
              </a:buClr>
              <a:buFont typeface="Wingdings" panose="05000000000000000000" pitchFamily="2" charset="2"/>
              <a:buChar char="Ø"/>
            </a:pPr>
            <a:endParaRPr lang="en-US" dirty="0"/>
          </a:p>
          <a:p>
            <a:pPr marL="342900" indent="-342900">
              <a:buClr>
                <a:srgbClr val="CC0000"/>
              </a:buClr>
              <a:buFont typeface="Wingdings" panose="05000000000000000000" pitchFamily="2" charset="2"/>
              <a:buChar char="Ø"/>
            </a:pPr>
            <a:endParaRPr lang="en-US" dirty="0" smtClean="0"/>
          </a:p>
          <a:p>
            <a:pPr marL="342900" indent="-342900">
              <a:buClr>
                <a:srgbClr val="CC0000"/>
              </a:buClr>
              <a:buFont typeface="Wingdings" panose="05000000000000000000" pitchFamily="2" charset="2"/>
              <a:buChar char="Ø"/>
            </a:pPr>
            <a:endParaRPr lang="en-US" dirty="0" smtClean="0"/>
          </a:p>
          <a:p>
            <a:pPr>
              <a:buClr>
                <a:srgbClr val="CC0000"/>
              </a:buClr>
            </a:pPr>
            <a:endParaRPr lang="en-US" dirty="0"/>
          </a:p>
        </p:txBody>
      </p:sp>
      <p:sp>
        <p:nvSpPr>
          <p:cNvPr id="15" name="Title 1"/>
          <p:cNvSpPr>
            <a:spLocks noGrp="1"/>
          </p:cNvSpPr>
          <p:nvPr>
            <p:ph type="title"/>
          </p:nvPr>
        </p:nvSpPr>
        <p:spPr>
          <a:xfrm>
            <a:off x="694267" y="238029"/>
            <a:ext cx="7605184" cy="565534"/>
          </a:xfrm>
        </p:spPr>
        <p:txBody>
          <a:bodyPr>
            <a:normAutofit fontScale="90000"/>
          </a:bodyPr>
          <a:lstStyle/>
          <a:p>
            <a:r>
              <a:rPr lang="en-US" dirty="0" smtClean="0"/>
              <a:t>Container at Runtime</a:t>
            </a:r>
            <a:endParaRPr lang="en-IN" dirty="0"/>
          </a:p>
        </p:txBody>
      </p:sp>
      <p:pic>
        <p:nvPicPr>
          <p:cNvPr id="12" name="Picture 11"/>
          <p:cNvPicPr>
            <a:picLocks noChangeAspect="1"/>
          </p:cNvPicPr>
          <p:nvPr/>
        </p:nvPicPr>
        <p:blipFill>
          <a:blip r:embed="rId2"/>
          <a:stretch>
            <a:fillRect/>
          </a:stretch>
        </p:blipFill>
        <p:spPr>
          <a:xfrm>
            <a:off x="3540187" y="4978226"/>
            <a:ext cx="458657" cy="393135"/>
          </a:xfrm>
          <a:prstGeom prst="rect">
            <a:avLst/>
          </a:prstGeom>
        </p:spPr>
      </p:pic>
      <p:pic>
        <p:nvPicPr>
          <p:cNvPr id="13" name="Picture 12"/>
          <p:cNvPicPr>
            <a:picLocks noChangeAspect="1"/>
          </p:cNvPicPr>
          <p:nvPr/>
        </p:nvPicPr>
        <p:blipFill>
          <a:blip r:embed="rId3"/>
          <a:stretch>
            <a:fillRect/>
          </a:stretch>
        </p:blipFill>
        <p:spPr>
          <a:xfrm>
            <a:off x="5523450" y="5466980"/>
            <a:ext cx="277743" cy="112833"/>
          </a:xfrm>
          <a:prstGeom prst="rect">
            <a:avLst/>
          </a:prstGeom>
        </p:spPr>
      </p:pic>
      <p:pic>
        <p:nvPicPr>
          <p:cNvPr id="2" name="Picture 1"/>
          <p:cNvPicPr>
            <a:picLocks noChangeAspect="1"/>
          </p:cNvPicPr>
          <p:nvPr/>
        </p:nvPicPr>
        <p:blipFill>
          <a:blip r:embed="rId4"/>
          <a:stretch>
            <a:fillRect/>
          </a:stretch>
        </p:blipFill>
        <p:spPr>
          <a:xfrm>
            <a:off x="9315129" y="4453371"/>
            <a:ext cx="2345752" cy="1863689"/>
          </a:xfrm>
          <a:prstGeom prst="rect">
            <a:avLst/>
          </a:prstGeom>
        </p:spPr>
      </p:pic>
      <p:pic>
        <p:nvPicPr>
          <p:cNvPr id="7" name="Picture 6"/>
          <p:cNvPicPr>
            <a:picLocks noChangeAspect="1"/>
          </p:cNvPicPr>
          <p:nvPr/>
        </p:nvPicPr>
        <p:blipFill>
          <a:blip r:embed="rId5"/>
          <a:stretch>
            <a:fillRect/>
          </a:stretch>
        </p:blipFill>
        <p:spPr>
          <a:xfrm>
            <a:off x="7393590" y="4910939"/>
            <a:ext cx="654174" cy="474276"/>
          </a:xfrm>
          <a:prstGeom prst="rect">
            <a:avLst/>
          </a:prstGeom>
        </p:spPr>
      </p:pic>
      <p:pic>
        <p:nvPicPr>
          <p:cNvPr id="8" name="Picture 7"/>
          <p:cNvPicPr>
            <a:picLocks noChangeAspect="1"/>
          </p:cNvPicPr>
          <p:nvPr/>
        </p:nvPicPr>
        <p:blipFill>
          <a:blip r:embed="rId2"/>
          <a:stretch>
            <a:fillRect/>
          </a:stretch>
        </p:blipFill>
        <p:spPr>
          <a:xfrm>
            <a:off x="5432994" y="4992081"/>
            <a:ext cx="458657" cy="393135"/>
          </a:xfrm>
          <a:prstGeom prst="rect">
            <a:avLst/>
          </a:prstGeom>
        </p:spPr>
      </p:pic>
      <p:cxnSp>
        <p:nvCxnSpPr>
          <p:cNvPr id="4" name="Straight Arrow Connector 3"/>
          <p:cNvCxnSpPr/>
          <p:nvPr/>
        </p:nvCxnSpPr>
        <p:spPr>
          <a:xfrm>
            <a:off x="4156369" y="5188648"/>
            <a:ext cx="1108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137569" y="5188648"/>
            <a:ext cx="1108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049597" y="5196691"/>
            <a:ext cx="1108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flipH="1">
            <a:off x="4083972" y="4802851"/>
            <a:ext cx="1375714" cy="415498"/>
          </a:xfrm>
          <a:prstGeom prst="rect">
            <a:avLst/>
          </a:prstGeom>
          <a:noFill/>
        </p:spPr>
        <p:txBody>
          <a:bodyPr wrap="square" rtlCol="0">
            <a:spAutoFit/>
          </a:bodyPr>
          <a:lstStyle/>
          <a:p>
            <a:r>
              <a:rPr lang="en-US" sz="1050" dirty="0" smtClean="0"/>
              <a:t>Push container images</a:t>
            </a:r>
            <a:endParaRPr lang="en-IN" sz="1050" dirty="0"/>
          </a:p>
        </p:txBody>
      </p:sp>
      <p:pic>
        <p:nvPicPr>
          <p:cNvPr id="9" name="Picture 8"/>
          <p:cNvPicPr>
            <a:picLocks noChangeAspect="1"/>
          </p:cNvPicPr>
          <p:nvPr/>
        </p:nvPicPr>
        <p:blipFill>
          <a:blip r:embed="rId6"/>
          <a:stretch>
            <a:fillRect/>
          </a:stretch>
        </p:blipFill>
        <p:spPr>
          <a:xfrm>
            <a:off x="339747" y="4859267"/>
            <a:ext cx="1922479" cy="664129"/>
          </a:xfrm>
          <a:prstGeom prst="rect">
            <a:avLst/>
          </a:prstGeom>
        </p:spPr>
      </p:pic>
      <p:cxnSp>
        <p:nvCxnSpPr>
          <p:cNvPr id="16" name="Straight Arrow Connector 15"/>
          <p:cNvCxnSpPr/>
          <p:nvPr/>
        </p:nvCxnSpPr>
        <p:spPr>
          <a:xfrm>
            <a:off x="2327564" y="5188643"/>
            <a:ext cx="1108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flipH="1">
            <a:off x="2255170" y="4802846"/>
            <a:ext cx="1375714" cy="415498"/>
          </a:xfrm>
          <a:prstGeom prst="rect">
            <a:avLst/>
          </a:prstGeom>
          <a:noFill/>
        </p:spPr>
        <p:txBody>
          <a:bodyPr wrap="square" rtlCol="0">
            <a:spAutoFit/>
          </a:bodyPr>
          <a:lstStyle/>
          <a:p>
            <a:r>
              <a:rPr lang="en-US" sz="1050" dirty="0" smtClean="0"/>
              <a:t>create container images (</a:t>
            </a:r>
            <a:r>
              <a:rPr lang="en-US" sz="1050" dirty="0" err="1" smtClean="0"/>
              <a:t>yaml</a:t>
            </a:r>
            <a:r>
              <a:rPr lang="en-US" sz="1050" dirty="0" smtClean="0"/>
              <a:t>)</a:t>
            </a:r>
            <a:endParaRPr lang="en-IN" sz="1050" dirty="0"/>
          </a:p>
        </p:txBody>
      </p:sp>
      <p:sp>
        <p:nvSpPr>
          <p:cNvPr id="18" name="TextBox 17"/>
          <p:cNvSpPr txBox="1"/>
          <p:nvPr/>
        </p:nvSpPr>
        <p:spPr>
          <a:xfrm flipH="1">
            <a:off x="6120600" y="4802850"/>
            <a:ext cx="1375714" cy="415498"/>
          </a:xfrm>
          <a:prstGeom prst="rect">
            <a:avLst/>
          </a:prstGeom>
          <a:noFill/>
        </p:spPr>
        <p:txBody>
          <a:bodyPr wrap="square" rtlCol="0">
            <a:spAutoFit/>
          </a:bodyPr>
          <a:lstStyle/>
          <a:p>
            <a:r>
              <a:rPr lang="en-US" sz="1050" dirty="0" smtClean="0"/>
              <a:t>Pull container images</a:t>
            </a:r>
            <a:endParaRPr lang="en-IN" sz="1050" dirty="0"/>
          </a:p>
        </p:txBody>
      </p:sp>
      <p:sp>
        <p:nvSpPr>
          <p:cNvPr id="19" name="TextBox 18"/>
          <p:cNvSpPr txBox="1"/>
          <p:nvPr/>
        </p:nvSpPr>
        <p:spPr>
          <a:xfrm flipH="1">
            <a:off x="8063341" y="4802847"/>
            <a:ext cx="1331043" cy="415498"/>
          </a:xfrm>
          <a:prstGeom prst="rect">
            <a:avLst/>
          </a:prstGeom>
          <a:noFill/>
        </p:spPr>
        <p:txBody>
          <a:bodyPr wrap="square" rtlCol="0">
            <a:spAutoFit/>
          </a:bodyPr>
          <a:lstStyle/>
          <a:p>
            <a:r>
              <a:rPr lang="en-US" sz="1050" dirty="0" smtClean="0"/>
              <a:t>Manage container images @ runtime</a:t>
            </a:r>
            <a:endParaRPr lang="en-IN" sz="1050" dirty="0"/>
          </a:p>
        </p:txBody>
      </p:sp>
      <p:sp>
        <p:nvSpPr>
          <p:cNvPr id="20" name="TextBox 19"/>
          <p:cNvSpPr txBox="1"/>
          <p:nvPr/>
        </p:nvSpPr>
        <p:spPr>
          <a:xfrm flipH="1">
            <a:off x="8063341" y="5204625"/>
            <a:ext cx="1331043" cy="900246"/>
          </a:xfrm>
          <a:prstGeom prst="rect">
            <a:avLst/>
          </a:prstGeom>
          <a:noFill/>
        </p:spPr>
        <p:txBody>
          <a:bodyPr wrap="square" rtlCol="0">
            <a:spAutoFit/>
          </a:bodyPr>
          <a:lstStyle/>
          <a:p>
            <a:pPr marL="171450" indent="-171450">
              <a:buFont typeface="Arial" panose="020B0604020202020204" pitchFamily="34" charset="0"/>
              <a:buChar char="•"/>
            </a:pPr>
            <a:r>
              <a:rPr lang="en-US" sz="1050" dirty="0" smtClean="0"/>
              <a:t>Create container</a:t>
            </a:r>
          </a:p>
          <a:p>
            <a:pPr marL="171450" indent="-171450">
              <a:buFont typeface="Arial" panose="020B0604020202020204" pitchFamily="34" charset="0"/>
              <a:buChar char="•"/>
            </a:pPr>
            <a:r>
              <a:rPr lang="en-US" sz="1050" dirty="0" smtClean="0"/>
              <a:t>Security</a:t>
            </a:r>
          </a:p>
          <a:p>
            <a:pPr marL="171450" indent="-171450">
              <a:buFont typeface="Arial" panose="020B0604020202020204" pitchFamily="34" charset="0"/>
              <a:buChar char="•"/>
            </a:pPr>
            <a:r>
              <a:rPr lang="en-US" sz="1050" dirty="0" smtClean="0"/>
              <a:t>Load balancing</a:t>
            </a:r>
          </a:p>
          <a:p>
            <a:pPr marL="171450" indent="-171450">
              <a:buFont typeface="Arial" panose="020B0604020202020204" pitchFamily="34" charset="0"/>
              <a:buChar char="•"/>
            </a:pPr>
            <a:r>
              <a:rPr lang="en-US" sz="1050" dirty="0" smtClean="0"/>
              <a:t>Scaling</a:t>
            </a:r>
            <a:endParaRPr lang="en-IN" sz="1050" dirty="0"/>
          </a:p>
        </p:txBody>
      </p:sp>
      <p:sp>
        <p:nvSpPr>
          <p:cNvPr id="21" name="Rectangle 20">
            <a:hlinkClick r:id="rId7" action="ppaction://hlinksldjump"/>
          </p:cNvPr>
          <p:cNvSpPr/>
          <p:nvPr/>
        </p:nvSpPr>
        <p:spPr>
          <a:xfrm>
            <a:off x="8922327" y="6386945"/>
            <a:ext cx="3269673" cy="5126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327068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94267" y="1085929"/>
            <a:ext cx="10249503" cy="4801314"/>
          </a:xfrm>
          <a:prstGeom prst="rect">
            <a:avLst/>
          </a:prstGeom>
          <a:noFill/>
        </p:spPr>
        <p:txBody>
          <a:bodyPr wrap="square" rtlCol="0">
            <a:spAutoFit/>
          </a:bodyPr>
          <a:lstStyle/>
          <a:p>
            <a:pPr marL="342900" indent="-342900">
              <a:buClr>
                <a:srgbClr val="CC0000"/>
              </a:buClr>
              <a:buFont typeface="Wingdings" panose="05000000000000000000" pitchFamily="2" charset="2"/>
              <a:buChar char="Ø"/>
            </a:pPr>
            <a:r>
              <a:rPr lang="en-US" b="1" dirty="0" err="1"/>
              <a:t>Ansible</a:t>
            </a:r>
            <a:r>
              <a:rPr lang="en-US" dirty="0"/>
              <a:t> is an open-source automation tool, or platform, </a:t>
            </a:r>
            <a:r>
              <a:rPr lang="en-US" b="1" dirty="0"/>
              <a:t>used</a:t>
            </a:r>
            <a:r>
              <a:rPr lang="en-US" dirty="0"/>
              <a:t> for IT tasks such as configuration management, application deployment, </a:t>
            </a:r>
            <a:r>
              <a:rPr lang="en-US" dirty="0" smtClean="0"/>
              <a:t>intra service </a:t>
            </a:r>
            <a:r>
              <a:rPr lang="en-US" dirty="0"/>
              <a:t>orchestration and provisioning</a:t>
            </a:r>
            <a:r>
              <a:rPr lang="en-US" dirty="0" smtClean="0"/>
              <a:t>.</a:t>
            </a:r>
          </a:p>
          <a:p>
            <a:pPr marL="342900" indent="-342900">
              <a:buClr>
                <a:srgbClr val="CC0000"/>
              </a:buClr>
              <a:buFont typeface="Wingdings" panose="05000000000000000000" pitchFamily="2" charset="2"/>
              <a:buChar char="Ø"/>
            </a:pPr>
            <a:endParaRPr lang="en-US" dirty="0" smtClean="0"/>
          </a:p>
          <a:p>
            <a:pPr marL="342900" indent="-342900">
              <a:buClr>
                <a:srgbClr val="CC0000"/>
              </a:buClr>
              <a:buFont typeface="Wingdings" panose="05000000000000000000" pitchFamily="2" charset="2"/>
              <a:buChar char="Ø"/>
            </a:pPr>
            <a:r>
              <a:rPr lang="en-US" dirty="0"/>
              <a:t>If you have Docker installed on a bunch of hosts (different operating systems), you can leverage Kubernetes. These </a:t>
            </a:r>
            <a:r>
              <a:rPr lang="en-US" b="1" dirty="0"/>
              <a:t>nodes</a:t>
            </a:r>
            <a:r>
              <a:rPr lang="en-US" dirty="0"/>
              <a:t>, or </a:t>
            </a:r>
            <a:r>
              <a:rPr lang="en-US" b="1" dirty="0"/>
              <a:t>Docker hosts</a:t>
            </a:r>
            <a:r>
              <a:rPr lang="en-US" dirty="0"/>
              <a:t>, can be bare-metal servers or virtual machines. Kubernetes can then allow you to automate container provisioning, networking, load-balancing, security and scaling across all these nodes from a single command line or dashboard. A collection of nodes that is managed by a single Kubernetes instance is referred to as a Kubernetes cluster</a:t>
            </a:r>
            <a:r>
              <a:rPr lang="en-US" dirty="0" smtClean="0"/>
              <a:t>.</a:t>
            </a:r>
          </a:p>
          <a:p>
            <a:pPr marL="342900" indent="-342900">
              <a:buClr>
                <a:srgbClr val="CC0000"/>
              </a:buClr>
              <a:buFont typeface="Wingdings" panose="05000000000000000000" pitchFamily="2" charset="2"/>
              <a:buChar char="Ø"/>
            </a:pPr>
            <a:endParaRPr lang="en-US" dirty="0"/>
          </a:p>
          <a:p>
            <a:pPr marL="342900" indent="-342900">
              <a:buClr>
                <a:srgbClr val="CC0000"/>
              </a:buClr>
              <a:buFont typeface="Wingdings" panose="05000000000000000000" pitchFamily="2" charset="2"/>
              <a:buChar char="Ø"/>
            </a:pPr>
            <a:r>
              <a:rPr lang="en-US" b="1" dirty="0" smtClean="0"/>
              <a:t>Puppet</a:t>
            </a:r>
            <a:r>
              <a:rPr lang="en-US" dirty="0" smtClean="0"/>
              <a:t> - Manage </a:t>
            </a:r>
            <a:r>
              <a:rPr lang="en-US" dirty="0"/>
              <a:t>infrastructure configuration and compliance at scale. Deploy updates quickly, securely, and predictably</a:t>
            </a:r>
            <a:r>
              <a:rPr lang="en-US" dirty="0" smtClean="0"/>
              <a:t>.</a:t>
            </a:r>
          </a:p>
          <a:p>
            <a:pPr marL="342900" indent="-342900">
              <a:buClr>
                <a:srgbClr val="CC0000"/>
              </a:buClr>
              <a:buFont typeface="Wingdings" panose="05000000000000000000" pitchFamily="2" charset="2"/>
              <a:buChar char="Ø"/>
            </a:pPr>
            <a:endParaRPr lang="en-US" dirty="0"/>
          </a:p>
          <a:p>
            <a:pPr marL="342900" indent="-342900">
              <a:buClr>
                <a:srgbClr val="CC0000"/>
              </a:buClr>
              <a:buFont typeface="Wingdings" panose="05000000000000000000" pitchFamily="2" charset="2"/>
              <a:buChar char="Ø"/>
            </a:pPr>
            <a:r>
              <a:rPr lang="en-US" b="1" dirty="0" smtClean="0"/>
              <a:t>Chef</a:t>
            </a:r>
            <a:r>
              <a:rPr lang="en-US" dirty="0" smtClean="0"/>
              <a:t> - </a:t>
            </a:r>
            <a:r>
              <a:rPr lang="en-US" dirty="0"/>
              <a:t>One consistent, collaborative, and transparent way to ship any application to any environment. Build, deploy, and manage everything in your pipelines and in </a:t>
            </a:r>
            <a:r>
              <a:rPr lang="en-US" dirty="0" smtClean="0"/>
              <a:t>production</a:t>
            </a:r>
            <a:endParaRPr lang="en-US" dirty="0"/>
          </a:p>
          <a:p>
            <a:pPr marL="342900" indent="-342900">
              <a:buClr>
                <a:srgbClr val="CC0000"/>
              </a:buClr>
              <a:buFont typeface="Wingdings" panose="05000000000000000000" pitchFamily="2" charset="2"/>
              <a:buChar char="Ø"/>
            </a:pPr>
            <a:endParaRPr lang="en-US" dirty="0"/>
          </a:p>
          <a:p>
            <a:pPr marL="342900" indent="-342900">
              <a:buClr>
                <a:srgbClr val="CC0000"/>
              </a:buClr>
              <a:buFont typeface="Wingdings" panose="05000000000000000000" pitchFamily="2" charset="2"/>
              <a:buChar char="Ø"/>
            </a:pPr>
            <a:r>
              <a:rPr lang="en-US" dirty="0" smtClean="0"/>
              <a:t>Azure (ARM Template), AWS (Cloud Formation)</a:t>
            </a:r>
            <a:endParaRPr lang="en-US" dirty="0"/>
          </a:p>
        </p:txBody>
      </p:sp>
      <p:sp>
        <p:nvSpPr>
          <p:cNvPr id="15" name="Title 1"/>
          <p:cNvSpPr>
            <a:spLocks noGrp="1"/>
          </p:cNvSpPr>
          <p:nvPr>
            <p:ph type="title"/>
          </p:nvPr>
        </p:nvSpPr>
        <p:spPr>
          <a:xfrm>
            <a:off x="694267" y="238029"/>
            <a:ext cx="7605184" cy="565534"/>
          </a:xfrm>
        </p:spPr>
        <p:txBody>
          <a:bodyPr>
            <a:normAutofit fontScale="90000"/>
          </a:bodyPr>
          <a:lstStyle/>
          <a:p>
            <a:r>
              <a:rPr lang="en-US" dirty="0" smtClean="0"/>
              <a:t>Continuous Delivery / Infra as Code</a:t>
            </a:r>
            <a:endParaRPr lang="en-IN" dirty="0"/>
          </a:p>
        </p:txBody>
      </p:sp>
      <p:pic>
        <p:nvPicPr>
          <p:cNvPr id="21" name="Picture 20"/>
          <p:cNvPicPr>
            <a:picLocks noChangeAspect="1"/>
          </p:cNvPicPr>
          <p:nvPr/>
        </p:nvPicPr>
        <p:blipFill>
          <a:blip r:embed="rId2"/>
          <a:stretch>
            <a:fillRect/>
          </a:stretch>
        </p:blipFill>
        <p:spPr>
          <a:xfrm>
            <a:off x="9545782" y="5559449"/>
            <a:ext cx="1360979" cy="494054"/>
          </a:xfrm>
          <a:prstGeom prst="rect">
            <a:avLst/>
          </a:prstGeom>
        </p:spPr>
      </p:pic>
      <p:pic>
        <p:nvPicPr>
          <p:cNvPr id="22" name="Picture 21"/>
          <p:cNvPicPr>
            <a:picLocks noChangeAspect="1"/>
          </p:cNvPicPr>
          <p:nvPr/>
        </p:nvPicPr>
        <p:blipFill>
          <a:blip r:embed="rId3"/>
          <a:stretch>
            <a:fillRect/>
          </a:stretch>
        </p:blipFill>
        <p:spPr>
          <a:xfrm>
            <a:off x="11013045" y="5491625"/>
            <a:ext cx="603823" cy="629702"/>
          </a:xfrm>
          <a:prstGeom prst="rect">
            <a:avLst/>
          </a:prstGeom>
        </p:spPr>
      </p:pic>
      <p:pic>
        <p:nvPicPr>
          <p:cNvPr id="23" name="Picture 22"/>
          <p:cNvPicPr>
            <a:picLocks noChangeAspect="1"/>
          </p:cNvPicPr>
          <p:nvPr/>
        </p:nvPicPr>
        <p:blipFill>
          <a:blip r:embed="rId4"/>
          <a:stretch>
            <a:fillRect/>
          </a:stretch>
        </p:blipFill>
        <p:spPr>
          <a:xfrm>
            <a:off x="8888031" y="5475481"/>
            <a:ext cx="588476" cy="735595"/>
          </a:xfrm>
          <a:prstGeom prst="rect">
            <a:avLst/>
          </a:prstGeom>
        </p:spPr>
      </p:pic>
      <p:pic>
        <p:nvPicPr>
          <p:cNvPr id="7" name="Picture 6"/>
          <p:cNvPicPr>
            <a:picLocks noChangeAspect="1"/>
          </p:cNvPicPr>
          <p:nvPr/>
        </p:nvPicPr>
        <p:blipFill>
          <a:blip r:embed="rId5"/>
          <a:stretch>
            <a:fillRect/>
          </a:stretch>
        </p:blipFill>
        <p:spPr>
          <a:xfrm>
            <a:off x="7636030" y="5520832"/>
            <a:ext cx="952061" cy="690244"/>
          </a:xfrm>
          <a:prstGeom prst="rect">
            <a:avLst/>
          </a:prstGeom>
        </p:spPr>
      </p:pic>
      <p:sp>
        <p:nvSpPr>
          <p:cNvPr id="8" name="Rectangle 7">
            <a:hlinkClick r:id="rId6" action="ppaction://hlinksldjump"/>
          </p:cNvPr>
          <p:cNvSpPr/>
          <p:nvPr/>
        </p:nvSpPr>
        <p:spPr>
          <a:xfrm>
            <a:off x="8922327" y="6386945"/>
            <a:ext cx="3269673" cy="5126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196376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94267" y="1085929"/>
            <a:ext cx="10249503" cy="4247317"/>
          </a:xfrm>
          <a:prstGeom prst="rect">
            <a:avLst/>
          </a:prstGeom>
          <a:noFill/>
        </p:spPr>
        <p:txBody>
          <a:bodyPr wrap="square" rtlCol="0">
            <a:spAutoFit/>
          </a:bodyPr>
          <a:lstStyle/>
          <a:p>
            <a:pPr marL="342900" indent="-342900">
              <a:buClr>
                <a:srgbClr val="CC0000"/>
              </a:buClr>
              <a:buFont typeface="Wingdings" panose="05000000000000000000" pitchFamily="2" charset="2"/>
              <a:buChar char="Ø"/>
            </a:pPr>
            <a:r>
              <a:rPr lang="en-US" dirty="0" smtClean="0"/>
              <a:t>Automate repeated testing. Provides more confidence to business owner about incremental change. Reduced human error and negligence.</a:t>
            </a:r>
          </a:p>
          <a:p>
            <a:pPr marL="342900" indent="-342900">
              <a:buClr>
                <a:srgbClr val="CC0000"/>
              </a:buClr>
              <a:buFont typeface="Wingdings" panose="05000000000000000000" pitchFamily="2" charset="2"/>
              <a:buChar char="Ø"/>
            </a:pPr>
            <a:endParaRPr lang="en-US" dirty="0" smtClean="0"/>
          </a:p>
          <a:p>
            <a:pPr marL="342900" indent="-342900">
              <a:buClr>
                <a:srgbClr val="CC0000"/>
              </a:buClr>
              <a:buFont typeface="Wingdings" panose="05000000000000000000" pitchFamily="2" charset="2"/>
              <a:buChar char="Ø"/>
            </a:pPr>
            <a:r>
              <a:rPr lang="en-IN" dirty="0" smtClean="0"/>
              <a:t>IBM Functional </a:t>
            </a:r>
            <a:r>
              <a:rPr lang="en-IN" dirty="0"/>
              <a:t>Tester is an automated functional testing and regression testing tool. This software provides automated testing capabilities for functional, regression, GUI and data-driven testing. It supports a range of applications, such as web-based, </a:t>
            </a:r>
            <a:r>
              <a:rPr lang="en-IN" dirty="0" err="1"/>
              <a:t>.Net</a:t>
            </a:r>
            <a:r>
              <a:rPr lang="en-IN" dirty="0"/>
              <a:t>, Java, Siebel, SAP, terminal emulator-based applications, PowerBuilder, Ajax, Adobe Flex, Dojo Toolkit, GEF, Adobe PDF documents, </a:t>
            </a:r>
            <a:r>
              <a:rPr lang="en-IN" dirty="0" err="1"/>
              <a:t>zSeries</a:t>
            </a:r>
            <a:r>
              <a:rPr lang="en-IN" dirty="0"/>
              <a:t>, </a:t>
            </a:r>
            <a:r>
              <a:rPr lang="en-IN" dirty="0" err="1"/>
              <a:t>iSeries</a:t>
            </a:r>
            <a:r>
              <a:rPr lang="en-IN" dirty="0"/>
              <a:t> and </a:t>
            </a:r>
            <a:r>
              <a:rPr lang="en-IN" dirty="0" err="1"/>
              <a:t>pSeries</a:t>
            </a:r>
            <a:r>
              <a:rPr lang="en-IN" dirty="0" smtClean="0"/>
              <a:t>.</a:t>
            </a:r>
          </a:p>
          <a:p>
            <a:pPr marL="342900" indent="-342900">
              <a:buClr>
                <a:srgbClr val="CC0000"/>
              </a:buClr>
              <a:buFont typeface="Wingdings" panose="05000000000000000000" pitchFamily="2" charset="2"/>
              <a:buChar char="Ø"/>
            </a:pPr>
            <a:endParaRPr lang="en-US" dirty="0"/>
          </a:p>
          <a:p>
            <a:pPr marL="342900" indent="-342900">
              <a:buClr>
                <a:srgbClr val="CC0000"/>
              </a:buClr>
              <a:buFont typeface="Wingdings" panose="05000000000000000000" pitchFamily="2" charset="2"/>
              <a:buChar char="Ø"/>
            </a:pPr>
            <a:r>
              <a:rPr lang="en-US" dirty="0"/>
              <a:t>HP </a:t>
            </a:r>
            <a:r>
              <a:rPr lang="en-US" b="1" dirty="0" err="1"/>
              <a:t>Q</a:t>
            </a:r>
            <a:r>
              <a:rPr lang="en-US" dirty="0" err="1"/>
              <a:t>uick</a:t>
            </a:r>
            <a:r>
              <a:rPr lang="en-US" b="1" dirty="0" err="1"/>
              <a:t>T</a:t>
            </a:r>
            <a:r>
              <a:rPr lang="en-US" dirty="0" err="1"/>
              <a:t>est</a:t>
            </a:r>
            <a:r>
              <a:rPr lang="en-US" dirty="0"/>
              <a:t> </a:t>
            </a:r>
            <a:r>
              <a:rPr lang="en-US" b="1" dirty="0"/>
              <a:t>P</a:t>
            </a:r>
            <a:r>
              <a:rPr lang="en-US" dirty="0"/>
              <a:t>rofessional </a:t>
            </a:r>
            <a:r>
              <a:rPr lang="en-US" b="1" dirty="0"/>
              <a:t>(QTP)</a:t>
            </a:r>
            <a:r>
              <a:rPr lang="en-US" dirty="0"/>
              <a:t>, an automated functional testing tool that helps testers to perform automated regression testing in order to identify any gaps, errors/defects in contrary to the actual/desired results of the application under test</a:t>
            </a:r>
            <a:r>
              <a:rPr lang="en-US" dirty="0" smtClean="0"/>
              <a:t>.</a:t>
            </a:r>
          </a:p>
          <a:p>
            <a:pPr marL="342900" indent="-342900">
              <a:buClr>
                <a:srgbClr val="CC0000"/>
              </a:buClr>
              <a:buFont typeface="Wingdings" panose="05000000000000000000" pitchFamily="2" charset="2"/>
              <a:buChar char="Ø"/>
            </a:pPr>
            <a:endParaRPr lang="en-US" dirty="0"/>
          </a:p>
          <a:p>
            <a:pPr marL="342900" indent="-342900">
              <a:buClr>
                <a:srgbClr val="CC0000"/>
              </a:buClr>
              <a:buFont typeface="Wingdings" panose="05000000000000000000" pitchFamily="2" charset="2"/>
              <a:buChar char="Ø"/>
            </a:pPr>
            <a:r>
              <a:rPr lang="en-US" b="1" dirty="0" smtClean="0"/>
              <a:t>TOSCA - </a:t>
            </a:r>
            <a:r>
              <a:rPr lang="en-US" dirty="0" smtClean="0"/>
              <a:t>Minimize </a:t>
            </a:r>
            <a:r>
              <a:rPr lang="en-US" dirty="0"/>
              <a:t>test maintenance and maximize reuse so that rapid change doesn’t disrupt test </a:t>
            </a:r>
            <a:r>
              <a:rPr lang="en-US" dirty="0" smtClean="0"/>
              <a:t>automation</a:t>
            </a:r>
            <a:endParaRPr lang="en-US" dirty="0"/>
          </a:p>
        </p:txBody>
      </p:sp>
      <p:sp>
        <p:nvSpPr>
          <p:cNvPr id="15" name="Title 1"/>
          <p:cNvSpPr>
            <a:spLocks noGrp="1"/>
          </p:cNvSpPr>
          <p:nvPr>
            <p:ph type="title"/>
          </p:nvPr>
        </p:nvSpPr>
        <p:spPr>
          <a:xfrm>
            <a:off x="694267" y="238029"/>
            <a:ext cx="7605184" cy="565534"/>
          </a:xfrm>
        </p:spPr>
        <p:txBody>
          <a:bodyPr>
            <a:normAutofit fontScale="90000"/>
          </a:bodyPr>
          <a:lstStyle/>
          <a:p>
            <a:r>
              <a:rPr lang="en-US" dirty="0" smtClean="0"/>
              <a:t>End to End Test Automation</a:t>
            </a:r>
            <a:endParaRPr lang="en-IN" dirty="0"/>
          </a:p>
        </p:txBody>
      </p:sp>
      <p:pic>
        <p:nvPicPr>
          <p:cNvPr id="8" name="Picture 7"/>
          <p:cNvPicPr>
            <a:picLocks noChangeAspect="1"/>
          </p:cNvPicPr>
          <p:nvPr/>
        </p:nvPicPr>
        <p:blipFill>
          <a:blip r:embed="rId2"/>
          <a:stretch>
            <a:fillRect/>
          </a:stretch>
        </p:blipFill>
        <p:spPr>
          <a:xfrm>
            <a:off x="8589820" y="5611221"/>
            <a:ext cx="1321985" cy="468203"/>
          </a:xfrm>
          <a:prstGeom prst="rect">
            <a:avLst/>
          </a:prstGeom>
        </p:spPr>
      </p:pic>
      <p:pic>
        <p:nvPicPr>
          <p:cNvPr id="9" name="Picture 8"/>
          <p:cNvPicPr>
            <a:picLocks noChangeAspect="1"/>
          </p:cNvPicPr>
          <p:nvPr/>
        </p:nvPicPr>
        <p:blipFill>
          <a:blip r:embed="rId3"/>
          <a:stretch>
            <a:fillRect/>
          </a:stretch>
        </p:blipFill>
        <p:spPr>
          <a:xfrm>
            <a:off x="10049280" y="5611221"/>
            <a:ext cx="1322711" cy="460500"/>
          </a:xfrm>
          <a:prstGeom prst="rect">
            <a:avLst/>
          </a:prstGeom>
        </p:spPr>
      </p:pic>
      <p:pic>
        <p:nvPicPr>
          <p:cNvPr id="10" name="Picture 9"/>
          <p:cNvPicPr>
            <a:picLocks noChangeAspect="1"/>
          </p:cNvPicPr>
          <p:nvPr/>
        </p:nvPicPr>
        <p:blipFill>
          <a:blip r:embed="rId4"/>
          <a:stretch>
            <a:fillRect/>
          </a:stretch>
        </p:blipFill>
        <p:spPr>
          <a:xfrm>
            <a:off x="7582682" y="5611221"/>
            <a:ext cx="550509" cy="275255"/>
          </a:xfrm>
          <a:prstGeom prst="rect">
            <a:avLst/>
          </a:prstGeom>
        </p:spPr>
      </p:pic>
      <p:sp>
        <p:nvSpPr>
          <p:cNvPr id="2" name="Rectangle 1"/>
          <p:cNvSpPr/>
          <p:nvPr/>
        </p:nvSpPr>
        <p:spPr>
          <a:xfrm>
            <a:off x="7454030" y="5894758"/>
            <a:ext cx="1607127" cy="369332"/>
          </a:xfrm>
          <a:prstGeom prst="rect">
            <a:avLst/>
          </a:prstGeom>
        </p:spPr>
        <p:txBody>
          <a:bodyPr wrap="square">
            <a:spAutoFit/>
          </a:bodyPr>
          <a:lstStyle/>
          <a:p>
            <a:pPr fontAlgn="t"/>
            <a:r>
              <a:rPr lang="en-IN" sz="900" b="1" dirty="0">
                <a:solidFill>
                  <a:srgbClr val="323232"/>
                </a:solidFill>
                <a:latin typeface="ibm-plex-sans"/>
              </a:rPr>
              <a:t>Rational Functional </a:t>
            </a:r>
            <a:r>
              <a:rPr lang="en-IN" sz="900" b="1" dirty="0" smtClean="0">
                <a:solidFill>
                  <a:srgbClr val="323232"/>
                </a:solidFill>
                <a:latin typeface="ibm-plex-sans"/>
              </a:rPr>
              <a:t>Tester</a:t>
            </a:r>
            <a:endParaRPr lang="en-IN" sz="900" b="1" dirty="0">
              <a:solidFill>
                <a:srgbClr val="323232"/>
              </a:solidFill>
              <a:latin typeface="ibm-plex-sans"/>
            </a:endParaRPr>
          </a:p>
        </p:txBody>
      </p:sp>
      <p:sp>
        <p:nvSpPr>
          <p:cNvPr id="11" name="Rectangle 10">
            <a:hlinkClick r:id="rId5" action="ppaction://hlinksldjump"/>
          </p:cNvPr>
          <p:cNvSpPr/>
          <p:nvPr/>
        </p:nvSpPr>
        <p:spPr>
          <a:xfrm>
            <a:off x="8922327" y="6386945"/>
            <a:ext cx="3269673" cy="5126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065442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94267" y="1085929"/>
            <a:ext cx="10249503" cy="3693319"/>
          </a:xfrm>
          <a:prstGeom prst="rect">
            <a:avLst/>
          </a:prstGeom>
          <a:noFill/>
        </p:spPr>
        <p:txBody>
          <a:bodyPr wrap="square" rtlCol="0">
            <a:spAutoFit/>
          </a:bodyPr>
          <a:lstStyle/>
          <a:p>
            <a:pPr marL="342900" indent="-342900">
              <a:buClr>
                <a:srgbClr val="CC0000"/>
              </a:buClr>
              <a:buFont typeface="Wingdings" panose="05000000000000000000" pitchFamily="2" charset="2"/>
              <a:buChar char="Ø"/>
            </a:pPr>
            <a:r>
              <a:rPr lang="en-US" b="1" dirty="0" smtClean="0"/>
              <a:t>Elastic search(E)</a:t>
            </a:r>
            <a:r>
              <a:rPr lang="en-US" dirty="0" smtClean="0"/>
              <a:t> </a:t>
            </a:r>
            <a:r>
              <a:rPr lang="en-US" dirty="0"/>
              <a:t>for deep search and data </a:t>
            </a:r>
            <a:r>
              <a:rPr lang="en-US" dirty="0" smtClean="0"/>
              <a:t>analytics. </a:t>
            </a:r>
            <a:r>
              <a:rPr lang="en-US" dirty="0" err="1"/>
              <a:t>Elasticsearch</a:t>
            </a:r>
            <a:r>
              <a:rPr lang="en-US" dirty="0"/>
              <a:t> is a distributed, RESTful search and analytics engine capable of addressing a growing number of use cases. As the heart of the Elastic Stack, it centrally stores your data so you can discover the expected and uncover the unexpected.</a:t>
            </a:r>
            <a:endParaRPr lang="en-US" dirty="0" smtClean="0"/>
          </a:p>
          <a:p>
            <a:pPr marL="342900" indent="-342900">
              <a:buClr>
                <a:srgbClr val="CC0000"/>
              </a:buClr>
              <a:buFont typeface="Wingdings" panose="05000000000000000000" pitchFamily="2" charset="2"/>
              <a:buChar char="Ø"/>
            </a:pPr>
            <a:endParaRPr lang="en-US" dirty="0" smtClean="0"/>
          </a:p>
          <a:p>
            <a:pPr marL="342900" indent="-342900">
              <a:buClr>
                <a:srgbClr val="CC0000"/>
              </a:buClr>
              <a:buFont typeface="Wingdings" panose="05000000000000000000" pitchFamily="2" charset="2"/>
              <a:buChar char="Ø"/>
            </a:pPr>
            <a:r>
              <a:rPr lang="en-US" b="1" dirty="0" err="1" smtClean="0"/>
              <a:t>Logstash</a:t>
            </a:r>
            <a:r>
              <a:rPr lang="en-US" b="1" dirty="0" smtClean="0"/>
              <a:t>(L)</a:t>
            </a:r>
            <a:r>
              <a:rPr lang="en-US" dirty="0" smtClean="0"/>
              <a:t> </a:t>
            </a:r>
            <a:r>
              <a:rPr lang="en-US" dirty="0"/>
              <a:t>for centralized logging, log enrichment and </a:t>
            </a:r>
            <a:r>
              <a:rPr lang="en-US" dirty="0" smtClean="0"/>
              <a:t>parsing. </a:t>
            </a:r>
            <a:r>
              <a:rPr lang="en-US" dirty="0" err="1"/>
              <a:t>Logstash</a:t>
            </a:r>
            <a:r>
              <a:rPr lang="en-US" dirty="0"/>
              <a:t> is an open source, server-side data processing pipeline that ingests data from a multitude of sources simultaneously, transforms it, and then sends it to your favorite "stash."</a:t>
            </a:r>
            <a:endParaRPr lang="en-US" dirty="0" smtClean="0"/>
          </a:p>
          <a:p>
            <a:pPr marL="342900" indent="-342900">
              <a:buClr>
                <a:srgbClr val="CC0000"/>
              </a:buClr>
              <a:buFont typeface="Wingdings" panose="05000000000000000000" pitchFamily="2" charset="2"/>
              <a:buChar char="Ø"/>
            </a:pPr>
            <a:endParaRPr lang="en-US" dirty="0"/>
          </a:p>
          <a:p>
            <a:pPr marL="342900" indent="-342900">
              <a:buClr>
                <a:srgbClr val="CC0000"/>
              </a:buClr>
              <a:buFont typeface="Wingdings" panose="05000000000000000000" pitchFamily="2" charset="2"/>
              <a:buChar char="Ø"/>
            </a:pPr>
            <a:r>
              <a:rPr lang="en-US" b="1" dirty="0" err="1" smtClean="0"/>
              <a:t>Kibana</a:t>
            </a:r>
            <a:r>
              <a:rPr lang="en-US" b="1" dirty="0" smtClean="0"/>
              <a:t>(K)</a:t>
            </a:r>
            <a:r>
              <a:rPr lang="en-US" dirty="0" smtClean="0"/>
              <a:t> </a:t>
            </a:r>
            <a:r>
              <a:rPr lang="en-US" dirty="0"/>
              <a:t>for powerful and beautiful data </a:t>
            </a:r>
            <a:r>
              <a:rPr lang="en-US" dirty="0" smtClean="0"/>
              <a:t>visualizations. </a:t>
            </a:r>
            <a:r>
              <a:rPr lang="en-US" dirty="0" err="1"/>
              <a:t>Kibana</a:t>
            </a:r>
            <a:r>
              <a:rPr lang="en-US" dirty="0"/>
              <a:t> lets you visualize your </a:t>
            </a:r>
            <a:r>
              <a:rPr lang="en-US" dirty="0" err="1"/>
              <a:t>Elasticsearch</a:t>
            </a:r>
            <a:r>
              <a:rPr lang="en-US" dirty="0"/>
              <a:t> data and navigate the Elastic Stack so you can do anything from tracking query load to understanding the way requests flow through your apps</a:t>
            </a:r>
            <a:r>
              <a:rPr lang="en-US" dirty="0" smtClean="0"/>
              <a:t>.</a:t>
            </a:r>
          </a:p>
          <a:p>
            <a:pPr>
              <a:buClr>
                <a:srgbClr val="CC0000"/>
              </a:buClr>
            </a:pPr>
            <a:endParaRPr lang="en-US" dirty="0"/>
          </a:p>
        </p:txBody>
      </p:sp>
      <p:sp>
        <p:nvSpPr>
          <p:cNvPr id="15" name="Title 1"/>
          <p:cNvSpPr>
            <a:spLocks noGrp="1"/>
          </p:cNvSpPr>
          <p:nvPr>
            <p:ph type="title"/>
          </p:nvPr>
        </p:nvSpPr>
        <p:spPr>
          <a:xfrm>
            <a:off x="694267" y="238029"/>
            <a:ext cx="7605184" cy="565534"/>
          </a:xfrm>
        </p:spPr>
        <p:txBody>
          <a:bodyPr>
            <a:normAutofit fontScale="90000"/>
          </a:bodyPr>
          <a:lstStyle/>
          <a:p>
            <a:r>
              <a:rPr lang="en-US" dirty="0" smtClean="0"/>
              <a:t>Operate and monitor – ELK Stack</a:t>
            </a:r>
            <a:endParaRPr lang="en-IN" dirty="0"/>
          </a:p>
        </p:txBody>
      </p:sp>
      <p:pic>
        <p:nvPicPr>
          <p:cNvPr id="2" name="Picture 1"/>
          <p:cNvPicPr>
            <a:picLocks noChangeAspect="1"/>
          </p:cNvPicPr>
          <p:nvPr/>
        </p:nvPicPr>
        <p:blipFill>
          <a:blip r:embed="rId2"/>
          <a:stretch>
            <a:fillRect/>
          </a:stretch>
        </p:blipFill>
        <p:spPr>
          <a:xfrm>
            <a:off x="5999102" y="4847951"/>
            <a:ext cx="5084536" cy="1167039"/>
          </a:xfrm>
          <a:prstGeom prst="rect">
            <a:avLst/>
          </a:prstGeom>
        </p:spPr>
      </p:pic>
      <p:sp>
        <p:nvSpPr>
          <p:cNvPr id="5" name="Rectangle 4">
            <a:hlinkClick r:id="rId3" action="ppaction://hlinksldjump"/>
          </p:cNvPr>
          <p:cNvSpPr/>
          <p:nvPr/>
        </p:nvSpPr>
        <p:spPr>
          <a:xfrm>
            <a:off x="8922327" y="6386945"/>
            <a:ext cx="3269673" cy="5126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733795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694267" y="238029"/>
            <a:ext cx="7605184" cy="565534"/>
          </a:xfrm>
        </p:spPr>
        <p:txBody>
          <a:bodyPr>
            <a:normAutofit fontScale="90000"/>
          </a:bodyPr>
          <a:lstStyle/>
          <a:p>
            <a:r>
              <a:rPr lang="en-US" dirty="0" err="1" smtClean="0"/>
              <a:t>Kibana</a:t>
            </a:r>
            <a:r>
              <a:rPr lang="en-US" dirty="0" smtClean="0"/>
              <a:t> dashboard glimpse</a:t>
            </a:r>
            <a:endParaRPr lang="en-IN" dirty="0"/>
          </a:p>
        </p:txBody>
      </p:sp>
      <p:pic>
        <p:nvPicPr>
          <p:cNvPr id="4" name="Picture 3"/>
          <p:cNvPicPr>
            <a:picLocks noChangeAspect="1"/>
          </p:cNvPicPr>
          <p:nvPr/>
        </p:nvPicPr>
        <p:blipFill>
          <a:blip r:embed="rId2"/>
          <a:stretch>
            <a:fillRect/>
          </a:stretch>
        </p:blipFill>
        <p:spPr>
          <a:xfrm>
            <a:off x="694267" y="803562"/>
            <a:ext cx="11134876" cy="5500741"/>
          </a:xfrm>
          <a:prstGeom prst="rect">
            <a:avLst/>
          </a:prstGeom>
        </p:spPr>
      </p:pic>
      <p:sp>
        <p:nvSpPr>
          <p:cNvPr id="5" name="Rectangle 4">
            <a:hlinkClick r:id="rId3" action="ppaction://hlinksldjump"/>
          </p:cNvPr>
          <p:cNvSpPr/>
          <p:nvPr/>
        </p:nvSpPr>
        <p:spPr>
          <a:xfrm>
            <a:off x="8922327" y="6386945"/>
            <a:ext cx="3269673" cy="5126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206758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694267" y="238029"/>
            <a:ext cx="7605184" cy="565534"/>
          </a:xfrm>
        </p:spPr>
        <p:txBody>
          <a:bodyPr>
            <a:normAutofit fontScale="90000"/>
          </a:bodyPr>
          <a:lstStyle/>
          <a:p>
            <a:r>
              <a:rPr lang="en-US" dirty="0" err="1" smtClean="0"/>
              <a:t>Kibana</a:t>
            </a:r>
            <a:r>
              <a:rPr lang="en-US" dirty="0" smtClean="0"/>
              <a:t> dashboard glimpse</a:t>
            </a:r>
            <a:endParaRPr lang="en-IN" dirty="0"/>
          </a:p>
        </p:txBody>
      </p:sp>
      <p:pic>
        <p:nvPicPr>
          <p:cNvPr id="2" name="Picture 1"/>
          <p:cNvPicPr>
            <a:picLocks noChangeAspect="1"/>
          </p:cNvPicPr>
          <p:nvPr/>
        </p:nvPicPr>
        <p:blipFill>
          <a:blip r:embed="rId2"/>
          <a:stretch>
            <a:fillRect/>
          </a:stretch>
        </p:blipFill>
        <p:spPr>
          <a:xfrm>
            <a:off x="694266" y="803562"/>
            <a:ext cx="11004248" cy="5582723"/>
          </a:xfrm>
          <a:prstGeom prst="rect">
            <a:avLst/>
          </a:prstGeom>
        </p:spPr>
      </p:pic>
      <p:sp>
        <p:nvSpPr>
          <p:cNvPr id="4" name="Rectangle 3">
            <a:hlinkClick r:id="rId3" action="ppaction://hlinksldjump"/>
          </p:cNvPr>
          <p:cNvSpPr/>
          <p:nvPr/>
        </p:nvSpPr>
        <p:spPr>
          <a:xfrm>
            <a:off x="8922327" y="6386945"/>
            <a:ext cx="3269673" cy="5126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641032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267" y="-149897"/>
            <a:ext cx="7605184" cy="891116"/>
          </a:xfrm>
        </p:spPr>
        <p:txBody>
          <a:bodyPr/>
          <a:lstStyle/>
          <a:p>
            <a:r>
              <a:rPr lang="en-US" dirty="0" smtClean="0"/>
              <a:t>References</a:t>
            </a:r>
            <a:endParaRPr lang="en-IN" dirty="0"/>
          </a:p>
        </p:txBody>
      </p:sp>
      <p:sp>
        <p:nvSpPr>
          <p:cNvPr id="3" name="TextBox 2"/>
          <p:cNvSpPr txBox="1"/>
          <p:nvPr/>
        </p:nvSpPr>
        <p:spPr>
          <a:xfrm flipH="1">
            <a:off x="694267" y="1636839"/>
            <a:ext cx="9686109" cy="2862322"/>
          </a:xfrm>
          <a:prstGeom prst="rect">
            <a:avLst/>
          </a:prstGeom>
          <a:noFill/>
        </p:spPr>
        <p:txBody>
          <a:bodyPr wrap="square" rtlCol="0">
            <a:spAutoFit/>
          </a:bodyPr>
          <a:lstStyle/>
          <a:p>
            <a:r>
              <a:rPr lang="en-IN" dirty="0">
                <a:hlinkClick r:id="rId2"/>
              </a:rPr>
              <a:t>https://azure.microsoft.com/en-us/solutions/devops</a:t>
            </a:r>
            <a:r>
              <a:rPr lang="en-IN" dirty="0" smtClean="0">
                <a:hlinkClick r:id="rId2"/>
              </a:rPr>
              <a:t>/</a:t>
            </a:r>
            <a:endParaRPr lang="en-IN" dirty="0" smtClean="0"/>
          </a:p>
          <a:p>
            <a:r>
              <a:rPr lang="en-IN" dirty="0">
                <a:hlinkClick r:id="rId3"/>
              </a:rPr>
              <a:t>https://aws.amazon.com/devops</a:t>
            </a:r>
            <a:r>
              <a:rPr lang="en-IN" dirty="0" smtClean="0">
                <a:hlinkClick r:id="rId3"/>
              </a:rPr>
              <a:t>/</a:t>
            </a:r>
            <a:endParaRPr lang="en-IN" dirty="0" smtClean="0"/>
          </a:p>
          <a:p>
            <a:r>
              <a:rPr lang="en-IN" dirty="0">
                <a:hlinkClick r:id="rId4"/>
              </a:rPr>
              <a:t>https://</a:t>
            </a:r>
            <a:r>
              <a:rPr lang="en-IN" dirty="0" smtClean="0">
                <a:hlinkClick r:id="rId4"/>
              </a:rPr>
              <a:t>trello.com/en</a:t>
            </a:r>
            <a:endParaRPr lang="en-IN" dirty="0" smtClean="0"/>
          </a:p>
          <a:p>
            <a:r>
              <a:rPr lang="en-IN" dirty="0">
                <a:hlinkClick r:id="rId5"/>
              </a:rPr>
              <a:t>https://www.atlassian.com/software/jira</a:t>
            </a:r>
            <a:endParaRPr lang="en-IN" dirty="0" smtClean="0"/>
          </a:p>
          <a:p>
            <a:r>
              <a:rPr lang="en-IN" dirty="0">
                <a:hlinkClick r:id="rId6"/>
              </a:rPr>
              <a:t>https://</a:t>
            </a:r>
            <a:r>
              <a:rPr lang="en-IN" dirty="0" smtClean="0">
                <a:hlinkClick r:id="rId6"/>
              </a:rPr>
              <a:t>www.atlassian.com/software/confluence</a:t>
            </a:r>
            <a:endParaRPr lang="en-IN" dirty="0" smtClean="0"/>
          </a:p>
          <a:p>
            <a:r>
              <a:rPr lang="en-IN" dirty="0">
                <a:hlinkClick r:id="rId7"/>
              </a:rPr>
              <a:t>https://</a:t>
            </a:r>
            <a:r>
              <a:rPr lang="en-IN" dirty="0" smtClean="0">
                <a:hlinkClick r:id="rId7"/>
              </a:rPr>
              <a:t>git-scm.com/book/en/v2/Getting-Started-Installing-Git</a:t>
            </a:r>
            <a:endParaRPr lang="en-IN" dirty="0" smtClean="0"/>
          </a:p>
          <a:p>
            <a:r>
              <a:rPr lang="en-IN" dirty="0">
                <a:hlinkClick r:id="rId8"/>
              </a:rPr>
              <a:t>https://containerjournal.com/topics/container-ecosystems/kubernetes-vs-docker-a-primer</a:t>
            </a:r>
            <a:r>
              <a:rPr lang="en-IN" dirty="0" smtClean="0">
                <a:hlinkClick r:id="rId8"/>
              </a:rPr>
              <a:t>/</a:t>
            </a:r>
            <a:endParaRPr lang="en-IN" dirty="0" smtClean="0"/>
          </a:p>
          <a:p>
            <a:r>
              <a:rPr lang="en-IN" dirty="0">
                <a:hlinkClick r:id="rId9"/>
              </a:rPr>
              <a:t>https://jfrog.com/artifactory</a:t>
            </a:r>
            <a:r>
              <a:rPr lang="en-IN" dirty="0" smtClean="0">
                <a:hlinkClick r:id="rId9"/>
              </a:rPr>
              <a:t>/</a:t>
            </a:r>
            <a:endParaRPr lang="en-IN" dirty="0" smtClean="0"/>
          </a:p>
          <a:p>
            <a:r>
              <a:rPr lang="en-IN" dirty="0">
                <a:hlinkClick r:id="rId10"/>
              </a:rPr>
              <a:t>https://www.jfrog.com/confluence/display/RTF/NuGet+Repositories</a:t>
            </a:r>
            <a:endParaRPr lang="en-IN" dirty="0" smtClean="0"/>
          </a:p>
          <a:p>
            <a:endParaRPr lang="en-IN" dirty="0"/>
          </a:p>
        </p:txBody>
      </p:sp>
      <p:sp>
        <p:nvSpPr>
          <p:cNvPr id="4" name="Rectangle 3">
            <a:hlinkClick r:id="rId11" action="ppaction://hlinksldjump"/>
          </p:cNvPr>
          <p:cNvSpPr/>
          <p:nvPr/>
        </p:nvSpPr>
        <p:spPr>
          <a:xfrm>
            <a:off x="8922327" y="6386945"/>
            <a:ext cx="3269673" cy="5126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395445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267" y="-219172"/>
            <a:ext cx="7605184" cy="891116"/>
          </a:xfrm>
        </p:spPr>
        <p:txBody>
          <a:bodyPr/>
          <a:lstStyle/>
          <a:p>
            <a:r>
              <a:rPr lang="en-US" dirty="0" smtClean="0"/>
              <a:t>DevOps</a:t>
            </a:r>
            <a:endParaRPr lang="en-US" dirty="0"/>
          </a:p>
        </p:txBody>
      </p:sp>
      <p:sp>
        <p:nvSpPr>
          <p:cNvPr id="4" name="TextBox 3"/>
          <p:cNvSpPr txBox="1"/>
          <p:nvPr/>
        </p:nvSpPr>
        <p:spPr>
          <a:xfrm>
            <a:off x="694267" y="1085929"/>
            <a:ext cx="10249503" cy="3046988"/>
          </a:xfrm>
          <a:prstGeom prst="rect">
            <a:avLst/>
          </a:prstGeom>
          <a:noFill/>
        </p:spPr>
        <p:txBody>
          <a:bodyPr wrap="square" rtlCol="0">
            <a:spAutoFit/>
          </a:bodyPr>
          <a:lstStyle/>
          <a:p>
            <a:pPr marL="342900" indent="-342900">
              <a:buClr>
                <a:srgbClr val="CC0000"/>
              </a:buClr>
              <a:buFont typeface="Wingdings" panose="05000000000000000000" pitchFamily="2" charset="2"/>
              <a:buChar char="Ø"/>
            </a:pPr>
            <a:r>
              <a:rPr lang="en-US" sz="2400" dirty="0" smtClean="0"/>
              <a:t>A culture and a mindset 	for collaboration between developer and operations</a:t>
            </a:r>
          </a:p>
          <a:p>
            <a:pPr marL="800100" lvl="1" indent="-342900">
              <a:buClr>
                <a:srgbClr val="CC0000"/>
              </a:buClr>
              <a:buFont typeface="Wingdings" panose="05000000000000000000" pitchFamily="2" charset="2"/>
              <a:buChar char="§"/>
            </a:pPr>
            <a:r>
              <a:rPr lang="en-US" sz="2400" dirty="0" smtClean="0"/>
              <a:t>Collaborative culture</a:t>
            </a:r>
          </a:p>
          <a:p>
            <a:pPr marL="800100" lvl="1" indent="-342900">
              <a:buClr>
                <a:srgbClr val="CC0000"/>
              </a:buClr>
              <a:buFont typeface="Wingdings" panose="05000000000000000000" pitchFamily="2" charset="2"/>
              <a:buChar char="§"/>
            </a:pPr>
            <a:r>
              <a:rPr lang="en-US" sz="2400" dirty="0" smtClean="0"/>
              <a:t>Open mindset</a:t>
            </a:r>
          </a:p>
          <a:p>
            <a:pPr marL="800100" lvl="1" indent="-342900">
              <a:buClr>
                <a:srgbClr val="CC0000"/>
              </a:buClr>
              <a:buFont typeface="Wingdings" panose="05000000000000000000" pitchFamily="2" charset="2"/>
              <a:buChar char="§"/>
            </a:pPr>
            <a:r>
              <a:rPr lang="en-US" sz="2400" dirty="0" smtClean="0"/>
              <a:t>Transparent processes</a:t>
            </a:r>
          </a:p>
          <a:p>
            <a:pPr marL="800100" lvl="1" indent="-342900">
              <a:buClr>
                <a:srgbClr val="CC0000"/>
              </a:buClr>
              <a:buFont typeface="Wingdings" panose="05000000000000000000" pitchFamily="2" charset="2"/>
              <a:buChar char="§"/>
            </a:pPr>
            <a:r>
              <a:rPr lang="en-US" sz="2400" dirty="0" smtClean="0"/>
              <a:t>Error proof activity</a:t>
            </a:r>
          </a:p>
          <a:p>
            <a:pPr marL="800100" lvl="1" indent="-342900">
              <a:buClr>
                <a:srgbClr val="CC0000"/>
              </a:buClr>
              <a:buFont typeface="Wingdings" panose="05000000000000000000" pitchFamily="2" charset="2"/>
              <a:buChar char="§"/>
            </a:pPr>
            <a:endParaRPr lang="en-US" sz="2400" dirty="0" smtClean="0"/>
          </a:p>
          <a:p>
            <a:pPr>
              <a:buClr>
                <a:srgbClr val="CC0000"/>
              </a:buClr>
            </a:pPr>
            <a:endParaRPr lang="en-US" sz="2400" dirty="0"/>
          </a:p>
        </p:txBody>
      </p:sp>
      <p:sp>
        <p:nvSpPr>
          <p:cNvPr id="3" name="TextBox 2"/>
          <p:cNvSpPr txBox="1"/>
          <p:nvPr/>
        </p:nvSpPr>
        <p:spPr>
          <a:xfrm flipH="1">
            <a:off x="7241655" y="3929844"/>
            <a:ext cx="2115591" cy="1200329"/>
          </a:xfrm>
          <a:prstGeom prst="rect">
            <a:avLst/>
          </a:prstGeom>
          <a:noFill/>
        </p:spPr>
        <p:txBody>
          <a:bodyPr wrap="square" rtlCol="0">
            <a:spAutoFit/>
          </a:bodyPr>
          <a:lstStyle/>
          <a:p>
            <a:pPr marL="285750" indent="-285750">
              <a:buFont typeface="Wingdings" panose="05000000000000000000" pitchFamily="2" charset="2"/>
              <a:buChar char="ü"/>
            </a:pPr>
            <a:r>
              <a:rPr lang="en-US" dirty="0" smtClean="0"/>
              <a:t>Tools</a:t>
            </a:r>
          </a:p>
          <a:p>
            <a:pPr marL="285750" indent="-285750">
              <a:buFont typeface="Wingdings" panose="05000000000000000000" pitchFamily="2" charset="2"/>
              <a:buChar char="ü"/>
            </a:pPr>
            <a:r>
              <a:rPr lang="en-US" dirty="0" smtClean="0"/>
              <a:t>Automation</a:t>
            </a:r>
          </a:p>
          <a:p>
            <a:pPr marL="285750" indent="-285750">
              <a:buFont typeface="Wingdings" panose="05000000000000000000" pitchFamily="2" charset="2"/>
              <a:buChar char="ü"/>
            </a:pPr>
            <a:r>
              <a:rPr lang="en-US" dirty="0" smtClean="0"/>
              <a:t>Access Rights</a:t>
            </a:r>
          </a:p>
          <a:p>
            <a:pPr marL="285750" indent="-285750">
              <a:buFont typeface="Wingdings" panose="05000000000000000000" pitchFamily="2" charset="2"/>
              <a:buChar char="ü"/>
            </a:pPr>
            <a:r>
              <a:rPr lang="en-US" dirty="0" smtClean="0"/>
              <a:t>Teams</a:t>
            </a:r>
            <a:endParaRPr lang="en-IN" dirty="0"/>
          </a:p>
        </p:txBody>
      </p:sp>
      <p:sp>
        <p:nvSpPr>
          <p:cNvPr id="5" name="TextBox 4"/>
          <p:cNvSpPr txBox="1"/>
          <p:nvPr/>
        </p:nvSpPr>
        <p:spPr>
          <a:xfrm flipH="1">
            <a:off x="1167937" y="3929845"/>
            <a:ext cx="2115591" cy="1200329"/>
          </a:xfrm>
          <a:prstGeom prst="rect">
            <a:avLst/>
          </a:prstGeom>
          <a:noFill/>
        </p:spPr>
        <p:txBody>
          <a:bodyPr wrap="square" rtlCol="0">
            <a:spAutoFit/>
          </a:bodyPr>
          <a:lstStyle/>
          <a:p>
            <a:pPr marL="285750" indent="-285750">
              <a:buFont typeface="Wingdings" panose="05000000000000000000" pitchFamily="2" charset="2"/>
              <a:buChar char="ü"/>
            </a:pPr>
            <a:r>
              <a:rPr lang="en-US" dirty="0" smtClean="0"/>
              <a:t>Communication</a:t>
            </a:r>
          </a:p>
          <a:p>
            <a:pPr marL="285750" indent="-285750">
              <a:buFont typeface="Wingdings" panose="05000000000000000000" pitchFamily="2" charset="2"/>
              <a:buChar char="ü"/>
            </a:pPr>
            <a:r>
              <a:rPr lang="en-US" dirty="0" smtClean="0"/>
              <a:t>Understanding</a:t>
            </a:r>
          </a:p>
          <a:p>
            <a:pPr marL="285750" indent="-285750">
              <a:buFont typeface="Wingdings" panose="05000000000000000000" pitchFamily="2" charset="2"/>
              <a:buChar char="ü"/>
            </a:pPr>
            <a:r>
              <a:rPr lang="en-US" dirty="0" smtClean="0"/>
              <a:t>Integration</a:t>
            </a:r>
          </a:p>
          <a:p>
            <a:pPr marL="285750" indent="-285750">
              <a:buFont typeface="Wingdings" panose="05000000000000000000" pitchFamily="2" charset="2"/>
              <a:buChar char="ü"/>
            </a:pPr>
            <a:r>
              <a:rPr lang="en-US" dirty="0" smtClean="0"/>
              <a:t>Relationship</a:t>
            </a:r>
            <a:endParaRPr lang="en-IN" dirty="0"/>
          </a:p>
        </p:txBody>
      </p:sp>
      <p:sp>
        <p:nvSpPr>
          <p:cNvPr id="6" name="TextBox 5"/>
          <p:cNvSpPr txBox="1"/>
          <p:nvPr/>
        </p:nvSpPr>
        <p:spPr>
          <a:xfrm>
            <a:off x="1167937" y="3582839"/>
            <a:ext cx="1551709" cy="369332"/>
          </a:xfrm>
          <a:prstGeom prst="rect">
            <a:avLst/>
          </a:prstGeom>
          <a:noFill/>
        </p:spPr>
        <p:txBody>
          <a:bodyPr wrap="square" rtlCol="0">
            <a:spAutoFit/>
          </a:bodyPr>
          <a:lstStyle/>
          <a:p>
            <a:r>
              <a:rPr lang="en-US" b="1" dirty="0" smtClean="0"/>
              <a:t>What ?</a:t>
            </a:r>
            <a:endParaRPr lang="en-IN" b="1" dirty="0"/>
          </a:p>
        </p:txBody>
      </p:sp>
      <p:sp>
        <p:nvSpPr>
          <p:cNvPr id="7" name="TextBox 6"/>
          <p:cNvSpPr txBox="1"/>
          <p:nvPr/>
        </p:nvSpPr>
        <p:spPr>
          <a:xfrm>
            <a:off x="7241655" y="3560511"/>
            <a:ext cx="1551709" cy="369332"/>
          </a:xfrm>
          <a:prstGeom prst="rect">
            <a:avLst/>
          </a:prstGeom>
          <a:noFill/>
        </p:spPr>
        <p:txBody>
          <a:bodyPr wrap="square" rtlCol="0">
            <a:spAutoFit/>
          </a:bodyPr>
          <a:lstStyle/>
          <a:p>
            <a:r>
              <a:rPr lang="en-US" b="1" dirty="0" smtClean="0"/>
              <a:t>How ?</a:t>
            </a:r>
            <a:endParaRPr lang="en-IN" b="1" dirty="0"/>
          </a:p>
        </p:txBody>
      </p:sp>
    </p:spTree>
    <p:extLst>
      <p:ext uri="{BB962C8B-B14F-4D97-AF65-F5344CB8AC3E}">
        <p14:creationId xmlns:p14="http://schemas.microsoft.com/office/powerpoint/2010/main" val="5320387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Thank you</a:t>
            </a:r>
            <a:endParaRPr lang="en-IN" dirty="0"/>
          </a:p>
        </p:txBody>
      </p:sp>
      <p:sp>
        <p:nvSpPr>
          <p:cNvPr id="5" name="Text Placeholder 4"/>
          <p:cNvSpPr>
            <a:spLocks noGrp="1"/>
          </p:cNvSpPr>
          <p:nvPr>
            <p:ph type="body" idx="1"/>
          </p:nvPr>
        </p:nvSpPr>
        <p:spPr/>
        <p:txBody>
          <a:bodyPr/>
          <a:lstStyle/>
          <a:p>
            <a:endParaRPr lang="en-IN" dirty="0" smtClean="0"/>
          </a:p>
          <a:p>
            <a:endParaRPr lang="en-IN" dirty="0" smtClean="0"/>
          </a:p>
        </p:txBody>
      </p:sp>
      <p:sp>
        <p:nvSpPr>
          <p:cNvPr id="6" name="Rectangle 5">
            <a:hlinkClick r:id="rId2" action="ppaction://hlinksldjump"/>
          </p:cNvPr>
          <p:cNvSpPr/>
          <p:nvPr/>
        </p:nvSpPr>
        <p:spPr>
          <a:xfrm>
            <a:off x="8922327" y="6386945"/>
            <a:ext cx="3269673" cy="5126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1151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563038273"/>
              </p:ext>
            </p:extLst>
          </p:nvPr>
        </p:nvGraphicFramePr>
        <p:xfrm>
          <a:off x="-808187" y="885919"/>
          <a:ext cx="10880433"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Connector 5"/>
          <p:cNvCxnSpPr/>
          <p:nvPr/>
        </p:nvCxnSpPr>
        <p:spPr>
          <a:xfrm>
            <a:off x="3006437" y="858209"/>
            <a:ext cx="0" cy="790481"/>
          </a:xfrm>
          <a:prstGeom prst="line">
            <a:avLst/>
          </a:prstGeom>
          <a:ln>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475024" y="1758759"/>
            <a:ext cx="0" cy="790481"/>
          </a:xfrm>
          <a:prstGeom prst="line">
            <a:avLst/>
          </a:prstGeom>
          <a:ln>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096005" y="2659311"/>
            <a:ext cx="0" cy="790481"/>
          </a:xfrm>
          <a:prstGeom prst="line">
            <a:avLst/>
          </a:prstGeom>
          <a:ln>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772417" y="3573718"/>
            <a:ext cx="0" cy="790481"/>
          </a:xfrm>
          <a:prstGeom prst="line">
            <a:avLst/>
          </a:prstGeom>
          <a:ln>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922343" y="4474269"/>
            <a:ext cx="0" cy="790481"/>
          </a:xfrm>
          <a:prstGeom prst="line">
            <a:avLst/>
          </a:prstGeom>
          <a:ln>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894630" y="5402534"/>
            <a:ext cx="0" cy="790481"/>
          </a:xfrm>
          <a:prstGeom prst="line">
            <a:avLst/>
          </a:prstGeom>
          <a:ln>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7"/>
          <a:stretch>
            <a:fillRect/>
          </a:stretch>
        </p:blipFill>
        <p:spPr>
          <a:xfrm>
            <a:off x="3250039" y="934910"/>
            <a:ext cx="698503" cy="212383"/>
          </a:xfrm>
          <a:prstGeom prst="rect">
            <a:avLst/>
          </a:prstGeom>
        </p:spPr>
      </p:pic>
      <p:pic>
        <p:nvPicPr>
          <p:cNvPr id="30" name="Picture 29"/>
          <p:cNvPicPr>
            <a:picLocks noChangeAspect="1"/>
          </p:cNvPicPr>
          <p:nvPr/>
        </p:nvPicPr>
        <p:blipFill>
          <a:blip r:embed="rId7"/>
          <a:stretch>
            <a:fillRect/>
          </a:stretch>
        </p:blipFill>
        <p:spPr>
          <a:xfrm>
            <a:off x="4701303" y="1869599"/>
            <a:ext cx="698503" cy="212383"/>
          </a:xfrm>
          <a:prstGeom prst="rect">
            <a:avLst/>
          </a:prstGeom>
        </p:spPr>
      </p:pic>
      <p:pic>
        <p:nvPicPr>
          <p:cNvPr id="4" name="Picture 3"/>
          <p:cNvPicPr>
            <a:picLocks noChangeAspect="1"/>
          </p:cNvPicPr>
          <p:nvPr/>
        </p:nvPicPr>
        <p:blipFill>
          <a:blip r:embed="rId8"/>
          <a:stretch>
            <a:fillRect/>
          </a:stretch>
        </p:blipFill>
        <p:spPr>
          <a:xfrm>
            <a:off x="3948542" y="857084"/>
            <a:ext cx="625667" cy="290209"/>
          </a:xfrm>
          <a:prstGeom prst="rect">
            <a:avLst/>
          </a:prstGeom>
        </p:spPr>
      </p:pic>
      <p:pic>
        <p:nvPicPr>
          <p:cNvPr id="36" name="Picture 35"/>
          <p:cNvPicPr>
            <a:picLocks noChangeAspect="1"/>
          </p:cNvPicPr>
          <p:nvPr/>
        </p:nvPicPr>
        <p:blipFill>
          <a:blip r:embed="rId8"/>
          <a:stretch>
            <a:fillRect/>
          </a:stretch>
        </p:blipFill>
        <p:spPr>
          <a:xfrm>
            <a:off x="5397262" y="1791773"/>
            <a:ext cx="625667" cy="290209"/>
          </a:xfrm>
          <a:prstGeom prst="rect">
            <a:avLst/>
          </a:prstGeom>
        </p:spPr>
      </p:pic>
      <p:pic>
        <p:nvPicPr>
          <p:cNvPr id="37" name="Picture 36"/>
          <p:cNvPicPr>
            <a:picLocks noChangeAspect="1"/>
          </p:cNvPicPr>
          <p:nvPr/>
        </p:nvPicPr>
        <p:blipFill>
          <a:blip r:embed="rId7"/>
          <a:stretch>
            <a:fillRect/>
          </a:stretch>
        </p:blipFill>
        <p:spPr>
          <a:xfrm>
            <a:off x="6242629" y="2708295"/>
            <a:ext cx="698503" cy="212383"/>
          </a:xfrm>
          <a:prstGeom prst="rect">
            <a:avLst/>
          </a:prstGeom>
        </p:spPr>
      </p:pic>
      <p:pic>
        <p:nvPicPr>
          <p:cNvPr id="38" name="Picture 37"/>
          <p:cNvPicPr>
            <a:picLocks noChangeAspect="1"/>
          </p:cNvPicPr>
          <p:nvPr/>
        </p:nvPicPr>
        <p:blipFill>
          <a:blip r:embed="rId7"/>
          <a:stretch>
            <a:fillRect/>
          </a:stretch>
        </p:blipFill>
        <p:spPr>
          <a:xfrm>
            <a:off x="7943279" y="3615274"/>
            <a:ext cx="698503" cy="212383"/>
          </a:xfrm>
          <a:prstGeom prst="rect">
            <a:avLst/>
          </a:prstGeom>
        </p:spPr>
      </p:pic>
      <p:pic>
        <p:nvPicPr>
          <p:cNvPr id="39" name="Picture 38"/>
          <p:cNvPicPr>
            <a:picLocks noChangeAspect="1"/>
          </p:cNvPicPr>
          <p:nvPr/>
        </p:nvPicPr>
        <p:blipFill>
          <a:blip r:embed="rId8"/>
          <a:stretch>
            <a:fillRect/>
          </a:stretch>
        </p:blipFill>
        <p:spPr>
          <a:xfrm>
            <a:off x="6941132" y="2630469"/>
            <a:ext cx="625667" cy="290209"/>
          </a:xfrm>
          <a:prstGeom prst="rect">
            <a:avLst/>
          </a:prstGeom>
        </p:spPr>
      </p:pic>
      <p:pic>
        <p:nvPicPr>
          <p:cNvPr id="40" name="Picture 39"/>
          <p:cNvPicPr>
            <a:picLocks noChangeAspect="1"/>
          </p:cNvPicPr>
          <p:nvPr/>
        </p:nvPicPr>
        <p:blipFill>
          <a:blip r:embed="rId8"/>
          <a:stretch>
            <a:fillRect/>
          </a:stretch>
        </p:blipFill>
        <p:spPr>
          <a:xfrm>
            <a:off x="8639238" y="3537448"/>
            <a:ext cx="625667" cy="290209"/>
          </a:xfrm>
          <a:prstGeom prst="rect">
            <a:avLst/>
          </a:prstGeom>
        </p:spPr>
      </p:pic>
      <p:pic>
        <p:nvPicPr>
          <p:cNvPr id="41" name="Picture 40"/>
          <p:cNvPicPr>
            <a:picLocks noChangeAspect="1"/>
          </p:cNvPicPr>
          <p:nvPr/>
        </p:nvPicPr>
        <p:blipFill>
          <a:blip r:embed="rId7"/>
          <a:stretch>
            <a:fillRect/>
          </a:stretch>
        </p:blipFill>
        <p:spPr>
          <a:xfrm>
            <a:off x="9082820" y="4523243"/>
            <a:ext cx="698503" cy="212383"/>
          </a:xfrm>
          <a:prstGeom prst="rect">
            <a:avLst/>
          </a:prstGeom>
        </p:spPr>
      </p:pic>
      <p:pic>
        <p:nvPicPr>
          <p:cNvPr id="42" name="Picture 41"/>
          <p:cNvPicPr>
            <a:picLocks noChangeAspect="1"/>
          </p:cNvPicPr>
          <p:nvPr/>
        </p:nvPicPr>
        <p:blipFill>
          <a:blip r:embed="rId7"/>
          <a:stretch>
            <a:fillRect/>
          </a:stretch>
        </p:blipFill>
        <p:spPr>
          <a:xfrm>
            <a:off x="8996211" y="5457932"/>
            <a:ext cx="698503" cy="212383"/>
          </a:xfrm>
          <a:prstGeom prst="rect">
            <a:avLst/>
          </a:prstGeom>
        </p:spPr>
      </p:pic>
      <p:pic>
        <p:nvPicPr>
          <p:cNvPr id="43" name="Picture 42"/>
          <p:cNvPicPr>
            <a:picLocks noChangeAspect="1"/>
          </p:cNvPicPr>
          <p:nvPr/>
        </p:nvPicPr>
        <p:blipFill>
          <a:blip r:embed="rId8"/>
          <a:stretch>
            <a:fillRect/>
          </a:stretch>
        </p:blipFill>
        <p:spPr>
          <a:xfrm>
            <a:off x="9781323" y="4459272"/>
            <a:ext cx="625667" cy="290209"/>
          </a:xfrm>
          <a:prstGeom prst="rect">
            <a:avLst/>
          </a:prstGeom>
        </p:spPr>
      </p:pic>
      <p:pic>
        <p:nvPicPr>
          <p:cNvPr id="44" name="Picture 43"/>
          <p:cNvPicPr>
            <a:picLocks noChangeAspect="1"/>
          </p:cNvPicPr>
          <p:nvPr/>
        </p:nvPicPr>
        <p:blipFill>
          <a:blip r:embed="rId8"/>
          <a:stretch>
            <a:fillRect/>
          </a:stretch>
        </p:blipFill>
        <p:spPr>
          <a:xfrm>
            <a:off x="9692170" y="5380106"/>
            <a:ext cx="625667" cy="290209"/>
          </a:xfrm>
          <a:prstGeom prst="rect">
            <a:avLst/>
          </a:prstGeom>
        </p:spPr>
      </p:pic>
      <p:pic>
        <p:nvPicPr>
          <p:cNvPr id="5" name="Picture 4"/>
          <p:cNvPicPr>
            <a:picLocks noChangeAspect="1"/>
          </p:cNvPicPr>
          <p:nvPr/>
        </p:nvPicPr>
        <p:blipFill>
          <a:blip r:embed="rId9"/>
          <a:stretch>
            <a:fillRect/>
          </a:stretch>
        </p:blipFill>
        <p:spPr>
          <a:xfrm>
            <a:off x="7604395" y="2647795"/>
            <a:ext cx="658682" cy="272883"/>
          </a:xfrm>
          <a:prstGeom prst="rect">
            <a:avLst/>
          </a:prstGeom>
        </p:spPr>
      </p:pic>
      <p:pic>
        <p:nvPicPr>
          <p:cNvPr id="7" name="Picture 6"/>
          <p:cNvPicPr>
            <a:picLocks noChangeAspect="1"/>
          </p:cNvPicPr>
          <p:nvPr/>
        </p:nvPicPr>
        <p:blipFill>
          <a:blip r:embed="rId10"/>
          <a:stretch>
            <a:fillRect/>
          </a:stretch>
        </p:blipFill>
        <p:spPr>
          <a:xfrm>
            <a:off x="8353509" y="2687172"/>
            <a:ext cx="1137667" cy="228805"/>
          </a:xfrm>
          <a:prstGeom prst="rect">
            <a:avLst/>
          </a:prstGeom>
        </p:spPr>
      </p:pic>
      <p:pic>
        <p:nvPicPr>
          <p:cNvPr id="45" name="Picture 44"/>
          <p:cNvPicPr>
            <a:picLocks noChangeAspect="1"/>
          </p:cNvPicPr>
          <p:nvPr/>
        </p:nvPicPr>
        <p:blipFill>
          <a:blip r:embed="rId11"/>
          <a:stretch>
            <a:fillRect/>
          </a:stretch>
        </p:blipFill>
        <p:spPr>
          <a:xfrm>
            <a:off x="9558224" y="2601545"/>
            <a:ext cx="957372" cy="314431"/>
          </a:xfrm>
          <a:prstGeom prst="rect">
            <a:avLst/>
          </a:prstGeom>
        </p:spPr>
      </p:pic>
      <p:pic>
        <p:nvPicPr>
          <p:cNvPr id="46" name="Picture 45"/>
          <p:cNvPicPr>
            <a:picLocks noChangeAspect="1"/>
          </p:cNvPicPr>
          <p:nvPr/>
        </p:nvPicPr>
        <p:blipFill>
          <a:blip r:embed="rId10"/>
          <a:stretch>
            <a:fillRect/>
          </a:stretch>
        </p:blipFill>
        <p:spPr>
          <a:xfrm>
            <a:off x="9337741" y="3641385"/>
            <a:ext cx="1137667" cy="228805"/>
          </a:xfrm>
          <a:prstGeom prst="rect">
            <a:avLst/>
          </a:prstGeom>
        </p:spPr>
      </p:pic>
      <p:pic>
        <p:nvPicPr>
          <p:cNvPr id="47" name="Picture 46"/>
          <p:cNvPicPr>
            <a:picLocks noChangeAspect="1"/>
          </p:cNvPicPr>
          <p:nvPr/>
        </p:nvPicPr>
        <p:blipFill>
          <a:blip r:embed="rId11"/>
          <a:stretch>
            <a:fillRect/>
          </a:stretch>
        </p:blipFill>
        <p:spPr>
          <a:xfrm>
            <a:off x="10487036" y="3555758"/>
            <a:ext cx="957372" cy="314431"/>
          </a:xfrm>
          <a:prstGeom prst="rect">
            <a:avLst/>
          </a:prstGeom>
        </p:spPr>
      </p:pic>
      <p:pic>
        <p:nvPicPr>
          <p:cNvPr id="52" name="Picture 51"/>
          <p:cNvPicPr>
            <a:picLocks noChangeAspect="1"/>
          </p:cNvPicPr>
          <p:nvPr/>
        </p:nvPicPr>
        <p:blipFill>
          <a:blip r:embed="rId12"/>
          <a:stretch>
            <a:fillRect/>
          </a:stretch>
        </p:blipFill>
        <p:spPr>
          <a:xfrm>
            <a:off x="11129029" y="2655679"/>
            <a:ext cx="790274" cy="493922"/>
          </a:xfrm>
          <a:prstGeom prst="rect">
            <a:avLst/>
          </a:prstGeom>
        </p:spPr>
      </p:pic>
      <p:pic>
        <p:nvPicPr>
          <p:cNvPr id="53" name="Picture 52"/>
          <p:cNvPicPr>
            <a:picLocks noChangeAspect="1"/>
          </p:cNvPicPr>
          <p:nvPr/>
        </p:nvPicPr>
        <p:blipFill>
          <a:blip r:embed="rId12"/>
          <a:stretch>
            <a:fillRect/>
          </a:stretch>
        </p:blipFill>
        <p:spPr>
          <a:xfrm>
            <a:off x="7897392" y="3925618"/>
            <a:ext cx="768232" cy="480146"/>
          </a:xfrm>
          <a:prstGeom prst="rect">
            <a:avLst/>
          </a:prstGeom>
        </p:spPr>
      </p:pic>
      <p:pic>
        <p:nvPicPr>
          <p:cNvPr id="58" name="Picture 57"/>
          <p:cNvPicPr>
            <a:picLocks noChangeAspect="1"/>
          </p:cNvPicPr>
          <p:nvPr/>
        </p:nvPicPr>
        <p:blipFill>
          <a:blip r:embed="rId13"/>
          <a:stretch>
            <a:fillRect/>
          </a:stretch>
        </p:blipFill>
        <p:spPr>
          <a:xfrm>
            <a:off x="8413892" y="2935266"/>
            <a:ext cx="828675" cy="295275"/>
          </a:xfrm>
          <a:prstGeom prst="rect">
            <a:avLst/>
          </a:prstGeom>
        </p:spPr>
      </p:pic>
      <p:pic>
        <p:nvPicPr>
          <p:cNvPr id="59" name="Picture 58"/>
          <p:cNvPicPr>
            <a:picLocks noChangeAspect="1"/>
          </p:cNvPicPr>
          <p:nvPr/>
        </p:nvPicPr>
        <p:blipFill>
          <a:blip r:embed="rId14"/>
          <a:stretch>
            <a:fillRect/>
          </a:stretch>
        </p:blipFill>
        <p:spPr>
          <a:xfrm>
            <a:off x="10449059" y="3224110"/>
            <a:ext cx="1381125" cy="247650"/>
          </a:xfrm>
          <a:prstGeom prst="rect">
            <a:avLst/>
          </a:prstGeom>
        </p:spPr>
      </p:pic>
      <p:pic>
        <p:nvPicPr>
          <p:cNvPr id="61" name="Picture 60"/>
          <p:cNvPicPr>
            <a:picLocks noChangeAspect="1"/>
          </p:cNvPicPr>
          <p:nvPr/>
        </p:nvPicPr>
        <p:blipFill>
          <a:blip r:embed="rId15"/>
          <a:stretch>
            <a:fillRect/>
          </a:stretch>
        </p:blipFill>
        <p:spPr>
          <a:xfrm>
            <a:off x="9187147" y="2897496"/>
            <a:ext cx="1457890" cy="341851"/>
          </a:xfrm>
          <a:prstGeom prst="rect">
            <a:avLst/>
          </a:prstGeom>
        </p:spPr>
      </p:pic>
      <p:pic>
        <p:nvPicPr>
          <p:cNvPr id="62" name="Picture 61"/>
          <p:cNvPicPr>
            <a:picLocks noChangeAspect="1"/>
          </p:cNvPicPr>
          <p:nvPr/>
        </p:nvPicPr>
        <p:blipFill>
          <a:blip r:embed="rId16"/>
          <a:stretch>
            <a:fillRect/>
          </a:stretch>
        </p:blipFill>
        <p:spPr>
          <a:xfrm>
            <a:off x="6272256" y="2983580"/>
            <a:ext cx="1529159" cy="469876"/>
          </a:xfrm>
          <a:prstGeom prst="rect">
            <a:avLst/>
          </a:prstGeom>
        </p:spPr>
      </p:pic>
      <p:pic>
        <p:nvPicPr>
          <p:cNvPr id="57" name="Picture 56"/>
          <p:cNvPicPr>
            <a:picLocks noChangeAspect="1"/>
          </p:cNvPicPr>
          <p:nvPr/>
        </p:nvPicPr>
        <p:blipFill>
          <a:blip r:embed="rId17"/>
          <a:stretch>
            <a:fillRect/>
          </a:stretch>
        </p:blipFill>
        <p:spPr>
          <a:xfrm>
            <a:off x="7155613" y="2942600"/>
            <a:ext cx="1333500" cy="333375"/>
          </a:xfrm>
          <a:prstGeom prst="rect">
            <a:avLst/>
          </a:prstGeom>
        </p:spPr>
      </p:pic>
      <p:pic>
        <p:nvPicPr>
          <p:cNvPr id="63" name="Picture 62"/>
          <p:cNvPicPr>
            <a:picLocks noChangeAspect="1"/>
          </p:cNvPicPr>
          <p:nvPr/>
        </p:nvPicPr>
        <p:blipFill>
          <a:blip r:embed="rId18"/>
          <a:stretch>
            <a:fillRect/>
          </a:stretch>
        </p:blipFill>
        <p:spPr>
          <a:xfrm>
            <a:off x="7877621" y="3296213"/>
            <a:ext cx="475887" cy="181290"/>
          </a:xfrm>
          <a:prstGeom prst="rect">
            <a:avLst/>
          </a:prstGeom>
        </p:spPr>
      </p:pic>
      <p:sp>
        <p:nvSpPr>
          <p:cNvPr id="64" name="Rectangle 63"/>
          <p:cNvSpPr/>
          <p:nvPr/>
        </p:nvSpPr>
        <p:spPr>
          <a:xfrm>
            <a:off x="180105" y="801664"/>
            <a:ext cx="11762509" cy="90697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65" name="Rectangle 64"/>
          <p:cNvSpPr/>
          <p:nvPr/>
        </p:nvSpPr>
        <p:spPr>
          <a:xfrm>
            <a:off x="1482432" y="1702214"/>
            <a:ext cx="10460180" cy="90697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66" name="Rectangle 65"/>
          <p:cNvSpPr/>
          <p:nvPr/>
        </p:nvSpPr>
        <p:spPr>
          <a:xfrm>
            <a:off x="2770904" y="2602768"/>
            <a:ext cx="9171703" cy="90697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67" name="Rectangle 66"/>
          <p:cNvSpPr/>
          <p:nvPr/>
        </p:nvSpPr>
        <p:spPr>
          <a:xfrm>
            <a:off x="4045523" y="3503317"/>
            <a:ext cx="7897079" cy="90697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68" name="Rectangle 67"/>
          <p:cNvSpPr/>
          <p:nvPr/>
        </p:nvSpPr>
        <p:spPr>
          <a:xfrm>
            <a:off x="5341837" y="4403863"/>
            <a:ext cx="6600761" cy="94037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69" name="Rectangle 68"/>
          <p:cNvSpPr/>
          <p:nvPr/>
        </p:nvSpPr>
        <p:spPr>
          <a:xfrm>
            <a:off x="5341836" y="5350664"/>
            <a:ext cx="6600761" cy="9300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pic>
        <p:nvPicPr>
          <p:cNvPr id="70" name="Picture 69"/>
          <p:cNvPicPr>
            <a:picLocks noChangeAspect="1"/>
          </p:cNvPicPr>
          <p:nvPr/>
        </p:nvPicPr>
        <p:blipFill>
          <a:blip r:embed="rId19"/>
          <a:stretch>
            <a:fillRect/>
          </a:stretch>
        </p:blipFill>
        <p:spPr>
          <a:xfrm>
            <a:off x="8426842" y="3256741"/>
            <a:ext cx="1010268" cy="255153"/>
          </a:xfrm>
          <a:prstGeom prst="rect">
            <a:avLst/>
          </a:prstGeom>
        </p:spPr>
      </p:pic>
      <p:pic>
        <p:nvPicPr>
          <p:cNvPr id="72" name="Picture 71"/>
          <p:cNvPicPr>
            <a:picLocks noChangeAspect="1"/>
          </p:cNvPicPr>
          <p:nvPr/>
        </p:nvPicPr>
        <p:blipFill>
          <a:blip r:embed="rId20"/>
          <a:stretch>
            <a:fillRect/>
          </a:stretch>
        </p:blipFill>
        <p:spPr>
          <a:xfrm>
            <a:off x="10686416" y="2709374"/>
            <a:ext cx="458657" cy="393135"/>
          </a:xfrm>
          <a:prstGeom prst="rect">
            <a:avLst/>
          </a:prstGeom>
        </p:spPr>
      </p:pic>
      <p:pic>
        <p:nvPicPr>
          <p:cNvPr id="73" name="Picture 72"/>
          <p:cNvPicPr>
            <a:picLocks noChangeAspect="1"/>
          </p:cNvPicPr>
          <p:nvPr/>
        </p:nvPicPr>
        <p:blipFill>
          <a:blip r:embed="rId21"/>
          <a:stretch>
            <a:fillRect/>
          </a:stretch>
        </p:blipFill>
        <p:spPr>
          <a:xfrm>
            <a:off x="8976886" y="3901868"/>
            <a:ext cx="654174" cy="474276"/>
          </a:xfrm>
          <a:prstGeom prst="rect">
            <a:avLst/>
          </a:prstGeom>
        </p:spPr>
      </p:pic>
      <p:pic>
        <p:nvPicPr>
          <p:cNvPr id="74" name="Picture 73"/>
          <p:cNvPicPr>
            <a:picLocks noChangeAspect="1"/>
          </p:cNvPicPr>
          <p:nvPr/>
        </p:nvPicPr>
        <p:blipFill>
          <a:blip r:embed="rId21"/>
          <a:stretch>
            <a:fillRect/>
          </a:stretch>
        </p:blipFill>
        <p:spPr>
          <a:xfrm>
            <a:off x="10339258" y="5363913"/>
            <a:ext cx="654174" cy="474276"/>
          </a:xfrm>
          <a:prstGeom prst="rect">
            <a:avLst/>
          </a:prstGeom>
        </p:spPr>
      </p:pic>
      <p:pic>
        <p:nvPicPr>
          <p:cNvPr id="75" name="Picture 74"/>
          <p:cNvPicPr>
            <a:picLocks noChangeAspect="1"/>
          </p:cNvPicPr>
          <p:nvPr/>
        </p:nvPicPr>
        <p:blipFill>
          <a:blip r:embed="rId22"/>
          <a:stretch>
            <a:fillRect/>
          </a:stretch>
        </p:blipFill>
        <p:spPr>
          <a:xfrm>
            <a:off x="9538154" y="3315617"/>
            <a:ext cx="423261" cy="170858"/>
          </a:xfrm>
          <a:prstGeom prst="rect">
            <a:avLst/>
          </a:prstGeom>
        </p:spPr>
      </p:pic>
      <p:pic>
        <p:nvPicPr>
          <p:cNvPr id="76" name="Picture 75"/>
          <p:cNvPicPr>
            <a:picLocks noChangeAspect="1"/>
          </p:cNvPicPr>
          <p:nvPr/>
        </p:nvPicPr>
        <p:blipFill>
          <a:blip r:embed="rId23"/>
          <a:stretch>
            <a:fillRect/>
          </a:stretch>
        </p:blipFill>
        <p:spPr>
          <a:xfrm>
            <a:off x="9959174" y="3965941"/>
            <a:ext cx="906214" cy="328968"/>
          </a:xfrm>
          <a:prstGeom prst="rect">
            <a:avLst/>
          </a:prstGeom>
        </p:spPr>
      </p:pic>
      <p:pic>
        <p:nvPicPr>
          <p:cNvPr id="77" name="Picture 76"/>
          <p:cNvPicPr>
            <a:picLocks noChangeAspect="1"/>
          </p:cNvPicPr>
          <p:nvPr/>
        </p:nvPicPr>
        <p:blipFill>
          <a:blip r:embed="rId24"/>
          <a:stretch>
            <a:fillRect/>
          </a:stretch>
        </p:blipFill>
        <p:spPr>
          <a:xfrm>
            <a:off x="10988225" y="3928440"/>
            <a:ext cx="414065" cy="431811"/>
          </a:xfrm>
          <a:prstGeom prst="rect">
            <a:avLst/>
          </a:prstGeom>
        </p:spPr>
      </p:pic>
      <p:pic>
        <p:nvPicPr>
          <p:cNvPr id="78" name="Picture 77"/>
          <p:cNvPicPr>
            <a:picLocks noChangeAspect="1"/>
          </p:cNvPicPr>
          <p:nvPr/>
        </p:nvPicPr>
        <p:blipFill>
          <a:blip r:embed="rId25"/>
          <a:stretch>
            <a:fillRect/>
          </a:stretch>
        </p:blipFill>
        <p:spPr>
          <a:xfrm>
            <a:off x="10968166" y="5356406"/>
            <a:ext cx="896991" cy="281260"/>
          </a:xfrm>
          <a:prstGeom prst="rect">
            <a:avLst/>
          </a:prstGeom>
        </p:spPr>
      </p:pic>
      <p:pic>
        <p:nvPicPr>
          <p:cNvPr id="79" name="Picture 78"/>
          <p:cNvPicPr>
            <a:picLocks noChangeAspect="1"/>
          </p:cNvPicPr>
          <p:nvPr/>
        </p:nvPicPr>
        <p:blipFill>
          <a:blip r:embed="rId26"/>
          <a:stretch>
            <a:fillRect/>
          </a:stretch>
        </p:blipFill>
        <p:spPr>
          <a:xfrm>
            <a:off x="9092345" y="5706186"/>
            <a:ext cx="483670" cy="466992"/>
          </a:xfrm>
          <a:prstGeom prst="rect">
            <a:avLst/>
          </a:prstGeom>
        </p:spPr>
      </p:pic>
      <p:pic>
        <p:nvPicPr>
          <p:cNvPr id="82" name="Picture 81"/>
          <p:cNvPicPr>
            <a:picLocks noChangeAspect="1"/>
          </p:cNvPicPr>
          <p:nvPr/>
        </p:nvPicPr>
        <p:blipFill>
          <a:blip r:embed="rId27"/>
          <a:stretch>
            <a:fillRect/>
          </a:stretch>
        </p:blipFill>
        <p:spPr>
          <a:xfrm>
            <a:off x="9695928" y="5855564"/>
            <a:ext cx="1190040" cy="172144"/>
          </a:xfrm>
          <a:prstGeom prst="rect">
            <a:avLst/>
          </a:prstGeom>
        </p:spPr>
      </p:pic>
      <p:pic>
        <p:nvPicPr>
          <p:cNvPr id="83" name="Picture 82"/>
          <p:cNvPicPr>
            <a:picLocks noChangeAspect="1"/>
          </p:cNvPicPr>
          <p:nvPr/>
        </p:nvPicPr>
        <p:blipFill>
          <a:blip r:embed="rId28"/>
          <a:stretch>
            <a:fillRect/>
          </a:stretch>
        </p:blipFill>
        <p:spPr>
          <a:xfrm>
            <a:off x="10862388" y="6062685"/>
            <a:ext cx="913974" cy="169906"/>
          </a:xfrm>
          <a:prstGeom prst="rect">
            <a:avLst/>
          </a:prstGeom>
        </p:spPr>
      </p:pic>
      <p:pic>
        <p:nvPicPr>
          <p:cNvPr id="84" name="Picture 83"/>
          <p:cNvPicPr>
            <a:picLocks noChangeAspect="1"/>
          </p:cNvPicPr>
          <p:nvPr/>
        </p:nvPicPr>
        <p:blipFill>
          <a:blip r:embed="rId27"/>
          <a:stretch>
            <a:fillRect/>
          </a:stretch>
        </p:blipFill>
        <p:spPr>
          <a:xfrm>
            <a:off x="9723637" y="5093560"/>
            <a:ext cx="1190040" cy="172144"/>
          </a:xfrm>
          <a:prstGeom prst="rect">
            <a:avLst/>
          </a:prstGeom>
        </p:spPr>
      </p:pic>
      <p:pic>
        <p:nvPicPr>
          <p:cNvPr id="85" name="Picture 84"/>
          <p:cNvPicPr>
            <a:picLocks noChangeAspect="1"/>
          </p:cNvPicPr>
          <p:nvPr/>
        </p:nvPicPr>
        <p:blipFill>
          <a:blip r:embed="rId28"/>
          <a:stretch>
            <a:fillRect/>
          </a:stretch>
        </p:blipFill>
        <p:spPr>
          <a:xfrm>
            <a:off x="10955236" y="5065147"/>
            <a:ext cx="987382" cy="183552"/>
          </a:xfrm>
          <a:prstGeom prst="rect">
            <a:avLst/>
          </a:prstGeom>
        </p:spPr>
      </p:pic>
      <p:pic>
        <p:nvPicPr>
          <p:cNvPr id="86" name="Picture 85"/>
          <p:cNvPicPr>
            <a:picLocks noChangeAspect="1"/>
          </p:cNvPicPr>
          <p:nvPr/>
        </p:nvPicPr>
        <p:blipFill>
          <a:blip r:embed="rId27"/>
          <a:stretch>
            <a:fillRect/>
          </a:stretch>
        </p:blipFill>
        <p:spPr>
          <a:xfrm>
            <a:off x="6107595" y="1851590"/>
            <a:ext cx="1190040" cy="172144"/>
          </a:xfrm>
          <a:prstGeom prst="rect">
            <a:avLst/>
          </a:prstGeom>
        </p:spPr>
      </p:pic>
      <p:pic>
        <p:nvPicPr>
          <p:cNvPr id="87" name="Picture 86"/>
          <p:cNvPicPr>
            <a:picLocks noChangeAspect="1"/>
          </p:cNvPicPr>
          <p:nvPr/>
        </p:nvPicPr>
        <p:blipFill>
          <a:blip r:embed="rId28"/>
          <a:stretch>
            <a:fillRect/>
          </a:stretch>
        </p:blipFill>
        <p:spPr>
          <a:xfrm>
            <a:off x="7339194" y="1823177"/>
            <a:ext cx="987382" cy="183552"/>
          </a:xfrm>
          <a:prstGeom prst="rect">
            <a:avLst/>
          </a:prstGeom>
        </p:spPr>
      </p:pic>
      <p:pic>
        <p:nvPicPr>
          <p:cNvPr id="88" name="Picture 87"/>
          <p:cNvPicPr>
            <a:picLocks noChangeAspect="1"/>
          </p:cNvPicPr>
          <p:nvPr/>
        </p:nvPicPr>
        <p:blipFill>
          <a:blip r:embed="rId29"/>
          <a:stretch>
            <a:fillRect/>
          </a:stretch>
        </p:blipFill>
        <p:spPr>
          <a:xfrm>
            <a:off x="11058971" y="5665061"/>
            <a:ext cx="816542" cy="204136"/>
          </a:xfrm>
          <a:prstGeom prst="rect">
            <a:avLst/>
          </a:prstGeom>
        </p:spPr>
      </p:pic>
      <p:pic>
        <p:nvPicPr>
          <p:cNvPr id="89" name="Picture 88"/>
          <p:cNvPicPr>
            <a:picLocks noChangeAspect="1"/>
          </p:cNvPicPr>
          <p:nvPr/>
        </p:nvPicPr>
        <p:blipFill>
          <a:blip r:embed="rId30"/>
          <a:stretch>
            <a:fillRect/>
          </a:stretch>
        </p:blipFill>
        <p:spPr>
          <a:xfrm>
            <a:off x="11464979" y="3535839"/>
            <a:ext cx="430712" cy="538390"/>
          </a:xfrm>
          <a:prstGeom prst="rect">
            <a:avLst/>
          </a:prstGeom>
        </p:spPr>
      </p:pic>
      <p:pic>
        <p:nvPicPr>
          <p:cNvPr id="90" name="Picture 89"/>
          <p:cNvPicPr>
            <a:picLocks noChangeAspect="1"/>
          </p:cNvPicPr>
          <p:nvPr/>
        </p:nvPicPr>
        <p:blipFill>
          <a:blip r:embed="rId31"/>
          <a:stretch>
            <a:fillRect/>
          </a:stretch>
        </p:blipFill>
        <p:spPr>
          <a:xfrm>
            <a:off x="232300" y="3777775"/>
            <a:ext cx="2247900" cy="495300"/>
          </a:xfrm>
          <a:prstGeom prst="rect">
            <a:avLst/>
          </a:prstGeom>
        </p:spPr>
      </p:pic>
      <p:pic>
        <p:nvPicPr>
          <p:cNvPr id="91" name="Picture 90"/>
          <p:cNvPicPr>
            <a:picLocks noChangeAspect="1"/>
          </p:cNvPicPr>
          <p:nvPr/>
        </p:nvPicPr>
        <p:blipFill>
          <a:blip r:embed="rId32"/>
          <a:stretch>
            <a:fillRect/>
          </a:stretch>
        </p:blipFill>
        <p:spPr>
          <a:xfrm>
            <a:off x="243152" y="4432493"/>
            <a:ext cx="1295400" cy="371475"/>
          </a:xfrm>
          <a:prstGeom prst="rect">
            <a:avLst/>
          </a:prstGeom>
        </p:spPr>
      </p:pic>
      <p:pic>
        <p:nvPicPr>
          <p:cNvPr id="92" name="Picture 91"/>
          <p:cNvPicPr>
            <a:picLocks noChangeAspect="1"/>
          </p:cNvPicPr>
          <p:nvPr/>
        </p:nvPicPr>
        <p:blipFill>
          <a:blip r:embed="rId33"/>
          <a:stretch>
            <a:fillRect/>
          </a:stretch>
        </p:blipFill>
        <p:spPr>
          <a:xfrm>
            <a:off x="9037871" y="4771497"/>
            <a:ext cx="948664" cy="330276"/>
          </a:xfrm>
          <a:prstGeom prst="rect">
            <a:avLst/>
          </a:prstGeom>
        </p:spPr>
      </p:pic>
      <p:pic>
        <p:nvPicPr>
          <p:cNvPr id="93" name="Picture 92"/>
          <p:cNvPicPr>
            <a:picLocks noChangeAspect="1"/>
          </p:cNvPicPr>
          <p:nvPr/>
        </p:nvPicPr>
        <p:blipFill>
          <a:blip r:embed="rId34"/>
          <a:stretch>
            <a:fillRect/>
          </a:stretch>
        </p:blipFill>
        <p:spPr>
          <a:xfrm>
            <a:off x="10044206" y="4793805"/>
            <a:ext cx="781997" cy="276957"/>
          </a:xfrm>
          <a:prstGeom prst="rect">
            <a:avLst/>
          </a:prstGeom>
        </p:spPr>
      </p:pic>
      <p:pic>
        <p:nvPicPr>
          <p:cNvPr id="94" name="Picture 93"/>
          <p:cNvPicPr>
            <a:picLocks noChangeAspect="1"/>
          </p:cNvPicPr>
          <p:nvPr/>
        </p:nvPicPr>
        <p:blipFill>
          <a:blip r:embed="rId35"/>
          <a:stretch>
            <a:fillRect/>
          </a:stretch>
        </p:blipFill>
        <p:spPr>
          <a:xfrm>
            <a:off x="10483496" y="4478338"/>
            <a:ext cx="1343025" cy="257175"/>
          </a:xfrm>
          <a:prstGeom prst="rect">
            <a:avLst/>
          </a:prstGeom>
        </p:spPr>
      </p:pic>
      <p:pic>
        <p:nvPicPr>
          <p:cNvPr id="95" name="Picture 94"/>
          <p:cNvPicPr>
            <a:picLocks noChangeAspect="1"/>
          </p:cNvPicPr>
          <p:nvPr/>
        </p:nvPicPr>
        <p:blipFill>
          <a:blip r:embed="rId36"/>
          <a:stretch>
            <a:fillRect/>
          </a:stretch>
        </p:blipFill>
        <p:spPr>
          <a:xfrm>
            <a:off x="10943745" y="4679598"/>
            <a:ext cx="404689" cy="432511"/>
          </a:xfrm>
          <a:prstGeom prst="rect">
            <a:avLst/>
          </a:prstGeom>
        </p:spPr>
      </p:pic>
      <p:pic>
        <p:nvPicPr>
          <p:cNvPr id="97" name="Picture 96"/>
          <p:cNvPicPr>
            <a:picLocks noChangeAspect="1"/>
          </p:cNvPicPr>
          <p:nvPr/>
        </p:nvPicPr>
        <p:blipFill>
          <a:blip r:embed="rId37"/>
          <a:stretch>
            <a:fillRect/>
          </a:stretch>
        </p:blipFill>
        <p:spPr>
          <a:xfrm>
            <a:off x="11298706" y="4716493"/>
            <a:ext cx="599435" cy="178468"/>
          </a:xfrm>
          <a:prstGeom prst="rect">
            <a:avLst/>
          </a:prstGeom>
        </p:spPr>
      </p:pic>
      <p:sp>
        <p:nvSpPr>
          <p:cNvPr id="98" name="TextBox 97"/>
          <p:cNvSpPr txBox="1"/>
          <p:nvPr/>
        </p:nvSpPr>
        <p:spPr>
          <a:xfrm>
            <a:off x="240706" y="3366562"/>
            <a:ext cx="3228316" cy="338554"/>
          </a:xfrm>
          <a:prstGeom prst="rect">
            <a:avLst/>
          </a:prstGeom>
          <a:noFill/>
        </p:spPr>
        <p:txBody>
          <a:bodyPr wrap="square" rtlCol="0">
            <a:spAutoFit/>
          </a:bodyPr>
          <a:lstStyle/>
          <a:p>
            <a:r>
              <a:rPr lang="en-US" sz="1600" b="1" u="sng" dirty="0" smtClean="0"/>
              <a:t>Collaborate</a:t>
            </a:r>
            <a:endParaRPr lang="en-IN" sz="1600" b="1" u="sng" dirty="0"/>
          </a:p>
        </p:txBody>
      </p:sp>
      <p:pic>
        <p:nvPicPr>
          <p:cNvPr id="99" name="Picture 98"/>
          <p:cNvPicPr>
            <a:picLocks noChangeAspect="1"/>
          </p:cNvPicPr>
          <p:nvPr/>
        </p:nvPicPr>
        <p:blipFill>
          <a:blip r:embed="rId38"/>
          <a:stretch>
            <a:fillRect/>
          </a:stretch>
        </p:blipFill>
        <p:spPr>
          <a:xfrm>
            <a:off x="322481" y="4963660"/>
            <a:ext cx="1581150" cy="276225"/>
          </a:xfrm>
          <a:prstGeom prst="rect">
            <a:avLst/>
          </a:prstGeom>
        </p:spPr>
      </p:pic>
      <p:pic>
        <p:nvPicPr>
          <p:cNvPr id="100" name="Picture 99"/>
          <p:cNvPicPr>
            <a:picLocks noChangeAspect="1"/>
          </p:cNvPicPr>
          <p:nvPr/>
        </p:nvPicPr>
        <p:blipFill>
          <a:blip r:embed="rId39"/>
          <a:stretch>
            <a:fillRect/>
          </a:stretch>
        </p:blipFill>
        <p:spPr>
          <a:xfrm>
            <a:off x="180105" y="5318471"/>
            <a:ext cx="1141546" cy="959327"/>
          </a:xfrm>
          <a:prstGeom prst="rect">
            <a:avLst/>
          </a:prstGeom>
        </p:spPr>
      </p:pic>
      <p:pic>
        <p:nvPicPr>
          <p:cNvPr id="101" name="Picture 100"/>
          <p:cNvPicPr>
            <a:picLocks noChangeAspect="1"/>
          </p:cNvPicPr>
          <p:nvPr/>
        </p:nvPicPr>
        <p:blipFill>
          <a:blip r:embed="rId40"/>
          <a:stretch>
            <a:fillRect/>
          </a:stretch>
        </p:blipFill>
        <p:spPr>
          <a:xfrm>
            <a:off x="1387190" y="5264750"/>
            <a:ext cx="981075" cy="1028700"/>
          </a:xfrm>
          <a:prstGeom prst="rect">
            <a:avLst/>
          </a:prstGeom>
        </p:spPr>
      </p:pic>
      <p:sp>
        <p:nvSpPr>
          <p:cNvPr id="104" name="Title 1"/>
          <p:cNvSpPr>
            <a:spLocks noGrp="1"/>
          </p:cNvSpPr>
          <p:nvPr>
            <p:ph type="title"/>
          </p:nvPr>
        </p:nvSpPr>
        <p:spPr>
          <a:xfrm>
            <a:off x="694267" y="-219172"/>
            <a:ext cx="7605184" cy="891116"/>
          </a:xfrm>
        </p:spPr>
        <p:txBody>
          <a:bodyPr/>
          <a:lstStyle/>
          <a:p>
            <a:r>
              <a:rPr lang="en-US" dirty="0" smtClean="0"/>
              <a:t>Deep Dive</a:t>
            </a:r>
            <a:endParaRPr lang="en-US" dirty="0"/>
          </a:p>
        </p:txBody>
      </p:sp>
      <p:pic>
        <p:nvPicPr>
          <p:cNvPr id="105" name="Picture 104"/>
          <p:cNvPicPr>
            <a:picLocks noChangeAspect="1"/>
          </p:cNvPicPr>
          <p:nvPr/>
        </p:nvPicPr>
        <p:blipFill>
          <a:blip r:embed="rId41"/>
          <a:stretch>
            <a:fillRect/>
          </a:stretch>
        </p:blipFill>
        <p:spPr>
          <a:xfrm>
            <a:off x="10678733" y="3126514"/>
            <a:ext cx="277743" cy="112833"/>
          </a:xfrm>
          <a:prstGeom prst="rect">
            <a:avLst/>
          </a:prstGeom>
        </p:spPr>
      </p:pic>
      <p:pic>
        <p:nvPicPr>
          <p:cNvPr id="13" name="Picture 12"/>
          <p:cNvPicPr>
            <a:picLocks noChangeAspect="1"/>
          </p:cNvPicPr>
          <p:nvPr/>
        </p:nvPicPr>
        <p:blipFill>
          <a:blip r:embed="rId42"/>
          <a:stretch>
            <a:fillRect/>
          </a:stretch>
        </p:blipFill>
        <p:spPr>
          <a:xfrm>
            <a:off x="9712702" y="6010892"/>
            <a:ext cx="222856" cy="257475"/>
          </a:xfrm>
          <a:prstGeom prst="rect">
            <a:avLst/>
          </a:prstGeom>
        </p:spPr>
      </p:pic>
      <p:pic>
        <p:nvPicPr>
          <p:cNvPr id="14" name="Picture 13"/>
          <p:cNvPicPr>
            <a:picLocks noChangeAspect="1"/>
          </p:cNvPicPr>
          <p:nvPr/>
        </p:nvPicPr>
        <p:blipFill>
          <a:blip r:embed="rId43"/>
          <a:stretch>
            <a:fillRect/>
          </a:stretch>
        </p:blipFill>
        <p:spPr>
          <a:xfrm>
            <a:off x="10040977" y="6022930"/>
            <a:ext cx="209640" cy="226684"/>
          </a:xfrm>
          <a:prstGeom prst="rect">
            <a:avLst/>
          </a:prstGeom>
        </p:spPr>
      </p:pic>
      <p:pic>
        <p:nvPicPr>
          <p:cNvPr id="15" name="Picture 14"/>
          <p:cNvPicPr>
            <a:picLocks noChangeAspect="1"/>
          </p:cNvPicPr>
          <p:nvPr/>
        </p:nvPicPr>
        <p:blipFill>
          <a:blip r:embed="rId44"/>
          <a:stretch>
            <a:fillRect/>
          </a:stretch>
        </p:blipFill>
        <p:spPr>
          <a:xfrm>
            <a:off x="10361243" y="6031228"/>
            <a:ext cx="176923" cy="229345"/>
          </a:xfrm>
          <a:prstGeom prst="rect">
            <a:avLst/>
          </a:prstGeom>
        </p:spPr>
      </p:pic>
      <p:pic>
        <p:nvPicPr>
          <p:cNvPr id="16" name="Picture 15"/>
          <p:cNvPicPr>
            <a:picLocks noChangeAspect="1"/>
          </p:cNvPicPr>
          <p:nvPr/>
        </p:nvPicPr>
        <p:blipFill>
          <a:blip r:embed="rId45"/>
          <a:stretch>
            <a:fillRect/>
          </a:stretch>
        </p:blipFill>
        <p:spPr>
          <a:xfrm>
            <a:off x="9123620" y="5129118"/>
            <a:ext cx="432344" cy="216172"/>
          </a:xfrm>
          <a:prstGeom prst="rect">
            <a:avLst/>
          </a:prstGeom>
        </p:spPr>
      </p:pic>
      <p:sp>
        <p:nvSpPr>
          <p:cNvPr id="17" name="TextBox 16"/>
          <p:cNvSpPr txBox="1"/>
          <p:nvPr/>
        </p:nvSpPr>
        <p:spPr>
          <a:xfrm flipH="1">
            <a:off x="5341836" y="942106"/>
            <a:ext cx="5428913" cy="646331"/>
          </a:xfrm>
          <a:prstGeom prst="rect">
            <a:avLst/>
          </a:prstGeom>
          <a:noFill/>
        </p:spPr>
        <p:txBody>
          <a:bodyPr wrap="square" rtlCol="0">
            <a:spAutoFit/>
          </a:bodyPr>
          <a:lstStyle/>
          <a:p>
            <a:r>
              <a:rPr lang="en-US" dirty="0" smtClean="0"/>
              <a:t>Change is the only constant thing in Life and hence agility is new principle to adopt in life</a:t>
            </a:r>
            <a:endParaRPr lang="en-IN" dirty="0"/>
          </a:p>
        </p:txBody>
      </p:sp>
    </p:spTree>
    <p:extLst>
      <p:ext uri="{BB962C8B-B14F-4D97-AF65-F5344CB8AC3E}">
        <p14:creationId xmlns:p14="http://schemas.microsoft.com/office/powerpoint/2010/main" val="3026401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329712" y="5145845"/>
            <a:ext cx="1527354" cy="464399"/>
          </a:xfrm>
          <a:prstGeom prst="rect">
            <a:avLst/>
          </a:prstGeom>
        </p:spPr>
      </p:pic>
      <p:pic>
        <p:nvPicPr>
          <p:cNvPr id="4" name="Picture 3"/>
          <p:cNvPicPr>
            <a:picLocks noChangeAspect="1"/>
          </p:cNvPicPr>
          <p:nvPr/>
        </p:nvPicPr>
        <p:blipFill>
          <a:blip r:embed="rId3"/>
          <a:stretch>
            <a:fillRect/>
          </a:stretch>
        </p:blipFill>
        <p:spPr>
          <a:xfrm>
            <a:off x="9254942" y="5192534"/>
            <a:ext cx="900549" cy="417710"/>
          </a:xfrm>
          <a:prstGeom prst="rect">
            <a:avLst/>
          </a:prstGeom>
        </p:spPr>
      </p:pic>
      <p:sp>
        <p:nvSpPr>
          <p:cNvPr id="6" name="TextBox 5"/>
          <p:cNvSpPr txBox="1"/>
          <p:nvPr/>
        </p:nvSpPr>
        <p:spPr>
          <a:xfrm>
            <a:off x="694267" y="1085929"/>
            <a:ext cx="10249503" cy="3139321"/>
          </a:xfrm>
          <a:prstGeom prst="rect">
            <a:avLst/>
          </a:prstGeom>
          <a:noFill/>
        </p:spPr>
        <p:txBody>
          <a:bodyPr wrap="square" rtlCol="0">
            <a:spAutoFit/>
          </a:bodyPr>
          <a:lstStyle/>
          <a:p>
            <a:pPr marL="342900" indent="-342900">
              <a:buClr>
                <a:srgbClr val="CC0000"/>
              </a:buClr>
              <a:buFont typeface="Wingdings" panose="05000000000000000000" pitchFamily="2" charset="2"/>
              <a:buChar char="Ø"/>
            </a:pPr>
            <a:r>
              <a:rPr lang="en-US" dirty="0" smtClean="0"/>
              <a:t>Create </a:t>
            </a:r>
            <a:r>
              <a:rPr lang="en-US" dirty="0"/>
              <a:t>user stories and issues, plan sprints, and distribute tasks across your software team</a:t>
            </a:r>
            <a:r>
              <a:rPr lang="en-US" dirty="0" smtClean="0"/>
              <a:t>.</a:t>
            </a:r>
          </a:p>
          <a:p>
            <a:pPr marL="342900" indent="-342900">
              <a:buClr>
                <a:srgbClr val="CC0000"/>
              </a:buClr>
              <a:buFont typeface="Wingdings" panose="05000000000000000000" pitchFamily="2" charset="2"/>
              <a:buChar char="Ø"/>
            </a:pPr>
            <a:endParaRPr lang="en-US" dirty="0"/>
          </a:p>
          <a:p>
            <a:pPr marL="342900" indent="-342900">
              <a:buClr>
                <a:srgbClr val="CC0000"/>
              </a:buClr>
              <a:buFont typeface="Wingdings" panose="05000000000000000000" pitchFamily="2" charset="2"/>
              <a:buChar char="Ø"/>
            </a:pPr>
            <a:r>
              <a:rPr lang="en-US" dirty="0"/>
              <a:t>This is built for every member of your software team to plan, track, and release</a:t>
            </a:r>
            <a:r>
              <a:rPr lang="en-US" dirty="0" smtClean="0"/>
              <a:t>.</a:t>
            </a:r>
          </a:p>
          <a:p>
            <a:pPr marL="342900" indent="-342900">
              <a:buClr>
                <a:srgbClr val="CC0000"/>
              </a:buClr>
              <a:buFont typeface="Wingdings" panose="05000000000000000000" pitchFamily="2" charset="2"/>
              <a:buChar char="Ø"/>
            </a:pPr>
            <a:endParaRPr lang="en-US" dirty="0" smtClean="0"/>
          </a:p>
          <a:p>
            <a:pPr marL="342900" indent="-342900">
              <a:buClr>
                <a:srgbClr val="CC0000"/>
              </a:buClr>
              <a:buFont typeface="Wingdings" panose="05000000000000000000" pitchFamily="2" charset="2"/>
              <a:buChar char="Ø"/>
            </a:pPr>
            <a:r>
              <a:rPr lang="en-US" dirty="0"/>
              <a:t>Prioritize and discuss your team’s work in full context with complete visibility</a:t>
            </a:r>
            <a:r>
              <a:rPr lang="en-US" dirty="0" smtClean="0"/>
              <a:t>.</a:t>
            </a:r>
          </a:p>
          <a:p>
            <a:pPr marL="342900" indent="-342900">
              <a:buClr>
                <a:srgbClr val="CC0000"/>
              </a:buClr>
              <a:buFont typeface="Wingdings" panose="05000000000000000000" pitchFamily="2" charset="2"/>
              <a:buChar char="Ø"/>
            </a:pPr>
            <a:endParaRPr lang="en-US" dirty="0" smtClean="0"/>
          </a:p>
          <a:p>
            <a:pPr marL="342900" indent="-342900">
              <a:buClr>
                <a:srgbClr val="CC0000"/>
              </a:buClr>
              <a:buFont typeface="Wingdings" panose="05000000000000000000" pitchFamily="2" charset="2"/>
              <a:buChar char="Ø"/>
            </a:pPr>
            <a:r>
              <a:rPr lang="en-US" dirty="0"/>
              <a:t>Ship with confidence and sanity knowing the information you have is always up-to-date</a:t>
            </a:r>
            <a:r>
              <a:rPr lang="en-US" dirty="0" smtClean="0"/>
              <a:t>.</a:t>
            </a:r>
          </a:p>
          <a:p>
            <a:pPr marL="342900" indent="-342900">
              <a:buClr>
                <a:srgbClr val="CC0000"/>
              </a:buClr>
              <a:buFont typeface="Wingdings" panose="05000000000000000000" pitchFamily="2" charset="2"/>
              <a:buChar char="Ø"/>
            </a:pPr>
            <a:endParaRPr lang="en-US" dirty="0" smtClean="0"/>
          </a:p>
          <a:p>
            <a:pPr marL="342900" indent="-342900">
              <a:buClr>
                <a:srgbClr val="CC0000"/>
              </a:buClr>
              <a:buFont typeface="Wingdings" panose="05000000000000000000" pitchFamily="2" charset="2"/>
              <a:buChar char="Ø"/>
            </a:pPr>
            <a:r>
              <a:rPr lang="en-US" dirty="0"/>
              <a:t>Improve team performance based on real-time, visual data that your team can put to use.</a:t>
            </a:r>
            <a:endParaRPr lang="en-US" dirty="0" smtClean="0"/>
          </a:p>
          <a:p>
            <a:pPr marL="342900" indent="-342900">
              <a:buClr>
                <a:srgbClr val="CC0000"/>
              </a:buClr>
              <a:buFont typeface="Wingdings" panose="05000000000000000000" pitchFamily="2" charset="2"/>
              <a:buChar char="Ø"/>
            </a:pPr>
            <a:endParaRPr lang="en-US" dirty="0" smtClean="0"/>
          </a:p>
          <a:p>
            <a:pPr>
              <a:buClr>
                <a:srgbClr val="CC0000"/>
              </a:buClr>
            </a:pPr>
            <a:endParaRPr lang="en-US" dirty="0"/>
          </a:p>
        </p:txBody>
      </p:sp>
      <p:sp>
        <p:nvSpPr>
          <p:cNvPr id="7" name="Title 1"/>
          <p:cNvSpPr>
            <a:spLocks noGrp="1"/>
          </p:cNvSpPr>
          <p:nvPr>
            <p:ph type="title"/>
          </p:nvPr>
        </p:nvSpPr>
        <p:spPr>
          <a:xfrm>
            <a:off x="694267" y="238029"/>
            <a:ext cx="7605184" cy="565534"/>
          </a:xfrm>
        </p:spPr>
        <p:txBody>
          <a:bodyPr>
            <a:normAutofit fontScale="90000"/>
          </a:bodyPr>
          <a:lstStyle/>
          <a:p>
            <a:r>
              <a:rPr lang="en-US" dirty="0" smtClean="0"/>
              <a:t>Requirement Elaboration/Traceability</a:t>
            </a:r>
            <a:endParaRPr lang="en-IN" dirty="0"/>
          </a:p>
        </p:txBody>
      </p:sp>
      <p:sp>
        <p:nvSpPr>
          <p:cNvPr id="2" name="Rectangle 1">
            <a:hlinkClick r:id="rId4" action="ppaction://hlinksldjump"/>
          </p:cNvPr>
          <p:cNvSpPr/>
          <p:nvPr/>
        </p:nvSpPr>
        <p:spPr>
          <a:xfrm>
            <a:off x="8922327" y="6386945"/>
            <a:ext cx="3269673" cy="5126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93013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94267" y="1085929"/>
            <a:ext cx="10249503" cy="3139321"/>
          </a:xfrm>
          <a:prstGeom prst="rect">
            <a:avLst/>
          </a:prstGeom>
          <a:noFill/>
        </p:spPr>
        <p:txBody>
          <a:bodyPr wrap="square" rtlCol="0">
            <a:spAutoFit/>
          </a:bodyPr>
          <a:lstStyle/>
          <a:p>
            <a:pPr marL="342900" indent="-342900">
              <a:buClr>
                <a:srgbClr val="CC0000"/>
              </a:buClr>
              <a:buFont typeface="Wingdings" panose="05000000000000000000" pitchFamily="2" charset="2"/>
              <a:buChar char="Ø"/>
            </a:pPr>
            <a:r>
              <a:rPr lang="en-US" dirty="0" smtClean="0"/>
              <a:t>Visual studio, Eclipse, IntelliJ, </a:t>
            </a:r>
            <a:r>
              <a:rPr lang="en-US" dirty="0" err="1" smtClean="0"/>
              <a:t>Spyder</a:t>
            </a:r>
            <a:r>
              <a:rPr lang="en-US" dirty="0" smtClean="0"/>
              <a:t> are integrated development environment (IDE) used to facilitate guided coding. There are many more IDE available in market.</a:t>
            </a:r>
          </a:p>
          <a:p>
            <a:pPr marL="342900" indent="-342900">
              <a:buClr>
                <a:srgbClr val="CC0000"/>
              </a:buClr>
              <a:buFont typeface="Wingdings" panose="05000000000000000000" pitchFamily="2" charset="2"/>
              <a:buChar char="Ø"/>
            </a:pPr>
            <a:endParaRPr lang="en-US" dirty="0" smtClean="0"/>
          </a:p>
          <a:p>
            <a:pPr marL="342900" indent="-342900">
              <a:buClr>
                <a:srgbClr val="CC0000"/>
              </a:buClr>
              <a:buFont typeface="Wingdings" panose="05000000000000000000" pitchFamily="2" charset="2"/>
              <a:buChar char="Ø"/>
            </a:pPr>
            <a:r>
              <a:rPr lang="en-US" dirty="0" smtClean="0"/>
              <a:t>There are various plugin available for these IDE to make developer job easy, like automatic code completion, unit test generation, code template creation, code quality guidance etc.</a:t>
            </a:r>
          </a:p>
          <a:p>
            <a:pPr marL="342900" indent="-342900">
              <a:buClr>
                <a:srgbClr val="CC0000"/>
              </a:buClr>
              <a:buFont typeface="Wingdings" panose="05000000000000000000" pitchFamily="2" charset="2"/>
              <a:buChar char="Ø"/>
            </a:pPr>
            <a:endParaRPr lang="en-US" dirty="0" smtClean="0"/>
          </a:p>
          <a:p>
            <a:pPr marL="342900" indent="-342900">
              <a:buClr>
                <a:srgbClr val="CC0000"/>
              </a:buClr>
              <a:buFont typeface="Wingdings" panose="05000000000000000000" pitchFamily="2" charset="2"/>
              <a:buChar char="Ø"/>
            </a:pPr>
            <a:r>
              <a:rPr lang="en-US" dirty="0" smtClean="0"/>
              <a:t>Maven, NPM, Anaconda are third party library repository, which facilitate to import utility classes built and maintain by third part or open source community</a:t>
            </a:r>
          </a:p>
          <a:p>
            <a:pPr marL="342900" indent="-342900">
              <a:buClr>
                <a:srgbClr val="CC0000"/>
              </a:buClr>
              <a:buFont typeface="Wingdings" panose="05000000000000000000" pitchFamily="2" charset="2"/>
              <a:buChar char="Ø"/>
            </a:pPr>
            <a:endParaRPr lang="en-US" dirty="0" smtClean="0"/>
          </a:p>
          <a:p>
            <a:pPr marL="342900" indent="-342900">
              <a:buClr>
                <a:srgbClr val="CC0000"/>
              </a:buClr>
              <a:buFont typeface="Wingdings" panose="05000000000000000000" pitchFamily="2" charset="2"/>
              <a:buChar char="Ø"/>
            </a:pPr>
            <a:endParaRPr lang="en-US" dirty="0" smtClean="0"/>
          </a:p>
          <a:p>
            <a:pPr>
              <a:buClr>
                <a:srgbClr val="CC0000"/>
              </a:buClr>
            </a:pPr>
            <a:endParaRPr lang="en-US" dirty="0"/>
          </a:p>
        </p:txBody>
      </p:sp>
      <p:pic>
        <p:nvPicPr>
          <p:cNvPr id="5" name="Picture 4"/>
          <p:cNvPicPr>
            <a:picLocks noChangeAspect="1"/>
          </p:cNvPicPr>
          <p:nvPr/>
        </p:nvPicPr>
        <p:blipFill>
          <a:blip r:embed="rId2"/>
          <a:stretch>
            <a:fillRect/>
          </a:stretch>
        </p:blipFill>
        <p:spPr>
          <a:xfrm>
            <a:off x="8073708" y="5441225"/>
            <a:ext cx="828675" cy="295275"/>
          </a:xfrm>
          <a:prstGeom prst="rect">
            <a:avLst/>
          </a:prstGeom>
        </p:spPr>
      </p:pic>
      <p:pic>
        <p:nvPicPr>
          <p:cNvPr id="8" name="Picture 7"/>
          <p:cNvPicPr>
            <a:picLocks noChangeAspect="1"/>
          </p:cNvPicPr>
          <p:nvPr/>
        </p:nvPicPr>
        <p:blipFill>
          <a:blip r:embed="rId3"/>
          <a:stretch>
            <a:fillRect/>
          </a:stretch>
        </p:blipFill>
        <p:spPr>
          <a:xfrm>
            <a:off x="5722705" y="5448559"/>
            <a:ext cx="1333500" cy="333375"/>
          </a:xfrm>
          <a:prstGeom prst="rect">
            <a:avLst/>
          </a:prstGeom>
        </p:spPr>
      </p:pic>
      <p:pic>
        <p:nvPicPr>
          <p:cNvPr id="9" name="Picture 8"/>
          <p:cNvPicPr>
            <a:picLocks noChangeAspect="1"/>
          </p:cNvPicPr>
          <p:nvPr/>
        </p:nvPicPr>
        <p:blipFill>
          <a:blip r:embed="rId4"/>
          <a:stretch>
            <a:fillRect/>
          </a:stretch>
        </p:blipFill>
        <p:spPr>
          <a:xfrm>
            <a:off x="8902383" y="5565642"/>
            <a:ext cx="423261" cy="170858"/>
          </a:xfrm>
          <a:prstGeom prst="rect">
            <a:avLst/>
          </a:prstGeom>
        </p:spPr>
      </p:pic>
      <p:pic>
        <p:nvPicPr>
          <p:cNvPr id="2" name="Picture 1"/>
          <p:cNvPicPr>
            <a:picLocks noChangeAspect="1"/>
          </p:cNvPicPr>
          <p:nvPr/>
        </p:nvPicPr>
        <p:blipFill>
          <a:blip r:embed="rId5"/>
          <a:stretch>
            <a:fillRect/>
          </a:stretch>
        </p:blipFill>
        <p:spPr>
          <a:xfrm>
            <a:off x="4677497" y="5439033"/>
            <a:ext cx="1057275" cy="352425"/>
          </a:xfrm>
          <a:prstGeom prst="rect">
            <a:avLst/>
          </a:prstGeom>
        </p:spPr>
      </p:pic>
      <p:pic>
        <p:nvPicPr>
          <p:cNvPr id="3" name="Picture 2"/>
          <p:cNvPicPr>
            <a:picLocks noChangeAspect="1"/>
          </p:cNvPicPr>
          <p:nvPr/>
        </p:nvPicPr>
        <p:blipFill>
          <a:blip r:embed="rId6"/>
          <a:stretch>
            <a:fillRect/>
          </a:stretch>
        </p:blipFill>
        <p:spPr>
          <a:xfrm>
            <a:off x="7076181" y="5370861"/>
            <a:ext cx="388793" cy="488768"/>
          </a:xfrm>
          <a:prstGeom prst="rect">
            <a:avLst/>
          </a:prstGeom>
        </p:spPr>
      </p:pic>
      <p:pic>
        <p:nvPicPr>
          <p:cNvPr id="4" name="Picture 3"/>
          <p:cNvPicPr>
            <a:picLocks noChangeAspect="1"/>
          </p:cNvPicPr>
          <p:nvPr/>
        </p:nvPicPr>
        <p:blipFill>
          <a:blip r:embed="rId7"/>
          <a:stretch>
            <a:fillRect/>
          </a:stretch>
        </p:blipFill>
        <p:spPr>
          <a:xfrm>
            <a:off x="7544637" y="5342903"/>
            <a:ext cx="449407" cy="491918"/>
          </a:xfrm>
          <a:prstGeom prst="rect">
            <a:avLst/>
          </a:prstGeom>
        </p:spPr>
      </p:pic>
      <p:pic>
        <p:nvPicPr>
          <p:cNvPr id="10" name="Picture 9"/>
          <p:cNvPicPr>
            <a:picLocks noChangeAspect="1"/>
          </p:cNvPicPr>
          <p:nvPr/>
        </p:nvPicPr>
        <p:blipFill>
          <a:blip r:embed="rId8"/>
          <a:stretch>
            <a:fillRect/>
          </a:stretch>
        </p:blipFill>
        <p:spPr>
          <a:xfrm>
            <a:off x="9325644" y="5434292"/>
            <a:ext cx="2047619" cy="361905"/>
          </a:xfrm>
          <a:prstGeom prst="rect">
            <a:avLst/>
          </a:prstGeom>
        </p:spPr>
      </p:pic>
      <p:sp>
        <p:nvSpPr>
          <p:cNvPr id="11" name="Title 1"/>
          <p:cNvSpPr>
            <a:spLocks noGrp="1"/>
          </p:cNvSpPr>
          <p:nvPr>
            <p:ph type="title"/>
          </p:nvPr>
        </p:nvSpPr>
        <p:spPr>
          <a:xfrm>
            <a:off x="694267" y="238029"/>
            <a:ext cx="7605184" cy="565534"/>
          </a:xfrm>
        </p:spPr>
        <p:txBody>
          <a:bodyPr>
            <a:normAutofit fontScale="90000"/>
          </a:bodyPr>
          <a:lstStyle/>
          <a:p>
            <a:r>
              <a:rPr lang="en-US" dirty="0" smtClean="0"/>
              <a:t>Integrated Development Environment</a:t>
            </a:r>
            <a:endParaRPr lang="en-IN" dirty="0"/>
          </a:p>
        </p:txBody>
      </p:sp>
      <p:sp>
        <p:nvSpPr>
          <p:cNvPr id="12" name="Rectangle 11">
            <a:hlinkClick r:id="rId9" action="ppaction://hlinksldjump"/>
          </p:cNvPr>
          <p:cNvSpPr/>
          <p:nvPr/>
        </p:nvSpPr>
        <p:spPr>
          <a:xfrm>
            <a:off x="8922327" y="6386945"/>
            <a:ext cx="3269673" cy="5126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661373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94267" y="1085929"/>
            <a:ext cx="10249503" cy="4524315"/>
          </a:xfrm>
          <a:prstGeom prst="rect">
            <a:avLst/>
          </a:prstGeom>
          <a:noFill/>
        </p:spPr>
        <p:txBody>
          <a:bodyPr wrap="square" rtlCol="0">
            <a:spAutoFit/>
          </a:bodyPr>
          <a:lstStyle/>
          <a:p>
            <a:pPr marL="342900" indent="-342900">
              <a:buClr>
                <a:srgbClr val="CC0000"/>
              </a:buClr>
              <a:buFont typeface="Wingdings" panose="05000000000000000000" pitchFamily="2" charset="2"/>
              <a:buChar char="Ø"/>
            </a:pPr>
            <a:r>
              <a:rPr lang="en-US" dirty="0"/>
              <a:t>In Continuous Integration after a code commit, the software is built and </a:t>
            </a:r>
            <a:r>
              <a:rPr lang="en-US" dirty="0" smtClean="0"/>
              <a:t>unit tested </a:t>
            </a:r>
            <a:r>
              <a:rPr lang="en-US" dirty="0"/>
              <a:t>immediately. In a large project with many developers, commits are made many times during a day. With each commit code is built and tested. If the test is passed, build is tested for deployment. If deployment is a success, the code is pushed to production. This commit, build, test, and deploy is a continuous process and hence the name continuous integration/deployment.</a:t>
            </a:r>
          </a:p>
          <a:p>
            <a:pPr marL="342900" indent="-342900">
              <a:buClr>
                <a:srgbClr val="CC0000"/>
              </a:buClr>
              <a:buFont typeface="Wingdings" panose="05000000000000000000" pitchFamily="2" charset="2"/>
              <a:buChar char="Ø"/>
            </a:pPr>
            <a:endParaRPr lang="en-US" dirty="0"/>
          </a:p>
          <a:p>
            <a:pPr marL="342900" indent="-342900">
              <a:buClr>
                <a:srgbClr val="CC0000"/>
              </a:buClr>
              <a:buFont typeface="Wingdings" panose="05000000000000000000" pitchFamily="2" charset="2"/>
              <a:buChar char="Ø"/>
            </a:pPr>
            <a:r>
              <a:rPr lang="en-US" dirty="0"/>
              <a:t>A Continuous Integration Pipeline is a powerful instrument that consists of a set of tools designed to host, monitor, compile and test code, or code changes, </a:t>
            </a:r>
            <a:r>
              <a:rPr lang="en-US" dirty="0" smtClean="0"/>
              <a:t>like:</a:t>
            </a:r>
          </a:p>
          <a:p>
            <a:pPr marL="342900" indent="-342900">
              <a:buClr>
                <a:srgbClr val="CC0000"/>
              </a:buClr>
              <a:buFont typeface="Wingdings" panose="05000000000000000000" pitchFamily="2" charset="2"/>
              <a:buChar char="Ø"/>
            </a:pPr>
            <a:endParaRPr lang="en-US" sz="2000" dirty="0" smtClean="0"/>
          </a:p>
          <a:p>
            <a:pPr marL="800100" lvl="1" indent="-342900">
              <a:buClr>
                <a:srgbClr val="CC0000"/>
              </a:buClr>
              <a:buFont typeface="Wingdings" panose="05000000000000000000" pitchFamily="2" charset="2"/>
              <a:buChar char="Ø"/>
            </a:pPr>
            <a:r>
              <a:rPr lang="en-US" sz="1600" b="1" dirty="0" smtClean="0"/>
              <a:t>Source </a:t>
            </a:r>
            <a:r>
              <a:rPr lang="en-US" sz="1600" b="1" dirty="0"/>
              <a:t>Control Tool</a:t>
            </a:r>
            <a:r>
              <a:rPr lang="en-US" sz="1600" dirty="0"/>
              <a:t> (e.g., CVS, SVN, GIT, Mercurial, Perforce, </a:t>
            </a:r>
            <a:r>
              <a:rPr lang="en-US" sz="1600" dirty="0" err="1"/>
              <a:t>ClearCase</a:t>
            </a:r>
            <a:r>
              <a:rPr lang="en-US" sz="1600" dirty="0"/>
              <a:t> and </a:t>
            </a:r>
            <a:r>
              <a:rPr lang="en-US" sz="1600" dirty="0" smtClean="0"/>
              <a:t>others)</a:t>
            </a:r>
          </a:p>
          <a:p>
            <a:pPr marL="800100" lvl="1" indent="-342900">
              <a:buClr>
                <a:srgbClr val="CC0000"/>
              </a:buClr>
              <a:buFont typeface="Wingdings" panose="05000000000000000000" pitchFamily="2" charset="2"/>
              <a:buChar char="Ø"/>
            </a:pPr>
            <a:r>
              <a:rPr lang="en-US" sz="1600" b="1" dirty="0" smtClean="0"/>
              <a:t>Build </a:t>
            </a:r>
            <a:r>
              <a:rPr lang="en-US" sz="1600" b="1" dirty="0"/>
              <a:t>tool</a:t>
            </a:r>
            <a:r>
              <a:rPr lang="en-US" sz="1600" dirty="0"/>
              <a:t> (Make, ANT, Maven, Ivy, </a:t>
            </a:r>
            <a:r>
              <a:rPr lang="en-US" sz="1600" dirty="0" err="1"/>
              <a:t>Gradle</a:t>
            </a:r>
            <a:r>
              <a:rPr lang="en-US" sz="1600" dirty="0"/>
              <a:t>, and </a:t>
            </a:r>
            <a:r>
              <a:rPr lang="en-US" sz="1600" dirty="0" smtClean="0"/>
              <a:t>others)</a:t>
            </a:r>
          </a:p>
          <a:p>
            <a:pPr marL="800100" lvl="1" indent="-342900">
              <a:buClr>
                <a:srgbClr val="CC0000"/>
              </a:buClr>
              <a:buFont typeface="Wingdings" panose="05000000000000000000" pitchFamily="2" charset="2"/>
              <a:buChar char="Ø"/>
            </a:pPr>
            <a:r>
              <a:rPr lang="en-US" sz="1600" b="1" dirty="0" smtClean="0"/>
              <a:t>Automation </a:t>
            </a:r>
            <a:r>
              <a:rPr lang="en-US" sz="1600" b="1" dirty="0"/>
              <a:t>testing framework</a:t>
            </a:r>
            <a:r>
              <a:rPr lang="en-US" sz="1600" dirty="0"/>
              <a:t> (Selenium, </a:t>
            </a:r>
            <a:r>
              <a:rPr lang="en-US" sz="1600" dirty="0" err="1"/>
              <a:t>Appium</a:t>
            </a:r>
            <a:r>
              <a:rPr lang="en-US" sz="1600" dirty="0"/>
              <a:t>, </a:t>
            </a:r>
            <a:r>
              <a:rPr lang="en-US" sz="1600" dirty="0" err="1"/>
              <a:t>TestComplete</a:t>
            </a:r>
            <a:r>
              <a:rPr lang="en-US" sz="1600" dirty="0"/>
              <a:t>, UFT, and others</a:t>
            </a:r>
            <a:r>
              <a:rPr lang="en-US" sz="1600" dirty="0" smtClean="0"/>
              <a:t>)</a:t>
            </a:r>
          </a:p>
          <a:p>
            <a:pPr marL="800100" lvl="1" indent="-342900">
              <a:buClr>
                <a:srgbClr val="CC0000"/>
              </a:buClr>
              <a:buFont typeface="Wingdings" panose="05000000000000000000" pitchFamily="2" charset="2"/>
              <a:buChar char="Ø"/>
            </a:pPr>
            <a:r>
              <a:rPr lang="en-US" sz="1600" b="1" dirty="0" smtClean="0"/>
              <a:t>Automated deployment</a:t>
            </a:r>
            <a:r>
              <a:rPr lang="en-US" sz="1600" dirty="0" smtClean="0"/>
              <a:t> (Docker, Docker Hub, Kubernetes </a:t>
            </a:r>
            <a:r>
              <a:rPr lang="en-US" sz="1600" dirty="0" err="1" smtClean="0"/>
              <a:t>Ansible</a:t>
            </a:r>
            <a:r>
              <a:rPr lang="en-US" sz="1600" dirty="0" smtClean="0"/>
              <a:t>)</a:t>
            </a:r>
            <a:endParaRPr lang="en-US" sz="1600" dirty="0"/>
          </a:p>
          <a:p>
            <a:pPr>
              <a:buClr>
                <a:srgbClr val="CC0000"/>
              </a:buClr>
            </a:pPr>
            <a:endParaRPr lang="en-US" sz="2000" dirty="0" smtClean="0"/>
          </a:p>
          <a:p>
            <a:pPr marL="342900" indent="-342900">
              <a:buClr>
                <a:srgbClr val="CC0000"/>
              </a:buClr>
              <a:buFont typeface="Wingdings" panose="05000000000000000000" pitchFamily="2" charset="2"/>
              <a:buChar char="Ø"/>
            </a:pPr>
            <a:endParaRPr lang="en-US" sz="2000" dirty="0" smtClean="0"/>
          </a:p>
          <a:p>
            <a:pPr>
              <a:buClr>
                <a:srgbClr val="CC0000"/>
              </a:buClr>
            </a:pPr>
            <a:endParaRPr lang="en-US" sz="2000" dirty="0"/>
          </a:p>
        </p:txBody>
      </p:sp>
      <p:sp>
        <p:nvSpPr>
          <p:cNvPr id="15" name="Title 1"/>
          <p:cNvSpPr>
            <a:spLocks noGrp="1"/>
          </p:cNvSpPr>
          <p:nvPr>
            <p:ph type="title"/>
          </p:nvPr>
        </p:nvSpPr>
        <p:spPr>
          <a:xfrm>
            <a:off x="694267" y="238029"/>
            <a:ext cx="7605184" cy="565534"/>
          </a:xfrm>
        </p:spPr>
        <p:txBody>
          <a:bodyPr>
            <a:normAutofit fontScale="90000"/>
          </a:bodyPr>
          <a:lstStyle/>
          <a:p>
            <a:r>
              <a:rPr lang="en-US" dirty="0" smtClean="0"/>
              <a:t>Continuous Integration</a:t>
            </a:r>
            <a:endParaRPr lang="en-IN" dirty="0"/>
          </a:p>
        </p:txBody>
      </p:sp>
      <p:pic>
        <p:nvPicPr>
          <p:cNvPr id="7" name="Picture 6"/>
          <p:cNvPicPr>
            <a:picLocks noChangeAspect="1"/>
          </p:cNvPicPr>
          <p:nvPr/>
        </p:nvPicPr>
        <p:blipFill>
          <a:blip r:embed="rId2"/>
          <a:stretch>
            <a:fillRect/>
          </a:stretch>
        </p:blipFill>
        <p:spPr>
          <a:xfrm>
            <a:off x="8781683" y="5381439"/>
            <a:ext cx="1137667" cy="228805"/>
          </a:xfrm>
          <a:prstGeom prst="rect">
            <a:avLst/>
          </a:prstGeom>
        </p:spPr>
      </p:pic>
      <p:pic>
        <p:nvPicPr>
          <p:cNvPr id="8" name="Picture 7"/>
          <p:cNvPicPr>
            <a:picLocks noChangeAspect="1"/>
          </p:cNvPicPr>
          <p:nvPr/>
        </p:nvPicPr>
        <p:blipFill>
          <a:blip r:embed="rId3"/>
          <a:stretch>
            <a:fillRect/>
          </a:stretch>
        </p:blipFill>
        <p:spPr>
          <a:xfrm>
            <a:off x="9986398" y="5295812"/>
            <a:ext cx="957372" cy="314431"/>
          </a:xfrm>
          <a:prstGeom prst="rect">
            <a:avLst/>
          </a:prstGeom>
        </p:spPr>
      </p:pic>
      <p:pic>
        <p:nvPicPr>
          <p:cNvPr id="3" name="Picture 2"/>
          <p:cNvPicPr>
            <a:picLocks noChangeAspect="1"/>
          </p:cNvPicPr>
          <p:nvPr/>
        </p:nvPicPr>
        <p:blipFill>
          <a:blip r:embed="rId4"/>
          <a:stretch>
            <a:fillRect/>
          </a:stretch>
        </p:blipFill>
        <p:spPr>
          <a:xfrm>
            <a:off x="7393690" y="5203447"/>
            <a:ext cx="1320945" cy="406796"/>
          </a:xfrm>
          <a:prstGeom prst="rect">
            <a:avLst/>
          </a:prstGeom>
        </p:spPr>
      </p:pic>
      <p:sp>
        <p:nvSpPr>
          <p:cNvPr id="9" name="Rectangle 8">
            <a:hlinkClick r:id="rId5" action="ppaction://hlinksldjump"/>
          </p:cNvPr>
          <p:cNvSpPr/>
          <p:nvPr/>
        </p:nvSpPr>
        <p:spPr>
          <a:xfrm>
            <a:off x="8922327" y="6386945"/>
            <a:ext cx="3269673" cy="5126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896687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94267" y="1085929"/>
            <a:ext cx="10249503" cy="3416320"/>
          </a:xfrm>
          <a:prstGeom prst="rect">
            <a:avLst/>
          </a:prstGeom>
          <a:noFill/>
        </p:spPr>
        <p:txBody>
          <a:bodyPr wrap="square" rtlCol="0">
            <a:spAutoFit/>
          </a:bodyPr>
          <a:lstStyle/>
          <a:p>
            <a:pPr marL="342900" indent="-342900">
              <a:buClr>
                <a:srgbClr val="CC0000"/>
              </a:buClr>
              <a:buFont typeface="Wingdings" panose="05000000000000000000" pitchFamily="2" charset="2"/>
              <a:buChar char="Ø"/>
            </a:pPr>
            <a:r>
              <a:rPr lang="en-US" dirty="0" err="1" smtClean="0"/>
              <a:t>Git</a:t>
            </a:r>
            <a:r>
              <a:rPr lang="en-US" dirty="0" smtClean="0"/>
              <a:t>/SVN </a:t>
            </a:r>
            <a:r>
              <a:rPr lang="en-US" dirty="0"/>
              <a:t>is a free and open source distributed </a:t>
            </a:r>
            <a:r>
              <a:rPr lang="en-US" dirty="0" smtClean="0"/>
              <a:t>code version </a:t>
            </a:r>
            <a:r>
              <a:rPr lang="en-US" dirty="0"/>
              <a:t>control system designed to handle everything from small to very large projects with speed and efficiency</a:t>
            </a:r>
            <a:r>
              <a:rPr lang="en-US" dirty="0" smtClean="0"/>
              <a:t>.</a:t>
            </a:r>
          </a:p>
          <a:p>
            <a:pPr marL="342900" indent="-342900">
              <a:buClr>
                <a:srgbClr val="CC0000"/>
              </a:buClr>
              <a:buFont typeface="Wingdings" panose="05000000000000000000" pitchFamily="2" charset="2"/>
              <a:buChar char="Ø"/>
            </a:pPr>
            <a:endParaRPr lang="en-US" dirty="0" smtClean="0"/>
          </a:p>
          <a:p>
            <a:pPr marL="342900" indent="-342900">
              <a:buClr>
                <a:srgbClr val="CC0000"/>
              </a:buClr>
              <a:buFont typeface="Wingdings" panose="05000000000000000000" pitchFamily="2" charset="2"/>
              <a:buChar char="Ø"/>
            </a:pPr>
            <a:r>
              <a:rPr lang="en-US" dirty="0"/>
              <a:t>The code which is stored in </a:t>
            </a:r>
            <a:r>
              <a:rPr lang="en-US" dirty="0" err="1"/>
              <a:t>Git</a:t>
            </a:r>
            <a:r>
              <a:rPr lang="en-US" dirty="0"/>
              <a:t> keeps changing as more code is added. Also, many developers can add code in parallel. So Version Control System helps in handling this by maintaining a history of what changes have happened. Also, </a:t>
            </a:r>
            <a:r>
              <a:rPr lang="en-US" dirty="0" err="1"/>
              <a:t>Git</a:t>
            </a:r>
            <a:r>
              <a:rPr lang="en-US" dirty="0"/>
              <a:t> provides features like branches and </a:t>
            </a:r>
            <a:r>
              <a:rPr lang="en-US" dirty="0" smtClean="0"/>
              <a:t>merges.</a:t>
            </a:r>
          </a:p>
          <a:p>
            <a:pPr marL="342900" indent="-342900">
              <a:buClr>
                <a:srgbClr val="CC0000"/>
              </a:buClr>
              <a:buFont typeface="Wingdings" panose="05000000000000000000" pitchFamily="2" charset="2"/>
              <a:buChar char="Ø"/>
            </a:pPr>
            <a:endParaRPr lang="en-US" dirty="0" smtClean="0"/>
          </a:p>
          <a:p>
            <a:pPr marL="342900" indent="-342900">
              <a:buClr>
                <a:srgbClr val="CC0000"/>
              </a:buClr>
              <a:buFont typeface="Wingdings" panose="05000000000000000000" pitchFamily="2" charset="2"/>
              <a:buChar char="Ø"/>
            </a:pPr>
            <a:r>
              <a:rPr lang="en-US" dirty="0" err="1" smtClean="0"/>
              <a:t>Git</a:t>
            </a:r>
            <a:r>
              <a:rPr lang="en-US" dirty="0" smtClean="0"/>
              <a:t>/SVN help managing code in centralized manner to facilitate code quality management, build management, version release </a:t>
            </a:r>
          </a:p>
          <a:p>
            <a:pPr marL="342900" indent="-342900">
              <a:buClr>
                <a:srgbClr val="CC0000"/>
              </a:buClr>
              <a:buFont typeface="Wingdings" panose="05000000000000000000" pitchFamily="2" charset="2"/>
              <a:buChar char="Ø"/>
            </a:pPr>
            <a:endParaRPr lang="en-US" dirty="0" smtClean="0"/>
          </a:p>
          <a:p>
            <a:pPr marL="342900" indent="-342900">
              <a:buClr>
                <a:srgbClr val="CC0000"/>
              </a:buClr>
              <a:buFont typeface="Wingdings" panose="05000000000000000000" pitchFamily="2" charset="2"/>
              <a:buChar char="Ø"/>
            </a:pPr>
            <a:endParaRPr lang="en-US" dirty="0" smtClean="0"/>
          </a:p>
          <a:p>
            <a:pPr>
              <a:buClr>
                <a:srgbClr val="CC0000"/>
              </a:buClr>
            </a:pPr>
            <a:endParaRPr lang="en-US" dirty="0"/>
          </a:p>
        </p:txBody>
      </p:sp>
      <p:pic>
        <p:nvPicPr>
          <p:cNvPr id="14" name="Picture 13"/>
          <p:cNvPicPr>
            <a:picLocks noChangeAspect="1"/>
          </p:cNvPicPr>
          <p:nvPr/>
        </p:nvPicPr>
        <p:blipFill>
          <a:blip r:embed="rId2"/>
          <a:stretch>
            <a:fillRect/>
          </a:stretch>
        </p:blipFill>
        <p:spPr>
          <a:xfrm>
            <a:off x="9476727" y="4725976"/>
            <a:ext cx="832243" cy="344787"/>
          </a:xfrm>
          <a:prstGeom prst="rect">
            <a:avLst/>
          </a:prstGeom>
        </p:spPr>
      </p:pic>
      <p:pic>
        <p:nvPicPr>
          <p:cNvPr id="2" name="Picture 1"/>
          <p:cNvPicPr>
            <a:picLocks noChangeAspect="1"/>
          </p:cNvPicPr>
          <p:nvPr/>
        </p:nvPicPr>
        <p:blipFill>
          <a:blip r:embed="rId3"/>
          <a:stretch>
            <a:fillRect/>
          </a:stretch>
        </p:blipFill>
        <p:spPr>
          <a:xfrm>
            <a:off x="10477477" y="4669565"/>
            <a:ext cx="466293" cy="401198"/>
          </a:xfrm>
          <a:prstGeom prst="rect">
            <a:avLst/>
          </a:prstGeom>
        </p:spPr>
      </p:pic>
      <p:sp>
        <p:nvSpPr>
          <p:cNvPr id="15" name="Title 1"/>
          <p:cNvSpPr>
            <a:spLocks noGrp="1"/>
          </p:cNvSpPr>
          <p:nvPr>
            <p:ph type="title"/>
          </p:nvPr>
        </p:nvSpPr>
        <p:spPr>
          <a:xfrm>
            <a:off x="694267" y="238029"/>
            <a:ext cx="7605184" cy="565534"/>
          </a:xfrm>
        </p:spPr>
        <p:txBody>
          <a:bodyPr>
            <a:normAutofit fontScale="90000"/>
          </a:bodyPr>
          <a:lstStyle/>
          <a:p>
            <a:r>
              <a:rPr lang="en-US" dirty="0" smtClean="0"/>
              <a:t>Source code management</a:t>
            </a:r>
            <a:endParaRPr lang="en-IN" dirty="0"/>
          </a:p>
        </p:txBody>
      </p:sp>
      <p:sp>
        <p:nvSpPr>
          <p:cNvPr id="7" name="Rectangle 6">
            <a:hlinkClick r:id="rId4" action="ppaction://hlinksldjump"/>
          </p:cNvPr>
          <p:cNvSpPr/>
          <p:nvPr/>
        </p:nvSpPr>
        <p:spPr>
          <a:xfrm>
            <a:off x="8922327" y="6386945"/>
            <a:ext cx="3269673" cy="5126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426797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94267" y="1085929"/>
            <a:ext cx="10249503" cy="5632311"/>
          </a:xfrm>
          <a:prstGeom prst="rect">
            <a:avLst/>
          </a:prstGeom>
          <a:noFill/>
        </p:spPr>
        <p:txBody>
          <a:bodyPr wrap="square" rtlCol="0">
            <a:spAutoFit/>
          </a:bodyPr>
          <a:lstStyle/>
          <a:p>
            <a:pPr marL="342900" indent="-342900">
              <a:buClr>
                <a:srgbClr val="CC0000"/>
              </a:buClr>
              <a:buFont typeface="Wingdings" panose="05000000000000000000" pitchFamily="2" charset="2"/>
              <a:buChar char="Ø"/>
            </a:pPr>
            <a:r>
              <a:rPr lang="en-US" dirty="0" smtClean="0"/>
              <a:t>Junit/</a:t>
            </a:r>
            <a:r>
              <a:rPr lang="en-US" dirty="0" err="1" smtClean="0"/>
              <a:t>Nunit</a:t>
            </a:r>
            <a:r>
              <a:rPr lang="en-US" dirty="0" smtClean="0"/>
              <a:t>/</a:t>
            </a:r>
            <a:r>
              <a:rPr lang="en-US" dirty="0" err="1" smtClean="0"/>
              <a:t>MSTest</a:t>
            </a:r>
            <a:r>
              <a:rPr lang="en-US" dirty="0" smtClean="0"/>
              <a:t> </a:t>
            </a:r>
            <a:r>
              <a:rPr lang="en-US" dirty="0"/>
              <a:t>is an </a:t>
            </a:r>
            <a:r>
              <a:rPr lang="en-US" dirty="0" smtClean="0"/>
              <a:t>Unit </a:t>
            </a:r>
            <a:r>
              <a:rPr lang="en-US" dirty="0"/>
              <a:t>Testing </a:t>
            </a:r>
            <a:r>
              <a:rPr lang="en-US" dirty="0" smtClean="0"/>
              <a:t>Framework. </a:t>
            </a:r>
            <a:r>
              <a:rPr lang="en-US" dirty="0"/>
              <a:t>It is useful </a:t>
            </a:r>
            <a:r>
              <a:rPr lang="en-US" dirty="0" smtClean="0"/>
              <a:t>for </a:t>
            </a:r>
            <a:r>
              <a:rPr lang="en-US" dirty="0"/>
              <a:t>Developers to write and run repeatable </a:t>
            </a:r>
            <a:r>
              <a:rPr lang="en-US" dirty="0" smtClean="0"/>
              <a:t>tests. Developer can test module level extreme cases using these framework.</a:t>
            </a:r>
          </a:p>
          <a:p>
            <a:pPr marL="342900" indent="-342900">
              <a:buClr>
                <a:srgbClr val="CC0000"/>
              </a:buClr>
              <a:buFont typeface="Wingdings" panose="05000000000000000000" pitchFamily="2" charset="2"/>
              <a:buChar char="Ø"/>
            </a:pPr>
            <a:endParaRPr lang="en-US" dirty="0" smtClean="0"/>
          </a:p>
          <a:p>
            <a:pPr marL="342900" indent="-342900">
              <a:buClr>
                <a:srgbClr val="CC0000"/>
              </a:buClr>
              <a:buFont typeface="Wingdings" panose="05000000000000000000" pitchFamily="2" charset="2"/>
              <a:buChar char="Ø"/>
            </a:pPr>
            <a:r>
              <a:rPr lang="en-US" dirty="0" err="1"/>
              <a:t>SonarQube</a:t>
            </a:r>
            <a:r>
              <a:rPr lang="en-US" dirty="0"/>
              <a:t> collects and analyzes source code, measuring quality and providing reports for your projects. It combines static and dynamic analysis tools and enables quality to be measured continuously over time.  Everything that affects our code base, from minor styling details to critical design errors, is inspected and evaluated by </a:t>
            </a:r>
            <a:r>
              <a:rPr lang="en-US" dirty="0" err="1"/>
              <a:t>SonarQube</a:t>
            </a:r>
            <a:r>
              <a:rPr lang="en-US" dirty="0"/>
              <a:t>, thereby enabling developers to access and track code analysis data ranging from styling errors, potential bugs, and code defects to design inefficiencies, code duplication, lack of test coverage, and excess complexity</a:t>
            </a:r>
            <a:r>
              <a:rPr lang="en-US" dirty="0" smtClean="0"/>
              <a:t>.</a:t>
            </a:r>
          </a:p>
          <a:p>
            <a:pPr marL="342900" indent="-342900">
              <a:buClr>
                <a:srgbClr val="CC0000"/>
              </a:buClr>
              <a:buFont typeface="Wingdings" panose="05000000000000000000" pitchFamily="2" charset="2"/>
              <a:buChar char="Ø"/>
            </a:pPr>
            <a:endParaRPr lang="en-US" dirty="0" smtClean="0"/>
          </a:p>
          <a:p>
            <a:pPr marL="342900" indent="-342900">
              <a:buClr>
                <a:srgbClr val="CC0000"/>
              </a:buClr>
              <a:buFont typeface="Wingdings" panose="05000000000000000000" pitchFamily="2" charset="2"/>
              <a:buChar char="Ø"/>
            </a:pPr>
            <a:r>
              <a:rPr lang="en-US" dirty="0"/>
              <a:t>Cucumber is a testing tool that supports Behavior Driven Development (BDD) framework</a:t>
            </a:r>
            <a:r>
              <a:rPr lang="en-US" dirty="0" smtClean="0"/>
              <a:t>. Behavior </a:t>
            </a:r>
            <a:r>
              <a:rPr lang="en-US" dirty="0"/>
              <a:t>Driven Development gives us an opportunity to create test scripts from both the developer’s and the customer’s perspective as well. So in the beginning, developers, project managers, QAs, user acceptance testers and the product owner (stockholder), all get together and brainstorm about which test scenarios should be passed in order to call this software/application successful. This way they come up with a set of test scenarios. All these test scripts are in simple English language, so it serves the purpose of documentation also.</a:t>
            </a:r>
            <a:r>
              <a:rPr lang="en-US" dirty="0" smtClean="0"/>
              <a:t> </a:t>
            </a:r>
            <a:endParaRPr lang="en-US" dirty="0"/>
          </a:p>
          <a:p>
            <a:pPr>
              <a:buClr>
                <a:srgbClr val="CC0000"/>
              </a:buClr>
            </a:pPr>
            <a:endParaRPr lang="en-US" dirty="0" smtClean="0"/>
          </a:p>
          <a:p>
            <a:pPr marL="342900" indent="-342900">
              <a:buClr>
                <a:srgbClr val="CC0000"/>
              </a:buClr>
              <a:buFont typeface="Wingdings" panose="05000000000000000000" pitchFamily="2" charset="2"/>
              <a:buChar char="Ø"/>
            </a:pPr>
            <a:endParaRPr lang="en-US" dirty="0" smtClean="0"/>
          </a:p>
          <a:p>
            <a:pPr>
              <a:buClr>
                <a:srgbClr val="CC0000"/>
              </a:buClr>
            </a:pPr>
            <a:endParaRPr lang="en-US" dirty="0"/>
          </a:p>
        </p:txBody>
      </p:sp>
      <p:sp>
        <p:nvSpPr>
          <p:cNvPr id="15" name="Title 1"/>
          <p:cNvSpPr>
            <a:spLocks noGrp="1"/>
          </p:cNvSpPr>
          <p:nvPr>
            <p:ph type="title"/>
          </p:nvPr>
        </p:nvSpPr>
        <p:spPr>
          <a:xfrm>
            <a:off x="694267" y="238029"/>
            <a:ext cx="7605184" cy="565534"/>
          </a:xfrm>
        </p:spPr>
        <p:txBody>
          <a:bodyPr>
            <a:normAutofit fontScale="90000"/>
          </a:bodyPr>
          <a:lstStyle/>
          <a:p>
            <a:r>
              <a:rPr lang="en-US" dirty="0" smtClean="0"/>
              <a:t>Unit Testing and Code Quality</a:t>
            </a:r>
            <a:endParaRPr lang="en-IN" dirty="0"/>
          </a:p>
        </p:txBody>
      </p:sp>
      <p:pic>
        <p:nvPicPr>
          <p:cNvPr id="9" name="Picture 8"/>
          <p:cNvPicPr>
            <a:picLocks noChangeAspect="1"/>
          </p:cNvPicPr>
          <p:nvPr/>
        </p:nvPicPr>
        <p:blipFill>
          <a:blip r:embed="rId2"/>
          <a:stretch>
            <a:fillRect/>
          </a:stretch>
        </p:blipFill>
        <p:spPr>
          <a:xfrm>
            <a:off x="9485880" y="5853267"/>
            <a:ext cx="1457890" cy="341851"/>
          </a:xfrm>
          <a:prstGeom prst="rect">
            <a:avLst/>
          </a:prstGeom>
        </p:spPr>
      </p:pic>
      <p:pic>
        <p:nvPicPr>
          <p:cNvPr id="10" name="Picture 9"/>
          <p:cNvPicPr>
            <a:picLocks noChangeAspect="1"/>
          </p:cNvPicPr>
          <p:nvPr/>
        </p:nvPicPr>
        <p:blipFill>
          <a:blip r:embed="rId3"/>
          <a:stretch>
            <a:fillRect/>
          </a:stretch>
        </p:blipFill>
        <p:spPr>
          <a:xfrm>
            <a:off x="7760712" y="5979437"/>
            <a:ext cx="475887" cy="181290"/>
          </a:xfrm>
          <a:prstGeom prst="rect">
            <a:avLst/>
          </a:prstGeom>
        </p:spPr>
      </p:pic>
      <p:pic>
        <p:nvPicPr>
          <p:cNvPr id="11" name="Picture 10"/>
          <p:cNvPicPr>
            <a:picLocks noChangeAspect="1"/>
          </p:cNvPicPr>
          <p:nvPr/>
        </p:nvPicPr>
        <p:blipFill>
          <a:blip r:embed="rId4"/>
          <a:stretch>
            <a:fillRect/>
          </a:stretch>
        </p:blipFill>
        <p:spPr>
          <a:xfrm>
            <a:off x="8365353" y="5939965"/>
            <a:ext cx="1010268" cy="255153"/>
          </a:xfrm>
          <a:prstGeom prst="rect">
            <a:avLst/>
          </a:prstGeom>
        </p:spPr>
      </p:pic>
      <p:pic>
        <p:nvPicPr>
          <p:cNvPr id="2" name="Picture 1"/>
          <p:cNvPicPr>
            <a:picLocks noChangeAspect="1"/>
          </p:cNvPicPr>
          <p:nvPr/>
        </p:nvPicPr>
        <p:blipFill>
          <a:blip r:embed="rId5"/>
          <a:stretch>
            <a:fillRect/>
          </a:stretch>
        </p:blipFill>
        <p:spPr>
          <a:xfrm>
            <a:off x="5324479" y="5924017"/>
            <a:ext cx="2212398" cy="434011"/>
          </a:xfrm>
          <a:prstGeom prst="rect">
            <a:avLst/>
          </a:prstGeom>
        </p:spPr>
      </p:pic>
      <p:pic>
        <p:nvPicPr>
          <p:cNvPr id="4" name="Picture 3"/>
          <p:cNvPicPr>
            <a:picLocks noChangeAspect="1"/>
          </p:cNvPicPr>
          <p:nvPr/>
        </p:nvPicPr>
        <p:blipFill>
          <a:blip r:embed="rId6"/>
          <a:stretch>
            <a:fillRect/>
          </a:stretch>
        </p:blipFill>
        <p:spPr>
          <a:xfrm>
            <a:off x="10763682" y="5330145"/>
            <a:ext cx="1304925" cy="333375"/>
          </a:xfrm>
          <a:prstGeom prst="rect">
            <a:avLst/>
          </a:prstGeom>
        </p:spPr>
      </p:pic>
      <p:pic>
        <p:nvPicPr>
          <p:cNvPr id="5" name="Picture 4"/>
          <p:cNvPicPr>
            <a:picLocks noChangeAspect="1"/>
          </p:cNvPicPr>
          <p:nvPr/>
        </p:nvPicPr>
        <p:blipFill>
          <a:blip r:embed="rId7"/>
          <a:stretch>
            <a:fillRect/>
          </a:stretch>
        </p:blipFill>
        <p:spPr>
          <a:xfrm>
            <a:off x="11029716" y="5821497"/>
            <a:ext cx="1137373" cy="405389"/>
          </a:xfrm>
          <a:prstGeom prst="rect">
            <a:avLst/>
          </a:prstGeom>
        </p:spPr>
      </p:pic>
      <p:sp>
        <p:nvSpPr>
          <p:cNvPr id="12" name="Rectangle 11">
            <a:hlinkClick r:id="rId8" action="ppaction://hlinksldjump"/>
          </p:cNvPr>
          <p:cNvSpPr/>
          <p:nvPr/>
        </p:nvSpPr>
        <p:spPr>
          <a:xfrm>
            <a:off x="8922327" y="6386945"/>
            <a:ext cx="3269673" cy="5126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442861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94267" y="1085929"/>
            <a:ext cx="10249503" cy="5078313"/>
          </a:xfrm>
          <a:prstGeom prst="rect">
            <a:avLst/>
          </a:prstGeom>
          <a:noFill/>
        </p:spPr>
        <p:txBody>
          <a:bodyPr wrap="square" rtlCol="0">
            <a:spAutoFit/>
          </a:bodyPr>
          <a:lstStyle/>
          <a:p>
            <a:pPr marL="342900" indent="-342900">
              <a:buClr>
                <a:srgbClr val="CC0000"/>
              </a:buClr>
              <a:buFont typeface="Wingdings" panose="05000000000000000000" pitchFamily="2" charset="2"/>
              <a:buChar char="Ø"/>
            </a:pPr>
            <a:r>
              <a:rPr lang="en-US" dirty="0" err="1"/>
              <a:t>MSBuild</a:t>
            </a:r>
            <a:r>
              <a:rPr lang="en-US" dirty="0"/>
              <a:t> is a build tool that helps automate the process of creating a software product, including compiling the source code, packaging, testing, deployment and creating documentations. With </a:t>
            </a:r>
            <a:r>
              <a:rPr lang="en-US" dirty="0" err="1"/>
              <a:t>MSBuild</a:t>
            </a:r>
            <a:r>
              <a:rPr lang="en-US" dirty="0"/>
              <a:t>, it is possible to build Visual Studio projects and solutions without the Visual Studio IDE installed. </a:t>
            </a:r>
            <a:r>
              <a:rPr lang="en-US" dirty="0" err="1"/>
              <a:t>MSBuild</a:t>
            </a:r>
            <a:r>
              <a:rPr lang="en-US" dirty="0"/>
              <a:t> is free and </a:t>
            </a:r>
            <a:r>
              <a:rPr lang="en-US" dirty="0" smtClean="0"/>
              <a:t>open-source. </a:t>
            </a:r>
            <a:r>
              <a:rPr lang="en-US" dirty="0" err="1" smtClean="0"/>
              <a:t>MSBuild</a:t>
            </a:r>
            <a:r>
              <a:rPr lang="en-US" dirty="0" smtClean="0"/>
              <a:t> </a:t>
            </a:r>
            <a:r>
              <a:rPr lang="en-US" dirty="0"/>
              <a:t>was previously bundled with .NET Framework; starting with Visual Studio 2013, however, it is bundled with Visual Studio instead</a:t>
            </a:r>
            <a:r>
              <a:rPr lang="en-US" dirty="0" smtClean="0"/>
              <a:t>. </a:t>
            </a:r>
            <a:r>
              <a:rPr lang="en-US" dirty="0" err="1"/>
              <a:t>MSBuild</a:t>
            </a:r>
            <a:r>
              <a:rPr lang="en-US" dirty="0"/>
              <a:t> is a functional replacement for the </a:t>
            </a:r>
            <a:r>
              <a:rPr lang="en-US" dirty="0" err="1"/>
              <a:t>nmake</a:t>
            </a:r>
            <a:r>
              <a:rPr lang="en-US" dirty="0"/>
              <a:t> </a:t>
            </a:r>
            <a:r>
              <a:rPr lang="en-US" dirty="0" smtClean="0"/>
              <a:t>utility</a:t>
            </a:r>
            <a:r>
              <a:rPr lang="en-US" dirty="0"/>
              <a:t>. </a:t>
            </a:r>
            <a:r>
              <a:rPr lang="en-US" dirty="0" err="1"/>
              <a:t>MSBuild</a:t>
            </a:r>
            <a:r>
              <a:rPr lang="en-US" dirty="0"/>
              <a:t> 2017 for building .NET Framework, .NET Core, C#, F#, C++, and web projects.</a:t>
            </a:r>
            <a:endParaRPr lang="en-US" dirty="0" smtClean="0"/>
          </a:p>
          <a:p>
            <a:pPr marL="342900" indent="-342900">
              <a:buClr>
                <a:srgbClr val="CC0000"/>
              </a:buClr>
              <a:buFont typeface="Wingdings" panose="05000000000000000000" pitchFamily="2" charset="2"/>
              <a:buChar char="Ø"/>
            </a:pPr>
            <a:endParaRPr lang="en-US" dirty="0" smtClean="0"/>
          </a:p>
          <a:p>
            <a:pPr marL="342900" indent="-342900">
              <a:buClr>
                <a:srgbClr val="CC0000"/>
              </a:buClr>
              <a:buFont typeface="Wingdings" panose="05000000000000000000" pitchFamily="2" charset="2"/>
              <a:buChar char="Ø"/>
            </a:pPr>
            <a:r>
              <a:rPr lang="en-US" dirty="0" smtClean="0"/>
              <a:t>Maven – Used to maintain third party library and there dependency while building Java libraries, web/enterprise application and portals.</a:t>
            </a:r>
          </a:p>
          <a:p>
            <a:pPr marL="342900" indent="-342900">
              <a:buClr>
                <a:srgbClr val="CC0000"/>
              </a:buClr>
              <a:buFont typeface="Wingdings" panose="05000000000000000000" pitchFamily="2" charset="2"/>
              <a:buChar char="Ø"/>
            </a:pPr>
            <a:endParaRPr lang="en-US" dirty="0"/>
          </a:p>
          <a:p>
            <a:pPr marL="342900" indent="-342900">
              <a:buClr>
                <a:srgbClr val="CC0000"/>
              </a:buClr>
              <a:buFont typeface="Wingdings" panose="05000000000000000000" pitchFamily="2" charset="2"/>
              <a:buChar char="Ø"/>
            </a:pPr>
            <a:r>
              <a:rPr lang="en-US" dirty="0"/>
              <a:t>NPM - Used to maintain third party library and there dependency while building </a:t>
            </a:r>
            <a:r>
              <a:rPr lang="en-US" dirty="0" smtClean="0"/>
              <a:t>JavaScript </a:t>
            </a:r>
            <a:r>
              <a:rPr lang="en-US" dirty="0"/>
              <a:t>libraries, web/enterprise application and portals.</a:t>
            </a:r>
            <a:endParaRPr lang="en-US" dirty="0" smtClean="0"/>
          </a:p>
          <a:p>
            <a:pPr marL="342900" indent="-342900">
              <a:buClr>
                <a:srgbClr val="CC0000"/>
              </a:buClr>
              <a:buFont typeface="Wingdings" panose="05000000000000000000" pitchFamily="2" charset="2"/>
              <a:buChar char="Ø"/>
            </a:pPr>
            <a:endParaRPr lang="en-US" dirty="0"/>
          </a:p>
          <a:p>
            <a:pPr marL="342900" indent="-342900">
              <a:buClr>
                <a:srgbClr val="CC0000"/>
              </a:buClr>
              <a:buFont typeface="Wingdings" panose="05000000000000000000" pitchFamily="2" charset="2"/>
              <a:buChar char="Ø"/>
            </a:pPr>
            <a:r>
              <a:rPr lang="en-US" dirty="0" smtClean="0"/>
              <a:t>NG Build – Used for building angular application resolving all the requisite dependencies</a:t>
            </a:r>
            <a:endParaRPr lang="en-US" dirty="0"/>
          </a:p>
          <a:p>
            <a:pPr>
              <a:buClr>
                <a:srgbClr val="CC0000"/>
              </a:buClr>
            </a:pPr>
            <a:endParaRPr lang="en-US" dirty="0" smtClean="0"/>
          </a:p>
          <a:p>
            <a:pPr marL="342900" indent="-342900">
              <a:buClr>
                <a:srgbClr val="CC0000"/>
              </a:buClr>
              <a:buFont typeface="Wingdings" panose="05000000000000000000" pitchFamily="2" charset="2"/>
              <a:buChar char="Ø"/>
            </a:pPr>
            <a:endParaRPr lang="en-US" dirty="0" smtClean="0"/>
          </a:p>
          <a:p>
            <a:pPr>
              <a:buClr>
                <a:srgbClr val="CC0000"/>
              </a:buClr>
            </a:pPr>
            <a:endParaRPr lang="en-US" dirty="0"/>
          </a:p>
        </p:txBody>
      </p:sp>
      <p:sp>
        <p:nvSpPr>
          <p:cNvPr id="15" name="Title 1"/>
          <p:cNvSpPr>
            <a:spLocks noGrp="1"/>
          </p:cNvSpPr>
          <p:nvPr>
            <p:ph type="title"/>
          </p:nvPr>
        </p:nvSpPr>
        <p:spPr>
          <a:xfrm>
            <a:off x="694267" y="238029"/>
            <a:ext cx="7605184" cy="565534"/>
          </a:xfrm>
        </p:spPr>
        <p:txBody>
          <a:bodyPr>
            <a:normAutofit fontScale="90000"/>
          </a:bodyPr>
          <a:lstStyle/>
          <a:p>
            <a:r>
              <a:rPr lang="en-US" dirty="0" smtClean="0"/>
              <a:t>Code Build</a:t>
            </a:r>
            <a:endParaRPr lang="en-IN" dirty="0"/>
          </a:p>
        </p:txBody>
      </p:sp>
      <p:pic>
        <p:nvPicPr>
          <p:cNvPr id="12" name="Picture 11"/>
          <p:cNvPicPr>
            <a:picLocks noChangeAspect="1"/>
          </p:cNvPicPr>
          <p:nvPr/>
        </p:nvPicPr>
        <p:blipFill>
          <a:blip r:embed="rId2"/>
          <a:stretch>
            <a:fillRect/>
          </a:stretch>
        </p:blipFill>
        <p:spPr>
          <a:xfrm>
            <a:off x="8330268" y="5504915"/>
            <a:ext cx="828675" cy="295275"/>
          </a:xfrm>
          <a:prstGeom prst="rect">
            <a:avLst/>
          </a:prstGeom>
        </p:spPr>
      </p:pic>
      <p:pic>
        <p:nvPicPr>
          <p:cNvPr id="13" name="Picture 12"/>
          <p:cNvPicPr>
            <a:picLocks noChangeAspect="1"/>
          </p:cNvPicPr>
          <p:nvPr/>
        </p:nvPicPr>
        <p:blipFill>
          <a:blip r:embed="rId3"/>
          <a:stretch>
            <a:fillRect/>
          </a:stretch>
        </p:blipFill>
        <p:spPr>
          <a:xfrm>
            <a:off x="9158943" y="5629332"/>
            <a:ext cx="423261" cy="170858"/>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45073" y="5462703"/>
            <a:ext cx="1386320" cy="504116"/>
          </a:xfrm>
          <a:prstGeom prst="rect">
            <a:avLst/>
          </a:prstGeom>
        </p:spPr>
      </p:pic>
      <p:sp>
        <p:nvSpPr>
          <p:cNvPr id="7" name="Rectangle 6">
            <a:hlinkClick r:id="rId5" action="ppaction://hlinksldjump"/>
          </p:cNvPr>
          <p:cNvSpPr/>
          <p:nvPr/>
        </p:nvSpPr>
        <p:spPr>
          <a:xfrm>
            <a:off x="8922327" y="6386945"/>
            <a:ext cx="3269673" cy="5126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212134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9087</TotalTime>
  <Words>1868</Words>
  <Application>Microsoft Office PowerPoint</Application>
  <PresentationFormat>Widescreen</PresentationFormat>
  <Paragraphs>166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ibm-plex-sans</vt:lpstr>
      <vt:lpstr>Wingdings</vt:lpstr>
      <vt:lpstr>Office Theme</vt:lpstr>
      <vt:lpstr>What is DevOps?</vt:lpstr>
      <vt:lpstr>DevOps</vt:lpstr>
      <vt:lpstr>Deep Dive</vt:lpstr>
      <vt:lpstr>Requirement Elaboration/Traceability</vt:lpstr>
      <vt:lpstr>Integrated Development Environment</vt:lpstr>
      <vt:lpstr>Continuous Integration</vt:lpstr>
      <vt:lpstr>Source code management</vt:lpstr>
      <vt:lpstr>Unit Testing and Code Quality</vt:lpstr>
      <vt:lpstr>Code Build</vt:lpstr>
      <vt:lpstr>Code Binary(Artifact) Repository</vt:lpstr>
      <vt:lpstr>Think Microservices</vt:lpstr>
      <vt:lpstr>Containerization</vt:lpstr>
      <vt:lpstr>Container at Runtime</vt:lpstr>
      <vt:lpstr>Continuous Delivery / Infra as Code</vt:lpstr>
      <vt:lpstr>End to End Test Automation</vt:lpstr>
      <vt:lpstr>Operate and monitor – ELK Stack</vt:lpstr>
      <vt:lpstr>Kibana dashboard glimpse</vt:lpstr>
      <vt:lpstr>Kibana dashboard glimpse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Varun Singh</cp:lastModifiedBy>
  <cp:revision>508</cp:revision>
  <dcterms:created xsi:type="dcterms:W3CDTF">2017-08-30T08:49:02Z</dcterms:created>
  <dcterms:modified xsi:type="dcterms:W3CDTF">2019-10-11T13:57:38Z</dcterms:modified>
</cp:coreProperties>
</file>