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84" r:id="rId3"/>
    <p:sldId id="285" r:id="rId4"/>
    <p:sldId id="291" r:id="rId5"/>
    <p:sldId id="290" r:id="rId6"/>
    <p:sldId id="288" r:id="rId7"/>
    <p:sldId id="28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9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5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8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6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2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8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7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CB9E-7859-4E2B-BCFE-06C6E5154667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C007-F3E1-41A7-A6F6-86FFE084C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8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047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0"/>
            <a:ext cx="12056533" cy="6451600"/>
          </a:xfrm>
        </p:spPr>
      </p:pic>
    </p:spTree>
    <p:extLst>
      <p:ext uri="{BB962C8B-B14F-4D97-AF65-F5344CB8AC3E}">
        <p14:creationId xmlns:p14="http://schemas.microsoft.com/office/powerpoint/2010/main" val="237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06" y="1584325"/>
            <a:ext cx="9505950" cy="3695700"/>
          </a:xfrm>
        </p:spPr>
      </p:pic>
    </p:spTree>
    <p:extLst>
      <p:ext uri="{BB962C8B-B14F-4D97-AF65-F5344CB8AC3E}">
        <p14:creationId xmlns:p14="http://schemas.microsoft.com/office/powerpoint/2010/main" val="9956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351646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196714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420657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305918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27669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143375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26561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8" y="0"/>
            <a:ext cx="11650132" cy="6858000"/>
          </a:xfrm>
        </p:spPr>
      </p:pic>
    </p:spTree>
    <p:extLst>
      <p:ext uri="{BB962C8B-B14F-4D97-AF65-F5344CB8AC3E}">
        <p14:creationId xmlns:p14="http://schemas.microsoft.com/office/powerpoint/2010/main" val="35093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422759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418028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338380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2835719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354623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221210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23124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3390255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2005256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121341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8078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1550899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78659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3214869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3907328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6" y="284163"/>
            <a:ext cx="9131911" cy="6296025"/>
          </a:xfrm>
        </p:spPr>
      </p:pic>
    </p:spTree>
    <p:extLst>
      <p:ext uri="{BB962C8B-B14F-4D97-AF65-F5344CB8AC3E}">
        <p14:creationId xmlns:p14="http://schemas.microsoft.com/office/powerpoint/2010/main" val="81086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801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2550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1853333" cy="7027333"/>
          </a:xfrm>
        </p:spPr>
      </p:pic>
    </p:spTree>
    <p:extLst>
      <p:ext uri="{BB962C8B-B14F-4D97-AF65-F5344CB8AC3E}">
        <p14:creationId xmlns:p14="http://schemas.microsoft.com/office/powerpoint/2010/main" val="30266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4842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71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39467"/>
          </a:xfrm>
        </p:spPr>
      </p:pic>
    </p:spTree>
    <p:extLst>
      <p:ext uri="{BB962C8B-B14F-4D97-AF65-F5344CB8AC3E}">
        <p14:creationId xmlns:p14="http://schemas.microsoft.com/office/powerpoint/2010/main" val="96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</Words>
  <Application>Microsoft Office PowerPoint</Application>
  <PresentationFormat>Widescreen</PresentationFormat>
  <Paragraphs>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Openstack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</dc:title>
  <dc:creator>Kaivalya</dc:creator>
  <cp:lastModifiedBy>Arun</cp:lastModifiedBy>
  <cp:revision>12</cp:revision>
  <dcterms:created xsi:type="dcterms:W3CDTF">2019-03-23T14:40:08Z</dcterms:created>
  <dcterms:modified xsi:type="dcterms:W3CDTF">2019-11-15T20:26:36Z</dcterms:modified>
</cp:coreProperties>
</file>