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4F14-A10C-4830-A5CF-ECB2E7CF6C10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2B99B-9E27-4F98-A9F7-6164762C9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59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4F14-A10C-4830-A5CF-ECB2E7CF6C10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2B99B-9E27-4F98-A9F7-6164762C9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202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4F14-A10C-4830-A5CF-ECB2E7CF6C10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2B99B-9E27-4F98-A9F7-6164762C9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732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4F14-A10C-4830-A5CF-ECB2E7CF6C10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2B99B-9E27-4F98-A9F7-6164762C9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91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4F14-A10C-4830-A5CF-ECB2E7CF6C10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2B99B-9E27-4F98-A9F7-6164762C9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125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4F14-A10C-4830-A5CF-ECB2E7CF6C10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2B99B-9E27-4F98-A9F7-6164762C9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059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4F14-A10C-4830-A5CF-ECB2E7CF6C10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2B99B-9E27-4F98-A9F7-6164762C9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49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4F14-A10C-4830-A5CF-ECB2E7CF6C10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2B99B-9E27-4F98-A9F7-6164762C9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59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4F14-A10C-4830-A5CF-ECB2E7CF6C10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2B99B-9E27-4F98-A9F7-6164762C9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66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4F14-A10C-4830-A5CF-ECB2E7CF6C10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2B99B-9E27-4F98-A9F7-6164762C9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474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4F14-A10C-4830-A5CF-ECB2E7CF6C10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2B99B-9E27-4F98-A9F7-6164762C9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949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4F14-A10C-4830-A5CF-ECB2E7CF6C10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2B99B-9E27-4F98-A9F7-6164762C9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295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0penStack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err="1" smtClean="0"/>
              <a:t>Arun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884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727825"/>
          </a:xfrm>
        </p:spPr>
      </p:pic>
    </p:spTree>
    <p:extLst>
      <p:ext uri="{BB962C8B-B14F-4D97-AF65-F5344CB8AC3E}">
        <p14:creationId xmlns:p14="http://schemas.microsoft.com/office/powerpoint/2010/main" val="75065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727825"/>
          </a:xfrm>
        </p:spPr>
      </p:pic>
    </p:spTree>
    <p:extLst>
      <p:ext uri="{BB962C8B-B14F-4D97-AF65-F5344CB8AC3E}">
        <p14:creationId xmlns:p14="http://schemas.microsoft.com/office/powerpoint/2010/main" val="132947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727825"/>
          </a:xfrm>
        </p:spPr>
      </p:pic>
    </p:spTree>
    <p:extLst>
      <p:ext uri="{BB962C8B-B14F-4D97-AF65-F5344CB8AC3E}">
        <p14:creationId xmlns:p14="http://schemas.microsoft.com/office/powerpoint/2010/main" val="173224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727825"/>
          </a:xfrm>
        </p:spPr>
      </p:pic>
    </p:spTree>
    <p:extLst>
      <p:ext uri="{BB962C8B-B14F-4D97-AF65-F5344CB8AC3E}">
        <p14:creationId xmlns:p14="http://schemas.microsoft.com/office/powerpoint/2010/main" val="63410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727825"/>
          </a:xfrm>
        </p:spPr>
      </p:pic>
    </p:spTree>
    <p:extLst>
      <p:ext uri="{BB962C8B-B14F-4D97-AF65-F5344CB8AC3E}">
        <p14:creationId xmlns:p14="http://schemas.microsoft.com/office/powerpoint/2010/main" val="221094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16939"/>
          </a:xfrm>
        </p:spPr>
      </p:pic>
    </p:spTree>
    <p:extLst>
      <p:ext uri="{BB962C8B-B14F-4D97-AF65-F5344CB8AC3E}">
        <p14:creationId xmlns:p14="http://schemas.microsoft.com/office/powerpoint/2010/main" val="3122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727825"/>
          </a:xfrm>
        </p:spPr>
      </p:pic>
    </p:spTree>
    <p:extLst>
      <p:ext uri="{BB962C8B-B14F-4D97-AF65-F5344CB8AC3E}">
        <p14:creationId xmlns:p14="http://schemas.microsoft.com/office/powerpoint/2010/main" val="38280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727825"/>
          </a:xfrm>
        </p:spPr>
      </p:pic>
    </p:spTree>
    <p:extLst>
      <p:ext uri="{BB962C8B-B14F-4D97-AF65-F5344CB8AC3E}">
        <p14:creationId xmlns:p14="http://schemas.microsoft.com/office/powerpoint/2010/main" val="25581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727825"/>
          </a:xfrm>
        </p:spPr>
      </p:pic>
    </p:spTree>
    <p:extLst>
      <p:ext uri="{BB962C8B-B14F-4D97-AF65-F5344CB8AC3E}">
        <p14:creationId xmlns:p14="http://schemas.microsoft.com/office/powerpoint/2010/main" val="120561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727825"/>
          </a:xfrm>
        </p:spPr>
      </p:pic>
    </p:spTree>
    <p:extLst>
      <p:ext uri="{BB962C8B-B14F-4D97-AF65-F5344CB8AC3E}">
        <p14:creationId xmlns:p14="http://schemas.microsoft.com/office/powerpoint/2010/main" val="376787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57" y="119063"/>
            <a:ext cx="11876314" cy="6608762"/>
          </a:xfrm>
        </p:spPr>
      </p:pic>
    </p:spTree>
    <p:extLst>
      <p:ext uri="{BB962C8B-B14F-4D97-AF65-F5344CB8AC3E}">
        <p14:creationId xmlns:p14="http://schemas.microsoft.com/office/powerpoint/2010/main" val="289224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727825"/>
          </a:xfrm>
        </p:spPr>
      </p:pic>
    </p:spTree>
    <p:extLst>
      <p:ext uri="{BB962C8B-B14F-4D97-AF65-F5344CB8AC3E}">
        <p14:creationId xmlns:p14="http://schemas.microsoft.com/office/powerpoint/2010/main" val="234703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608762"/>
          </a:xfrm>
        </p:spPr>
      </p:pic>
    </p:spTree>
    <p:extLst>
      <p:ext uri="{BB962C8B-B14F-4D97-AF65-F5344CB8AC3E}">
        <p14:creationId xmlns:p14="http://schemas.microsoft.com/office/powerpoint/2010/main" val="178362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727825"/>
          </a:xfrm>
        </p:spPr>
      </p:pic>
    </p:spTree>
    <p:extLst>
      <p:ext uri="{BB962C8B-B14F-4D97-AF65-F5344CB8AC3E}">
        <p14:creationId xmlns:p14="http://schemas.microsoft.com/office/powerpoint/2010/main" val="68778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727825"/>
          </a:xfrm>
        </p:spPr>
      </p:pic>
    </p:spTree>
    <p:extLst>
      <p:ext uri="{BB962C8B-B14F-4D97-AF65-F5344CB8AC3E}">
        <p14:creationId xmlns:p14="http://schemas.microsoft.com/office/powerpoint/2010/main" val="393468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727825"/>
          </a:xfrm>
        </p:spPr>
      </p:pic>
    </p:spTree>
    <p:extLst>
      <p:ext uri="{BB962C8B-B14F-4D97-AF65-F5344CB8AC3E}">
        <p14:creationId xmlns:p14="http://schemas.microsoft.com/office/powerpoint/2010/main" val="367196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727825"/>
          </a:xfrm>
        </p:spPr>
      </p:pic>
    </p:spTree>
    <p:extLst>
      <p:ext uri="{BB962C8B-B14F-4D97-AF65-F5344CB8AC3E}">
        <p14:creationId xmlns:p14="http://schemas.microsoft.com/office/powerpoint/2010/main" val="414114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727825"/>
          </a:xfrm>
        </p:spPr>
      </p:pic>
    </p:spTree>
    <p:extLst>
      <p:ext uri="{BB962C8B-B14F-4D97-AF65-F5344CB8AC3E}">
        <p14:creationId xmlns:p14="http://schemas.microsoft.com/office/powerpoint/2010/main" val="145611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727825"/>
          </a:xfrm>
        </p:spPr>
      </p:pic>
    </p:spTree>
    <p:extLst>
      <p:ext uri="{BB962C8B-B14F-4D97-AF65-F5344CB8AC3E}">
        <p14:creationId xmlns:p14="http://schemas.microsoft.com/office/powerpoint/2010/main" val="235387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60482"/>
          </a:xfrm>
        </p:spPr>
      </p:pic>
    </p:spTree>
    <p:extLst>
      <p:ext uri="{BB962C8B-B14F-4D97-AF65-F5344CB8AC3E}">
        <p14:creationId xmlns:p14="http://schemas.microsoft.com/office/powerpoint/2010/main" val="348448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749596"/>
          </a:xfrm>
        </p:spPr>
      </p:pic>
    </p:spTree>
    <p:extLst>
      <p:ext uri="{BB962C8B-B14F-4D97-AF65-F5344CB8AC3E}">
        <p14:creationId xmlns:p14="http://schemas.microsoft.com/office/powerpoint/2010/main" val="22379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6" y="0"/>
            <a:ext cx="12104914" cy="6608762"/>
          </a:xfrm>
        </p:spPr>
      </p:pic>
    </p:spTree>
    <p:extLst>
      <p:ext uri="{BB962C8B-B14F-4D97-AF65-F5344CB8AC3E}">
        <p14:creationId xmlns:p14="http://schemas.microsoft.com/office/powerpoint/2010/main" val="269323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749597"/>
          </a:xfrm>
        </p:spPr>
      </p:pic>
    </p:spTree>
    <p:extLst>
      <p:ext uri="{BB962C8B-B14F-4D97-AF65-F5344CB8AC3E}">
        <p14:creationId xmlns:p14="http://schemas.microsoft.com/office/powerpoint/2010/main" val="231479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727825"/>
          </a:xfrm>
        </p:spPr>
      </p:pic>
    </p:spTree>
    <p:extLst>
      <p:ext uri="{BB962C8B-B14F-4D97-AF65-F5344CB8AC3E}">
        <p14:creationId xmlns:p14="http://schemas.microsoft.com/office/powerpoint/2010/main" val="38932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727825"/>
          </a:xfrm>
        </p:spPr>
      </p:pic>
    </p:spTree>
    <p:extLst>
      <p:ext uri="{BB962C8B-B14F-4D97-AF65-F5344CB8AC3E}">
        <p14:creationId xmlns:p14="http://schemas.microsoft.com/office/powerpoint/2010/main" val="422131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727825"/>
          </a:xfrm>
        </p:spPr>
      </p:pic>
    </p:spTree>
    <p:extLst>
      <p:ext uri="{BB962C8B-B14F-4D97-AF65-F5344CB8AC3E}">
        <p14:creationId xmlns:p14="http://schemas.microsoft.com/office/powerpoint/2010/main" val="269517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727825"/>
          </a:xfrm>
        </p:spPr>
      </p:pic>
    </p:spTree>
    <p:extLst>
      <p:ext uri="{BB962C8B-B14F-4D97-AF65-F5344CB8AC3E}">
        <p14:creationId xmlns:p14="http://schemas.microsoft.com/office/powerpoint/2010/main" val="70089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727825"/>
          </a:xfrm>
        </p:spPr>
      </p:pic>
    </p:spTree>
    <p:extLst>
      <p:ext uri="{BB962C8B-B14F-4D97-AF65-F5344CB8AC3E}">
        <p14:creationId xmlns:p14="http://schemas.microsoft.com/office/powerpoint/2010/main" val="151730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727825"/>
          </a:xfrm>
        </p:spPr>
      </p:pic>
    </p:spTree>
    <p:extLst>
      <p:ext uri="{BB962C8B-B14F-4D97-AF65-F5344CB8AC3E}">
        <p14:creationId xmlns:p14="http://schemas.microsoft.com/office/powerpoint/2010/main" val="81762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727825"/>
          </a:xfrm>
        </p:spPr>
      </p:pic>
    </p:spTree>
    <p:extLst>
      <p:ext uri="{BB962C8B-B14F-4D97-AF65-F5344CB8AC3E}">
        <p14:creationId xmlns:p14="http://schemas.microsoft.com/office/powerpoint/2010/main" val="380170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727825"/>
          </a:xfrm>
        </p:spPr>
      </p:pic>
    </p:spTree>
    <p:extLst>
      <p:ext uri="{BB962C8B-B14F-4D97-AF65-F5344CB8AC3E}">
        <p14:creationId xmlns:p14="http://schemas.microsoft.com/office/powerpoint/2010/main" val="133875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727825"/>
          </a:xfrm>
        </p:spPr>
      </p:pic>
    </p:spTree>
    <p:extLst>
      <p:ext uri="{BB962C8B-B14F-4D97-AF65-F5344CB8AC3E}">
        <p14:creationId xmlns:p14="http://schemas.microsoft.com/office/powerpoint/2010/main" val="360361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025" y="119063"/>
            <a:ext cx="9585513" cy="6608762"/>
          </a:xfrm>
        </p:spPr>
      </p:pic>
    </p:spTree>
    <p:extLst>
      <p:ext uri="{BB962C8B-B14F-4D97-AF65-F5344CB8AC3E}">
        <p14:creationId xmlns:p14="http://schemas.microsoft.com/office/powerpoint/2010/main" val="203373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727825"/>
          </a:xfrm>
        </p:spPr>
      </p:pic>
    </p:spTree>
    <p:extLst>
      <p:ext uri="{BB962C8B-B14F-4D97-AF65-F5344CB8AC3E}">
        <p14:creationId xmlns:p14="http://schemas.microsoft.com/office/powerpoint/2010/main" val="260794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727825"/>
          </a:xfrm>
        </p:spPr>
      </p:pic>
    </p:spTree>
    <p:extLst>
      <p:ext uri="{BB962C8B-B14F-4D97-AF65-F5344CB8AC3E}">
        <p14:creationId xmlns:p14="http://schemas.microsoft.com/office/powerpoint/2010/main" val="396324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6" y="0"/>
            <a:ext cx="12104913" cy="6727825"/>
          </a:xfrm>
        </p:spPr>
      </p:pic>
    </p:spTree>
    <p:extLst>
      <p:ext uri="{BB962C8B-B14F-4D97-AF65-F5344CB8AC3E}">
        <p14:creationId xmlns:p14="http://schemas.microsoft.com/office/powerpoint/2010/main" val="94318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727825"/>
          </a:xfrm>
        </p:spPr>
      </p:pic>
    </p:spTree>
    <p:extLst>
      <p:ext uri="{BB962C8B-B14F-4D97-AF65-F5344CB8AC3E}">
        <p14:creationId xmlns:p14="http://schemas.microsoft.com/office/powerpoint/2010/main" val="168855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727825"/>
          </a:xfrm>
        </p:spPr>
      </p:pic>
    </p:spTree>
    <p:extLst>
      <p:ext uri="{BB962C8B-B14F-4D97-AF65-F5344CB8AC3E}">
        <p14:creationId xmlns:p14="http://schemas.microsoft.com/office/powerpoint/2010/main" val="223912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727825"/>
          </a:xfrm>
        </p:spPr>
      </p:pic>
    </p:spTree>
    <p:extLst>
      <p:ext uri="{BB962C8B-B14F-4D97-AF65-F5344CB8AC3E}">
        <p14:creationId xmlns:p14="http://schemas.microsoft.com/office/powerpoint/2010/main" val="295353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727825"/>
          </a:xfrm>
        </p:spPr>
      </p:pic>
    </p:spTree>
    <p:extLst>
      <p:ext uri="{BB962C8B-B14F-4D97-AF65-F5344CB8AC3E}">
        <p14:creationId xmlns:p14="http://schemas.microsoft.com/office/powerpoint/2010/main" val="117795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3</Words>
  <Application>Microsoft Office PowerPoint</Application>
  <PresentationFormat>Widescreen</PresentationFormat>
  <Paragraphs>3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0penStack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0penStack</dc:title>
  <dc:creator>Kaivalya</dc:creator>
  <cp:lastModifiedBy>Arun</cp:lastModifiedBy>
  <cp:revision>45</cp:revision>
  <dcterms:created xsi:type="dcterms:W3CDTF">2019-03-31T06:00:19Z</dcterms:created>
  <dcterms:modified xsi:type="dcterms:W3CDTF">2019-11-18T17:41:12Z</dcterms:modified>
</cp:coreProperties>
</file>