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2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1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5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4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8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0F8E-2947-46B3-928D-A6A03D461EE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7635-492B-4240-9062-E19F4545F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Centos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02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8678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250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1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954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645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122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6917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381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987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954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430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9793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97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804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132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1410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250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764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587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4</Words>
  <Application>Microsoft Office PowerPoint</Application>
  <PresentationFormat>Widescreen</PresentationFormat>
  <Paragraphs>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Docker Centos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Centos</dc:title>
  <dc:creator>Arun</dc:creator>
  <cp:lastModifiedBy>Arun</cp:lastModifiedBy>
  <cp:revision>5</cp:revision>
  <dcterms:created xsi:type="dcterms:W3CDTF">2019-11-01T07:22:08Z</dcterms:created>
  <dcterms:modified xsi:type="dcterms:W3CDTF">2019-12-03T05:34:51Z</dcterms:modified>
</cp:coreProperties>
</file>