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321" r:id="rId31"/>
    <p:sldId id="257" r:id="rId32"/>
    <p:sldId id="258" r:id="rId33"/>
    <p:sldId id="259" r:id="rId34"/>
    <p:sldId id="260" r:id="rId35"/>
    <p:sldId id="261" r:id="rId36"/>
    <p:sldId id="262" r:id="rId37"/>
    <p:sldId id="263" r:id="rId38"/>
    <p:sldId id="264" r:id="rId39"/>
    <p:sldId id="265" r:id="rId40"/>
    <p:sldId id="266" r:id="rId41"/>
    <p:sldId id="267" r:id="rId42"/>
    <p:sldId id="26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1DD9-2D2F-4738-A4CE-5783D7C2FB3A}" type="datetimeFigureOut">
              <a:rPr lang="en-IN" smtClean="0"/>
              <a:t>12-06-2019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D01E-3DAD-405F-A828-852B30AE3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51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1DD9-2D2F-4738-A4CE-5783D7C2FB3A}" type="datetimeFigureOut">
              <a:rPr lang="en-IN" smtClean="0"/>
              <a:t>12-06-2019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D01E-3DAD-405F-A828-852B30AE3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85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1DD9-2D2F-4738-A4CE-5783D7C2FB3A}" type="datetimeFigureOut">
              <a:rPr lang="en-IN" smtClean="0"/>
              <a:t>12-06-2019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D01E-3DAD-405F-A828-852B30AE3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59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1DD9-2D2F-4738-A4CE-5783D7C2FB3A}" type="datetimeFigureOut">
              <a:rPr lang="en-IN" smtClean="0"/>
              <a:t>12-06-2019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D01E-3DAD-405F-A828-852B30AE3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30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1DD9-2D2F-4738-A4CE-5783D7C2FB3A}" type="datetimeFigureOut">
              <a:rPr lang="en-IN" smtClean="0"/>
              <a:t>12-06-2019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D01E-3DAD-405F-A828-852B30AE3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30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1DD9-2D2F-4738-A4CE-5783D7C2FB3A}" type="datetimeFigureOut">
              <a:rPr lang="en-IN" smtClean="0"/>
              <a:t>12-06-2019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D01E-3DAD-405F-A828-852B30AE3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1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1DD9-2D2F-4738-A4CE-5783D7C2FB3A}" type="datetimeFigureOut">
              <a:rPr lang="en-IN" smtClean="0"/>
              <a:t>12-06-2019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D01E-3DAD-405F-A828-852B30AE3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17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1DD9-2D2F-4738-A4CE-5783D7C2FB3A}" type="datetimeFigureOut">
              <a:rPr lang="en-IN" smtClean="0"/>
              <a:t>12-06-2019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D01E-3DAD-405F-A828-852B30AE3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36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1DD9-2D2F-4738-A4CE-5783D7C2FB3A}" type="datetimeFigureOut">
              <a:rPr lang="en-IN" smtClean="0"/>
              <a:t>12-06-2019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D01E-3DAD-405F-A828-852B30AE3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22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1DD9-2D2F-4738-A4CE-5783D7C2FB3A}" type="datetimeFigureOut">
              <a:rPr lang="en-IN" smtClean="0"/>
              <a:t>12-06-2019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D01E-3DAD-405F-A828-852B30AE3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57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1DD9-2D2F-4738-A4CE-5783D7C2FB3A}" type="datetimeFigureOut">
              <a:rPr lang="en-IN" smtClean="0"/>
              <a:t>12-06-2019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D01E-3DAD-405F-A828-852B30AE3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14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71DD9-2D2F-4738-A4CE-5783D7C2FB3A}" type="datetimeFigureOut">
              <a:rPr lang="en-IN" smtClean="0"/>
              <a:t>12-06-2019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5D01E-3DAD-405F-A828-852B30AE3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27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Volumes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Arun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1671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3673534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944570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3135869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2493674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3537211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1104352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3678185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4046343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2969816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150258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4058409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1215436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1346507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2917457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2084745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3458617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3740313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2266827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3862039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4171823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120506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2418920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857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01" y="146050"/>
            <a:ext cx="11636023" cy="6545263"/>
          </a:xfrm>
        </p:spPr>
      </p:pic>
    </p:spTree>
    <p:extLst>
      <p:ext uri="{BB962C8B-B14F-4D97-AF65-F5344CB8AC3E}">
        <p14:creationId xmlns:p14="http://schemas.microsoft.com/office/powerpoint/2010/main" val="1080121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01" y="146050"/>
            <a:ext cx="11636023" cy="6545263"/>
          </a:xfrm>
        </p:spPr>
      </p:pic>
    </p:spTree>
    <p:extLst>
      <p:ext uri="{BB962C8B-B14F-4D97-AF65-F5344CB8AC3E}">
        <p14:creationId xmlns:p14="http://schemas.microsoft.com/office/powerpoint/2010/main" val="5379012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01" y="146050"/>
            <a:ext cx="11636023" cy="6545263"/>
          </a:xfrm>
        </p:spPr>
      </p:pic>
    </p:spTree>
    <p:extLst>
      <p:ext uri="{BB962C8B-B14F-4D97-AF65-F5344CB8AC3E}">
        <p14:creationId xmlns:p14="http://schemas.microsoft.com/office/powerpoint/2010/main" val="1057844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01" y="146050"/>
            <a:ext cx="11636023" cy="6545263"/>
          </a:xfrm>
        </p:spPr>
      </p:pic>
    </p:spTree>
    <p:extLst>
      <p:ext uri="{BB962C8B-B14F-4D97-AF65-F5344CB8AC3E}">
        <p14:creationId xmlns:p14="http://schemas.microsoft.com/office/powerpoint/2010/main" val="159809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01" y="146050"/>
            <a:ext cx="11636023" cy="6545263"/>
          </a:xfrm>
        </p:spPr>
      </p:pic>
    </p:spTree>
    <p:extLst>
      <p:ext uri="{BB962C8B-B14F-4D97-AF65-F5344CB8AC3E}">
        <p14:creationId xmlns:p14="http://schemas.microsoft.com/office/powerpoint/2010/main" val="2018292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01" y="146050"/>
            <a:ext cx="11636023" cy="6545263"/>
          </a:xfrm>
        </p:spPr>
      </p:pic>
    </p:spTree>
    <p:extLst>
      <p:ext uri="{BB962C8B-B14F-4D97-AF65-F5344CB8AC3E}">
        <p14:creationId xmlns:p14="http://schemas.microsoft.com/office/powerpoint/2010/main" val="27739532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01" y="146050"/>
            <a:ext cx="11636023" cy="6545263"/>
          </a:xfrm>
        </p:spPr>
      </p:pic>
    </p:spTree>
    <p:extLst>
      <p:ext uri="{BB962C8B-B14F-4D97-AF65-F5344CB8AC3E}">
        <p14:creationId xmlns:p14="http://schemas.microsoft.com/office/powerpoint/2010/main" val="2058712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01" y="146050"/>
            <a:ext cx="11636023" cy="6545263"/>
          </a:xfrm>
        </p:spPr>
      </p:pic>
    </p:spTree>
    <p:extLst>
      <p:ext uri="{BB962C8B-B14F-4D97-AF65-F5344CB8AC3E}">
        <p14:creationId xmlns:p14="http://schemas.microsoft.com/office/powerpoint/2010/main" val="3182783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01" y="146050"/>
            <a:ext cx="11636023" cy="6545263"/>
          </a:xfrm>
        </p:spPr>
      </p:pic>
    </p:spTree>
    <p:extLst>
      <p:ext uri="{BB962C8B-B14F-4D97-AF65-F5344CB8AC3E}">
        <p14:creationId xmlns:p14="http://schemas.microsoft.com/office/powerpoint/2010/main" val="218308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421026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01" y="146050"/>
            <a:ext cx="11636023" cy="6545263"/>
          </a:xfrm>
        </p:spPr>
      </p:pic>
    </p:spTree>
    <p:extLst>
      <p:ext uri="{BB962C8B-B14F-4D97-AF65-F5344CB8AC3E}">
        <p14:creationId xmlns:p14="http://schemas.microsoft.com/office/powerpoint/2010/main" val="5007017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01" y="146050"/>
            <a:ext cx="11636023" cy="6545263"/>
          </a:xfrm>
        </p:spPr>
      </p:pic>
    </p:spTree>
    <p:extLst>
      <p:ext uri="{BB962C8B-B14F-4D97-AF65-F5344CB8AC3E}">
        <p14:creationId xmlns:p14="http://schemas.microsoft.com/office/powerpoint/2010/main" val="22567731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01" y="146050"/>
            <a:ext cx="11636023" cy="6545263"/>
          </a:xfrm>
        </p:spPr>
      </p:pic>
    </p:spTree>
    <p:extLst>
      <p:ext uri="{BB962C8B-B14F-4D97-AF65-F5344CB8AC3E}">
        <p14:creationId xmlns:p14="http://schemas.microsoft.com/office/powerpoint/2010/main" val="2825901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3749999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417864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196906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3738214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3132495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</Words>
  <Application>Microsoft Office PowerPoint</Application>
  <PresentationFormat>Widescreen</PresentationFormat>
  <Paragraphs>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Docker Volumes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Volumes</dc:title>
  <dc:creator>Kaivalya</dc:creator>
  <cp:lastModifiedBy>Arun</cp:lastModifiedBy>
  <cp:revision>2</cp:revision>
  <dcterms:created xsi:type="dcterms:W3CDTF">2019-02-09T10:58:05Z</dcterms:created>
  <dcterms:modified xsi:type="dcterms:W3CDTF">2019-06-12T12:01:25Z</dcterms:modified>
</cp:coreProperties>
</file>