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EB8-1A2C-4CD2-86D0-C3CB6E54747D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BE6B-8A0B-4559-ACA6-3677D0E7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5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EB8-1A2C-4CD2-86D0-C3CB6E54747D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BE6B-8A0B-4559-ACA6-3677D0E7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45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EB8-1A2C-4CD2-86D0-C3CB6E54747D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BE6B-8A0B-4559-ACA6-3677D0E7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9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EB8-1A2C-4CD2-86D0-C3CB6E54747D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BE6B-8A0B-4559-ACA6-3677D0E7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59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EB8-1A2C-4CD2-86D0-C3CB6E54747D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BE6B-8A0B-4559-ACA6-3677D0E7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24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EB8-1A2C-4CD2-86D0-C3CB6E54747D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BE6B-8A0B-4559-ACA6-3677D0E7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8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EB8-1A2C-4CD2-86D0-C3CB6E54747D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BE6B-8A0B-4559-ACA6-3677D0E7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6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EB8-1A2C-4CD2-86D0-C3CB6E54747D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BE6B-8A0B-4559-ACA6-3677D0E7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2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EB8-1A2C-4CD2-86D0-C3CB6E54747D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BE6B-8A0B-4559-ACA6-3677D0E7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75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EB8-1A2C-4CD2-86D0-C3CB6E54747D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BE6B-8A0B-4559-ACA6-3677D0E7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66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0EB8-1A2C-4CD2-86D0-C3CB6E54747D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BE6B-8A0B-4559-ACA6-3677D0E7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83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0EB8-1A2C-4CD2-86D0-C3CB6E54747D}" type="datetimeFigureOut">
              <a:rPr lang="en-IN" smtClean="0"/>
              <a:t>27-11-2019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BE6B-8A0B-4559-ACA6-3677D0E7A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49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lxc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Arun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160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886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2118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0257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9364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4020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9442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6361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4905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6000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5117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5328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800"/>
          </a:xfrm>
        </p:spPr>
      </p:pic>
    </p:spTree>
    <p:extLst>
      <p:ext uri="{BB962C8B-B14F-4D97-AF65-F5344CB8AC3E}">
        <p14:creationId xmlns:p14="http://schemas.microsoft.com/office/powerpoint/2010/main" val="374069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2979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2199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2538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491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961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3018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4278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7726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42045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84433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0697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74868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42095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0676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1999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5785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4196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9985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20447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5663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32171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91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5958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9084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2019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2018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4874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3374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9015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9725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0251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658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3100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2805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1695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41378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44947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4178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31955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8895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4525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60654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0903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6592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772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4807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8368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0568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4891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17102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19292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886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34329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</p:spPr>
      </p:pic>
    </p:spTree>
    <p:extLst>
      <p:ext uri="{BB962C8B-B14F-4D97-AF65-F5344CB8AC3E}">
        <p14:creationId xmlns:p14="http://schemas.microsoft.com/office/powerpoint/2010/main" val="284035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</Words>
  <Application>Microsoft Office PowerPoint</Application>
  <PresentationFormat>Widescreen</PresentationFormat>
  <Paragraphs>3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Office Theme</vt:lpstr>
      <vt:lpstr>lxc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lxc</dc:title>
  <dc:creator>Arun</dc:creator>
  <cp:lastModifiedBy>Arun</cp:lastModifiedBy>
  <cp:revision>11</cp:revision>
  <dcterms:created xsi:type="dcterms:W3CDTF">2019-06-08T09:32:12Z</dcterms:created>
  <dcterms:modified xsi:type="dcterms:W3CDTF">2019-11-27T15:03:43Z</dcterms:modified>
</cp:coreProperties>
</file>