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7" r:id="rId25"/>
    <p:sldId id="258" r:id="rId26"/>
    <p:sldId id="260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53" autoAdjust="0"/>
  </p:normalViewPr>
  <p:slideViewPr>
    <p:cSldViewPr snapToGrid="0">
      <p:cViewPr varScale="1">
        <p:scale>
          <a:sx n="85" d="100"/>
          <a:sy n="85" d="100"/>
        </p:scale>
        <p:origin x="7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3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3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5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89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7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3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22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5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06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BB050-A3CA-4C85-A90C-BC08FF094308}" type="datetimeFigureOut">
              <a:rPr lang="en-IN" smtClean="0"/>
              <a:t>08-09-2019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531E9-0C83-46C9-83BF-2A3FEADA5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6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FCNM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</a:p>
          <a:p>
            <a:r>
              <a:rPr lang="en-IN" dirty="0" smtClean="0"/>
              <a:t>Arun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64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615156"/>
            <a:ext cx="10077450" cy="5791200"/>
          </a:xfrm>
        </p:spPr>
      </p:pic>
    </p:spTree>
    <p:extLst>
      <p:ext uri="{BB962C8B-B14F-4D97-AF65-F5344CB8AC3E}">
        <p14:creationId xmlns:p14="http://schemas.microsoft.com/office/powerpoint/2010/main" val="211426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7" y="735981"/>
            <a:ext cx="9879981" cy="4427034"/>
          </a:xfrm>
        </p:spPr>
      </p:pic>
    </p:spTree>
    <p:extLst>
      <p:ext uri="{BB962C8B-B14F-4D97-AF65-F5344CB8AC3E}">
        <p14:creationId xmlns:p14="http://schemas.microsoft.com/office/powerpoint/2010/main" val="267809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74" y="535259"/>
            <a:ext cx="10482146" cy="5965902"/>
          </a:xfrm>
        </p:spPr>
      </p:pic>
    </p:spTree>
    <p:extLst>
      <p:ext uri="{BB962C8B-B14F-4D97-AF65-F5344CB8AC3E}">
        <p14:creationId xmlns:p14="http://schemas.microsoft.com/office/powerpoint/2010/main" val="150581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0" y="312234"/>
            <a:ext cx="10983951" cy="6055112"/>
          </a:xfrm>
        </p:spPr>
      </p:pic>
    </p:spTree>
    <p:extLst>
      <p:ext uri="{BB962C8B-B14F-4D97-AF65-F5344CB8AC3E}">
        <p14:creationId xmlns:p14="http://schemas.microsoft.com/office/powerpoint/2010/main" val="705300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927" y="546410"/>
            <a:ext cx="8419171" cy="5452946"/>
          </a:xfrm>
        </p:spPr>
      </p:pic>
    </p:spTree>
    <p:extLst>
      <p:ext uri="{BB962C8B-B14F-4D97-AF65-F5344CB8AC3E}">
        <p14:creationId xmlns:p14="http://schemas.microsoft.com/office/powerpoint/2010/main" val="123180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903249"/>
            <a:ext cx="10705171" cy="5051501"/>
          </a:xfrm>
        </p:spPr>
      </p:pic>
    </p:spTree>
    <p:extLst>
      <p:ext uri="{BB962C8B-B14F-4D97-AF65-F5344CB8AC3E}">
        <p14:creationId xmlns:p14="http://schemas.microsoft.com/office/powerpoint/2010/main" val="4116647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251"/>
            <a:ext cx="10515600" cy="5876712"/>
          </a:xfrm>
        </p:spPr>
        <p:txBody>
          <a:bodyPr/>
          <a:lstStyle/>
          <a:p>
            <a:r>
              <a:rPr lang="en-IN" dirty="0" smtClean="0"/>
              <a:t>Ingress</a:t>
            </a:r>
          </a:p>
          <a:p>
            <a:r>
              <a:rPr lang="en-IN" dirty="0" smtClean="0"/>
              <a:t>Egress</a:t>
            </a:r>
          </a:p>
          <a:p>
            <a:r>
              <a:rPr lang="en-IN" dirty="0" smtClean="0"/>
              <a:t>Input Buffer</a:t>
            </a:r>
          </a:p>
          <a:p>
            <a:r>
              <a:rPr lang="en-IN" dirty="0" smtClean="0"/>
              <a:t>Output Buffer</a:t>
            </a:r>
          </a:p>
          <a:p>
            <a:r>
              <a:rPr lang="en-IN" dirty="0" smtClean="0"/>
              <a:t>Blocking</a:t>
            </a:r>
          </a:p>
          <a:p>
            <a:r>
              <a:rPr lang="en-IN" dirty="0" smtClean="0"/>
              <a:t>Head of Line Blocking (HOL – B)</a:t>
            </a:r>
          </a:p>
          <a:p>
            <a:r>
              <a:rPr lang="en-IN" dirty="0" smtClean="0"/>
              <a:t>Virtual Output Queuing (VOQ)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06" y="699706"/>
            <a:ext cx="6182588" cy="5458587"/>
          </a:xfrm>
        </p:spPr>
      </p:pic>
    </p:spTree>
    <p:extLst>
      <p:ext uri="{BB962C8B-B14F-4D97-AF65-F5344CB8AC3E}">
        <p14:creationId xmlns:p14="http://schemas.microsoft.com/office/powerpoint/2010/main" val="260089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4" y="709233"/>
            <a:ext cx="6458851" cy="5439534"/>
          </a:xfrm>
        </p:spPr>
      </p:pic>
    </p:spTree>
    <p:extLst>
      <p:ext uri="{BB962C8B-B14F-4D97-AF65-F5344CB8AC3E}">
        <p14:creationId xmlns:p14="http://schemas.microsoft.com/office/powerpoint/2010/main" val="6799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3" y="818785"/>
            <a:ext cx="5830114" cy="5220429"/>
          </a:xfrm>
        </p:spPr>
      </p:pic>
    </p:spTree>
    <p:extLst>
      <p:ext uri="{BB962C8B-B14F-4D97-AF65-F5344CB8AC3E}">
        <p14:creationId xmlns:p14="http://schemas.microsoft.com/office/powerpoint/2010/main" val="36755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251"/>
            <a:ext cx="10515600" cy="5876712"/>
          </a:xfrm>
        </p:spPr>
        <p:txBody>
          <a:bodyPr/>
          <a:lstStyle/>
          <a:p>
            <a:r>
              <a:rPr lang="en-IN" dirty="0" smtClean="0"/>
              <a:t>Core</a:t>
            </a:r>
          </a:p>
          <a:p>
            <a:r>
              <a:rPr lang="en-IN" dirty="0" smtClean="0"/>
              <a:t>Aggregation (distribution)</a:t>
            </a:r>
          </a:p>
          <a:p>
            <a:r>
              <a:rPr lang="en-IN" dirty="0" smtClean="0"/>
              <a:t>Access</a:t>
            </a:r>
          </a:p>
          <a:p>
            <a:r>
              <a:rPr lang="en-IN" dirty="0" smtClean="0"/>
              <a:t>Leaf </a:t>
            </a:r>
          </a:p>
          <a:p>
            <a:r>
              <a:rPr lang="en-IN" dirty="0" smtClean="0"/>
              <a:t>Spine</a:t>
            </a:r>
          </a:p>
          <a:p>
            <a:r>
              <a:rPr lang="en-IN" dirty="0" smtClean="0"/>
              <a:t> Tree</a:t>
            </a:r>
          </a:p>
          <a:p>
            <a:r>
              <a:rPr lang="en-IN" dirty="0" smtClean="0"/>
              <a:t>Fat Tree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47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16" y="675891"/>
            <a:ext cx="6030167" cy="5506218"/>
          </a:xfrm>
        </p:spPr>
      </p:pic>
    </p:spTree>
    <p:extLst>
      <p:ext uri="{BB962C8B-B14F-4D97-AF65-F5344CB8AC3E}">
        <p14:creationId xmlns:p14="http://schemas.microsoft.com/office/powerpoint/2010/main" val="303904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74" y="637785"/>
            <a:ext cx="5915851" cy="5582429"/>
          </a:xfrm>
        </p:spPr>
      </p:pic>
    </p:spTree>
    <p:extLst>
      <p:ext uri="{BB962C8B-B14F-4D97-AF65-F5344CB8AC3E}">
        <p14:creationId xmlns:p14="http://schemas.microsoft.com/office/powerpoint/2010/main" val="3863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85" y="1605776"/>
            <a:ext cx="5944430" cy="3969834"/>
          </a:xfrm>
        </p:spPr>
      </p:pic>
    </p:spTree>
    <p:extLst>
      <p:ext uri="{BB962C8B-B14F-4D97-AF65-F5344CB8AC3E}">
        <p14:creationId xmlns:p14="http://schemas.microsoft.com/office/powerpoint/2010/main" val="14194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22" y="1048215"/>
            <a:ext cx="8307657" cy="4861931"/>
          </a:xfrm>
        </p:spPr>
      </p:pic>
    </p:spTree>
    <p:extLst>
      <p:ext uri="{BB962C8B-B14F-4D97-AF65-F5344CB8AC3E}">
        <p14:creationId xmlns:p14="http://schemas.microsoft.com/office/powerpoint/2010/main" val="11797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00"/>
            <a:ext cx="12478215" cy="6731000"/>
          </a:xfrm>
        </p:spPr>
      </p:pic>
    </p:spTree>
    <p:extLst>
      <p:ext uri="{BB962C8B-B14F-4D97-AF65-F5344CB8AC3E}">
        <p14:creationId xmlns:p14="http://schemas.microsoft.com/office/powerpoint/2010/main" val="971535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251"/>
            <a:ext cx="10515600" cy="5876712"/>
          </a:xfrm>
        </p:spPr>
        <p:txBody>
          <a:bodyPr/>
          <a:lstStyle/>
          <a:p>
            <a:r>
              <a:rPr lang="en-IN" dirty="0" smtClean="0"/>
              <a:t>PP – Topologies</a:t>
            </a:r>
          </a:p>
          <a:p>
            <a:r>
              <a:rPr lang="en-IN" dirty="0" smtClean="0"/>
              <a:t>Mesh</a:t>
            </a:r>
          </a:p>
          <a:p>
            <a:r>
              <a:rPr lang="en-IN" dirty="0" smtClean="0"/>
              <a:t>Linear Array (1-D array) (Pm, Pm+1)</a:t>
            </a:r>
          </a:p>
          <a:p>
            <a:endParaRPr lang="en-IN" dirty="0"/>
          </a:p>
          <a:p>
            <a:r>
              <a:rPr lang="en-IN" dirty="0" smtClean="0"/>
              <a:t>2-D Array</a:t>
            </a:r>
          </a:p>
          <a:p>
            <a:pPr marL="0" indent="0">
              <a:buNone/>
            </a:pPr>
            <a:r>
              <a:rPr lang="en-IN" dirty="0" smtClean="0"/>
              <a:t>N = number of processor nodes</a:t>
            </a:r>
          </a:p>
          <a:p>
            <a:pPr marL="0" indent="0">
              <a:buNone/>
            </a:pPr>
            <a:r>
              <a:rPr lang="en-IN" dirty="0" smtClean="0"/>
              <a:t>P(</a:t>
            </a:r>
            <a:r>
              <a:rPr lang="en-IN" dirty="0" err="1" smtClean="0"/>
              <a:t>m,n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P(m+1,n)</a:t>
            </a:r>
          </a:p>
          <a:p>
            <a:pPr marL="0" indent="0">
              <a:buNone/>
            </a:pPr>
            <a:r>
              <a:rPr lang="en-IN" dirty="0" smtClean="0"/>
              <a:t>P(m-1,n)</a:t>
            </a:r>
          </a:p>
          <a:p>
            <a:pPr marL="0" indent="0">
              <a:buNone/>
            </a:pPr>
            <a:r>
              <a:rPr lang="en-IN" dirty="0" smtClean="0"/>
              <a:t>P(m,n+1)</a:t>
            </a:r>
          </a:p>
          <a:p>
            <a:pPr marL="0" indent="0">
              <a:buNone/>
            </a:pPr>
            <a:r>
              <a:rPr lang="en-IN" dirty="0" smtClean="0"/>
              <a:t>P(m,n-1)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473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0251"/>
            <a:ext cx="10515600" cy="5876712"/>
          </a:xfrm>
        </p:spPr>
        <p:txBody>
          <a:bodyPr>
            <a:normAutofit/>
          </a:bodyPr>
          <a:lstStyle/>
          <a:p>
            <a:r>
              <a:rPr lang="en-IN" dirty="0" smtClean="0"/>
              <a:t>Perfect Shuffle Interconnection Network</a:t>
            </a:r>
          </a:p>
          <a:p>
            <a:r>
              <a:rPr lang="en-IN" dirty="0" smtClean="0"/>
              <a:t>N=4</a:t>
            </a:r>
          </a:p>
          <a:p>
            <a:r>
              <a:rPr lang="en-IN" dirty="0" smtClean="0"/>
              <a:t>N=power of 2</a:t>
            </a:r>
          </a:p>
          <a:p>
            <a:r>
              <a:rPr lang="en-IN" dirty="0" smtClean="0"/>
              <a:t>P0,P1,P2,P3   (one way link)</a:t>
            </a:r>
          </a:p>
          <a:p>
            <a:r>
              <a:rPr lang="en-IN" dirty="0" smtClean="0"/>
              <a:t>Pm to </a:t>
            </a:r>
            <a:r>
              <a:rPr lang="en-IN" dirty="0" err="1" smtClean="0"/>
              <a:t>Pn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Where</a:t>
            </a:r>
          </a:p>
          <a:p>
            <a:r>
              <a:rPr lang="en-IN" dirty="0" smtClean="0"/>
              <a:t>j=2i    </a:t>
            </a:r>
            <a:r>
              <a:rPr lang="en-IN" dirty="0" err="1" smtClean="0"/>
              <a:t>i</a:t>
            </a:r>
            <a:r>
              <a:rPr lang="en-IN" dirty="0" smtClean="0"/>
              <a:t>= (0 ,N/2-1)     (0,1)</a:t>
            </a:r>
          </a:p>
          <a:p>
            <a:r>
              <a:rPr lang="en-IN" dirty="0"/>
              <a:t>j</a:t>
            </a:r>
            <a:r>
              <a:rPr lang="en-IN" dirty="0" smtClean="0"/>
              <a:t>=2i + 1 – N    </a:t>
            </a:r>
            <a:r>
              <a:rPr lang="en-IN" dirty="0" err="1" smtClean="0"/>
              <a:t>i</a:t>
            </a:r>
            <a:r>
              <a:rPr lang="en-IN" dirty="0" smtClean="0"/>
              <a:t> = (N/2,N-1)   (2,3)</a:t>
            </a:r>
            <a:endParaRPr lang="en-IN" dirty="0"/>
          </a:p>
          <a:p>
            <a:r>
              <a:rPr lang="en-IN" dirty="0" smtClean="0"/>
              <a:t>K=2</a:t>
            </a:r>
          </a:p>
          <a:p>
            <a:r>
              <a:rPr lang="en-IN" dirty="0" smtClean="0"/>
              <a:t>After K operation it will be at its own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9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42" y="300038"/>
            <a:ext cx="8506515" cy="5876925"/>
          </a:xfrm>
        </p:spPr>
      </p:pic>
    </p:spTree>
    <p:extLst>
      <p:ext uri="{BB962C8B-B14F-4D97-AF65-F5344CB8AC3E}">
        <p14:creationId xmlns:p14="http://schemas.microsoft.com/office/powerpoint/2010/main" val="154281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98" y="1148576"/>
            <a:ext cx="10024945" cy="4059044"/>
          </a:xfrm>
        </p:spPr>
      </p:pic>
    </p:spTree>
    <p:extLst>
      <p:ext uri="{BB962C8B-B14F-4D97-AF65-F5344CB8AC3E}">
        <p14:creationId xmlns:p14="http://schemas.microsoft.com/office/powerpoint/2010/main" val="61979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2" y="970156"/>
            <a:ext cx="10047249" cy="4828478"/>
          </a:xfrm>
        </p:spPr>
      </p:pic>
    </p:spTree>
    <p:extLst>
      <p:ext uri="{BB962C8B-B14F-4D97-AF65-F5344CB8AC3E}">
        <p14:creationId xmlns:p14="http://schemas.microsoft.com/office/powerpoint/2010/main" val="302912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1034256"/>
            <a:ext cx="8582025" cy="4953000"/>
          </a:xfrm>
        </p:spPr>
      </p:pic>
    </p:spTree>
    <p:extLst>
      <p:ext uri="{BB962C8B-B14F-4D97-AF65-F5344CB8AC3E}">
        <p14:creationId xmlns:p14="http://schemas.microsoft.com/office/powerpoint/2010/main" val="318595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1034256"/>
            <a:ext cx="8582025" cy="4953000"/>
          </a:xfrm>
        </p:spPr>
      </p:pic>
    </p:spTree>
    <p:extLst>
      <p:ext uri="{BB962C8B-B14F-4D97-AF65-F5344CB8AC3E}">
        <p14:creationId xmlns:p14="http://schemas.microsoft.com/office/powerpoint/2010/main" val="337365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267619"/>
            <a:ext cx="9420225" cy="4486275"/>
          </a:xfrm>
        </p:spPr>
      </p:pic>
    </p:spTree>
    <p:extLst>
      <p:ext uri="{BB962C8B-B14F-4D97-AF65-F5344CB8AC3E}">
        <p14:creationId xmlns:p14="http://schemas.microsoft.com/office/powerpoint/2010/main" val="206796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762794"/>
            <a:ext cx="9420225" cy="5495925"/>
          </a:xfrm>
        </p:spPr>
      </p:pic>
    </p:spTree>
    <p:extLst>
      <p:ext uri="{BB962C8B-B14F-4D97-AF65-F5344CB8AC3E}">
        <p14:creationId xmlns:p14="http://schemas.microsoft.com/office/powerpoint/2010/main" val="360708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762794"/>
            <a:ext cx="9420225" cy="5495925"/>
          </a:xfrm>
        </p:spPr>
      </p:pic>
    </p:spTree>
    <p:extLst>
      <p:ext uri="{BB962C8B-B14F-4D97-AF65-F5344CB8AC3E}">
        <p14:creationId xmlns:p14="http://schemas.microsoft.com/office/powerpoint/2010/main" val="249234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123</Words>
  <Application>Microsoft Office PowerPoint</Application>
  <PresentationFormat>Widescreen</PresentationFormat>
  <Paragraphs>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FCNM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FCNM</dc:title>
  <dc:creator>arun</dc:creator>
  <cp:lastModifiedBy>Arun</cp:lastModifiedBy>
  <cp:revision>27</cp:revision>
  <dcterms:created xsi:type="dcterms:W3CDTF">2018-08-05T12:43:36Z</dcterms:created>
  <dcterms:modified xsi:type="dcterms:W3CDTF">2019-09-08T15:38:00Z</dcterms:modified>
</cp:coreProperties>
</file>