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df" ContentType="application/pdf"/>
  <Default Extension="jpeg" ContentType="image/jpg"/>
  <Default Extension="png" ContentType="image/png"/>
  <Default Extension="bmp" ContentType="image/bmp"/>
  <Default Extension="tif" ContentType="image/tif"/>
  <Default Extension="gif" ContentType="image/gi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ppt/slides/slide3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commentAuthors.xml" ContentType="application/vnd.openxmlformats-officedocument.presentationml.commentAuthors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29.xml" ContentType="application/vnd.openxmlformats-officedocument.presentationml.slideLayout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62" r:id="rId5"/>
    <p:sldId id="263" r:id="rId6"/>
    <p:sldId id="261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9F1"/>
          </a:solidFill>
        </a:fill>
      </a:tcStyle>
    </a:wholeTbl>
    <a:band2H>
      <a:tcTxStyle b="def" i="def"/>
      <a:tcStyle>
        <a:tcBdr/>
        <a:fill>
          <a:solidFill>
            <a:srgbClr val="E7F4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20" y="120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tableStyles" Target="tableStyle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>
            <a:spLocks noGrp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493" name="Shape 493"/>
          <p:cNvSpPr>
            <a:spLocks noGrp="1" noEditPoints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latinLnBrk="0">
      <a:defRPr sz="1200">
        <a:latin typeface="+mn-lt"/>
        <a:ea typeface="+mn-ea"/>
        <a:cs typeface="+mn-cs"/>
        <a:sym typeface="PermianSansTypeface"/>
      </a:defRPr>
    </a:lvl1pPr>
    <a:lvl2pPr indent="228600" latinLnBrk="0">
      <a:defRPr sz="1200">
        <a:latin typeface="+mn-lt"/>
        <a:ea typeface="+mn-ea"/>
        <a:cs typeface="+mn-cs"/>
        <a:sym typeface="PermianSansTypeface"/>
      </a:defRPr>
    </a:lvl2pPr>
    <a:lvl3pPr indent="457200" latinLnBrk="0">
      <a:defRPr sz="1200">
        <a:latin typeface="+mn-lt"/>
        <a:ea typeface="+mn-ea"/>
        <a:cs typeface="+mn-cs"/>
        <a:sym typeface="PermianSansTypeface"/>
      </a:defRPr>
    </a:lvl3pPr>
    <a:lvl4pPr indent="685800" latinLnBrk="0">
      <a:defRPr sz="1200">
        <a:latin typeface="+mn-lt"/>
        <a:ea typeface="+mn-ea"/>
        <a:cs typeface="+mn-cs"/>
        <a:sym typeface="PermianSansTypeface"/>
      </a:defRPr>
    </a:lvl4pPr>
    <a:lvl5pPr indent="914400" latinLnBrk="0">
      <a:defRPr sz="1200">
        <a:latin typeface="+mn-lt"/>
        <a:ea typeface="+mn-ea"/>
        <a:cs typeface="+mn-cs"/>
        <a:sym typeface="PermianSansTypeface"/>
      </a:defRPr>
    </a:lvl5pPr>
    <a:lvl6pPr indent="1143000" latinLnBrk="0">
      <a:defRPr sz="1200">
        <a:latin typeface="+mn-lt"/>
        <a:ea typeface="+mn-ea"/>
        <a:cs typeface="+mn-cs"/>
        <a:sym typeface="PermianSansTypeface"/>
      </a:defRPr>
    </a:lvl6pPr>
    <a:lvl7pPr indent="1371600" latinLnBrk="0">
      <a:defRPr sz="1200">
        <a:latin typeface="+mn-lt"/>
        <a:ea typeface="+mn-ea"/>
        <a:cs typeface="+mn-cs"/>
        <a:sym typeface="PermianSansTypeface"/>
      </a:defRPr>
    </a:lvl7pPr>
    <a:lvl8pPr indent="1600200" latinLnBrk="0">
      <a:defRPr sz="1200">
        <a:latin typeface="+mn-lt"/>
        <a:ea typeface="+mn-ea"/>
        <a:cs typeface="+mn-cs"/>
        <a:sym typeface="PermianSansTypeface"/>
      </a:defRPr>
    </a:lvl8pPr>
    <a:lvl9pPr indent="1828800" latinLnBrk="0">
      <a:defRPr sz="1200">
        <a:latin typeface="+mn-lt"/>
        <a:ea typeface="+mn-ea"/>
        <a:cs typeface="+mn-cs"/>
        <a:sym typeface="PermianSansTypefac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3" name="Заголовокзаголовок"/>
          <p:cNvSpPr>
            <a:spLocks noGrp="1" noEditPoints="1"/>
          </p:cNvSpPr>
          <p:nvPr>
            <p:ph type="title" hasCustomPrompt="1"/>
          </p:nvPr>
        </p:nvSpPr>
        <p:spPr>
          <a:xfrm>
            <a:off x="1243208" y="2858516"/>
            <a:ext cx="9144001" cy="166828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Заголовокзаголовок</a:t>
            </a:r>
          </a:p>
        </p:txBody>
      </p:sp>
      <p:sp>
        <p:nvSpPr>
          <p:cNvPr id="14" name="Уровень текста 1…"/>
          <p:cNvSpPr>
            <a:spLocks noGrp="1" noEditPoints="1"/>
          </p:cNvSpPr>
          <p:nvPr>
            <p:ph type="body" sz="quarter" idx="1" hasCustomPrompt="1"/>
          </p:nvPr>
        </p:nvSpPr>
        <p:spPr>
          <a:xfrm>
            <a:off x="1243208" y="4700789"/>
            <a:ext cx="9144001" cy="678717"/>
          </a:xfrm>
          <a:prstGeom prst="rect">
            <a:avLst/>
          </a:prstGeom>
        </p:spPr>
        <p:txBody>
          <a:bodyPr/>
          <a:lstStyle>
            <a:lvl1pPr marL="0" indent="0">
              <a:buSzPct val="100000"/>
              <a:buFontTx/>
              <a:buNone/>
              <a:defRPr sz="2400">
                <a:solidFill>
                  <a:srgbClr val="262626"/>
                </a:solidFill>
              </a:defRPr>
            </a:lvl1pPr>
            <a:lvl2pPr marL="0" indent="0">
              <a:buSzPct val="100000"/>
              <a:buFontTx/>
              <a:buNone/>
              <a:defRPr sz="2400">
                <a:solidFill>
                  <a:srgbClr val="262626"/>
                </a:solidFill>
              </a:defRPr>
            </a:lvl2pPr>
            <a:lvl3pPr marL="0" indent="0">
              <a:buSzPct val="100000"/>
              <a:buFontTx/>
              <a:buNone/>
              <a:defRPr sz="2400">
                <a:solidFill>
                  <a:srgbClr val="262626"/>
                </a:solidFill>
              </a:defRPr>
            </a:lvl3pPr>
            <a:lvl4pPr marL="0" indent="0">
              <a:buSzPct val="100000"/>
              <a:buFontTx/>
              <a:buNone/>
              <a:defRPr sz="2400">
                <a:solidFill>
                  <a:srgbClr val="262626"/>
                </a:solidFill>
              </a:defRPr>
            </a:lvl4pPr>
            <a:lvl5pPr marL="0" indent="0">
              <a:buSzPct val="100000"/>
              <a:buFontTx/>
              <a:buNone/>
              <a:defRPr sz="2400">
                <a:solidFill>
                  <a:srgbClr val="262626"/>
                </a:solidFill>
              </a:defRPr>
            </a:lvl5pPr>
          </a:lstStyle>
          <a:p>
            <a:pPr lvl="0"/>
            <a:r>
              <a:t>подзаголовок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pic>
        <p:nvPicPr>
          <p:cNvPr id="15" name="Рисунок 8" descr="Рисунок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72750" y="764788"/>
            <a:ext cx="1237050" cy="123705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Прямоугольник 9"/>
          <p:cNvSpPr/>
          <p:nvPr/>
        </p:nvSpPr>
        <p:spPr>
          <a:xfrm>
            <a:off x="972750" y="2559024"/>
            <a:ext cx="109078" cy="28204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7" name="Прямоугольник 10"/>
          <p:cNvSpPr/>
          <p:nvPr/>
        </p:nvSpPr>
        <p:spPr>
          <a:xfrm>
            <a:off x="10321689" y="229027"/>
            <a:ext cx="662093" cy="694899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8" name="Прямоугольник 11"/>
          <p:cNvSpPr/>
          <p:nvPr/>
        </p:nvSpPr>
        <p:spPr>
          <a:xfrm>
            <a:off x="10969169" y="-28048"/>
            <a:ext cx="1222834" cy="128341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9" name="Прямоугольник 12"/>
          <p:cNvSpPr/>
          <p:nvPr/>
        </p:nvSpPr>
        <p:spPr>
          <a:xfrm>
            <a:off x="10572483" y="644152"/>
            <a:ext cx="954318" cy="1001595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0" name="Прямоугольник 13"/>
          <p:cNvSpPr/>
          <p:nvPr/>
        </p:nvSpPr>
        <p:spPr>
          <a:xfrm>
            <a:off x="11132456" y="5169132"/>
            <a:ext cx="1059548" cy="1112043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1" name="Прямоугольник 14"/>
          <p:cNvSpPr/>
          <p:nvPr/>
        </p:nvSpPr>
        <p:spPr>
          <a:xfrm>
            <a:off x="11433892" y="4646864"/>
            <a:ext cx="573682" cy="602106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2" name="Прямоугольник 15"/>
          <p:cNvSpPr/>
          <p:nvPr/>
        </p:nvSpPr>
        <p:spPr>
          <a:xfrm>
            <a:off x="10830666" y="5664684"/>
            <a:ext cx="993023" cy="104222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3" name="Прямоугольник 16"/>
          <p:cNvSpPr/>
          <p:nvPr/>
        </p:nvSpPr>
        <p:spPr>
          <a:xfrm>
            <a:off x="10049401" y="3948214"/>
            <a:ext cx="595307" cy="6248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4" name="Прямоугольник 17"/>
          <p:cNvSpPr/>
          <p:nvPr/>
        </p:nvSpPr>
        <p:spPr>
          <a:xfrm>
            <a:off x="10460194" y="3754568"/>
            <a:ext cx="369018" cy="3873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5" name="Прямоугольник 18"/>
          <p:cNvSpPr/>
          <p:nvPr/>
        </p:nvSpPr>
        <p:spPr>
          <a:xfrm>
            <a:off x="11293215" y="2514069"/>
            <a:ext cx="369018" cy="387301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6" name="Прямоугольник 19"/>
          <p:cNvSpPr/>
          <p:nvPr/>
        </p:nvSpPr>
        <p:spPr>
          <a:xfrm>
            <a:off x="375137" y="5969053"/>
            <a:ext cx="369019" cy="3873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7" name="Прямоугольник 20"/>
          <p:cNvSpPr/>
          <p:nvPr/>
        </p:nvSpPr>
        <p:spPr>
          <a:xfrm>
            <a:off x="-181705" y="6066489"/>
            <a:ext cx="662088" cy="694896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8" name="Прямоугольник 21"/>
          <p:cNvSpPr/>
          <p:nvPr/>
        </p:nvSpPr>
        <p:spPr>
          <a:xfrm>
            <a:off x="10566896" y="6094197"/>
            <a:ext cx="369018" cy="3873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9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610599" y="6356350"/>
            <a:ext cx="330157" cy="3327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/>
        </p:txBody>
      </p:sp>
    </p:spTree>
  </p:cSld>
  <p:clrMapOvr>
    <a:masterClrMapping/>
  </p:clrMapOvr>
  <p:transition spd="med"/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Прямоугольник 8"/>
          <p:cNvSpPr/>
          <p:nvPr/>
        </p:nvSpPr>
        <p:spPr>
          <a:xfrm>
            <a:off x="838200" y="2177140"/>
            <a:ext cx="4925785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56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838200" y="313610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</a:p>
        </p:txBody>
      </p:sp>
      <p:sp>
        <p:nvSpPr>
          <p:cNvPr id="157" name="Прямоугольник 9"/>
          <p:cNvSpPr/>
          <p:nvPr/>
        </p:nvSpPr>
        <p:spPr>
          <a:xfrm>
            <a:off x="6428015" y="2177140"/>
            <a:ext cx="4925787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58" name="Прямоугольник 11"/>
          <p:cNvSpPr/>
          <p:nvPr/>
        </p:nvSpPr>
        <p:spPr>
          <a:xfrm>
            <a:off x="2628862" y="1937430"/>
            <a:ext cx="1344458" cy="834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59" name="Прямоугольник 12"/>
          <p:cNvSpPr/>
          <p:nvPr/>
        </p:nvSpPr>
        <p:spPr>
          <a:xfrm>
            <a:off x="8167482" y="1882893"/>
            <a:ext cx="1446850" cy="8348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60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1094479" y="2846727"/>
            <a:ext cx="4299188" cy="823917"/>
          </a:xfrm>
          <a:prstGeom prst="rect">
            <a:avLst/>
          </a:prstGeom>
        </p:spPr>
        <p:txBody>
          <a:bodyPr anchor="b"/>
          <a:lstStyle>
            <a:lvl1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61" name="Текст 2"/>
          <p:cNvSpPr>
            <a:spLocks noGrp="1" noEditPoints="1"/>
          </p:cNvSpPr>
          <p:nvPr>
            <p:ph type="body" sz="quarter" idx="21"/>
          </p:nvPr>
        </p:nvSpPr>
        <p:spPr>
          <a:xfrm>
            <a:off x="6682481" y="2846727"/>
            <a:ext cx="4299192" cy="823914"/>
          </a:xfrm>
          <a:prstGeom prst="rect">
            <a:avLst/>
          </a:prstGeom>
        </p:spPr>
        <p:txBody>
          <a:bodyPr anchor="b"/>
          <a:lstStyle/>
          <a:p>
            <a:pPr lvl="0"/>
          </a:p>
        </p:txBody>
      </p:sp>
      <p:sp>
        <p:nvSpPr>
          <p:cNvPr id="162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Прямоугольник 8"/>
          <p:cNvSpPr/>
          <p:nvPr/>
        </p:nvSpPr>
        <p:spPr>
          <a:xfrm>
            <a:off x="838199" y="2177140"/>
            <a:ext cx="2979063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70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838200" y="313610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</a:p>
        </p:txBody>
      </p:sp>
      <p:sp>
        <p:nvSpPr>
          <p:cNvPr id="171" name="Прямоугольник 9"/>
          <p:cNvSpPr/>
          <p:nvPr/>
        </p:nvSpPr>
        <p:spPr>
          <a:xfrm>
            <a:off x="4606471" y="2177140"/>
            <a:ext cx="2979062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72" name="Прямоугольник 10"/>
          <p:cNvSpPr/>
          <p:nvPr/>
        </p:nvSpPr>
        <p:spPr>
          <a:xfrm>
            <a:off x="8374743" y="2177137"/>
            <a:ext cx="2979062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73" name="Прямоугольник 11"/>
          <p:cNvSpPr/>
          <p:nvPr/>
        </p:nvSpPr>
        <p:spPr>
          <a:xfrm>
            <a:off x="1747154" y="1937430"/>
            <a:ext cx="1161147" cy="834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74" name="Прямоугольник 12"/>
          <p:cNvSpPr/>
          <p:nvPr/>
        </p:nvSpPr>
        <p:spPr>
          <a:xfrm>
            <a:off x="5515426" y="1882893"/>
            <a:ext cx="1161148" cy="8348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75" name="Прямоугольник 13"/>
          <p:cNvSpPr/>
          <p:nvPr/>
        </p:nvSpPr>
        <p:spPr>
          <a:xfrm>
            <a:off x="9283699" y="1882893"/>
            <a:ext cx="1161148" cy="8348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76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1028474" y="2846727"/>
            <a:ext cx="2600102" cy="823917"/>
          </a:xfrm>
          <a:prstGeom prst="rect">
            <a:avLst/>
          </a:prstGeom>
        </p:spPr>
        <p:txBody>
          <a:bodyPr anchor="b"/>
          <a:lstStyle>
            <a:lvl1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7" name="Текст 2"/>
          <p:cNvSpPr>
            <a:spLocks noGrp="1" noEditPoints="1"/>
          </p:cNvSpPr>
          <p:nvPr>
            <p:ph type="body" sz="quarter" idx="21"/>
          </p:nvPr>
        </p:nvSpPr>
        <p:spPr>
          <a:xfrm>
            <a:off x="4794930" y="2846727"/>
            <a:ext cx="2600104" cy="823914"/>
          </a:xfrm>
          <a:prstGeom prst="rect">
            <a:avLst/>
          </a:prstGeom>
        </p:spPr>
        <p:txBody>
          <a:bodyPr anchor="b"/>
          <a:lstStyle/>
          <a:p>
            <a:pPr lvl="0"/>
          </a:p>
        </p:txBody>
      </p:sp>
      <p:sp>
        <p:nvSpPr>
          <p:cNvPr id="178" name="Текст 2"/>
          <p:cNvSpPr>
            <a:spLocks noGrp="1" noEditPoints="1"/>
          </p:cNvSpPr>
          <p:nvPr>
            <p:ph type="body" sz="quarter" idx="22"/>
          </p:nvPr>
        </p:nvSpPr>
        <p:spPr>
          <a:xfrm>
            <a:off x="8561388" y="2843664"/>
            <a:ext cx="2600103" cy="823914"/>
          </a:xfrm>
          <a:prstGeom prst="rect">
            <a:avLst/>
          </a:prstGeom>
        </p:spPr>
        <p:txBody>
          <a:bodyPr anchor="b"/>
          <a:lstStyle/>
          <a:p>
            <a:pPr lvl="0"/>
          </a:p>
        </p:txBody>
      </p:sp>
      <p:sp>
        <p:nvSpPr>
          <p:cNvPr id="179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dt="0"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8"/>
          <p:cNvSpPr/>
          <p:nvPr/>
        </p:nvSpPr>
        <p:spPr>
          <a:xfrm>
            <a:off x="678542" y="2177140"/>
            <a:ext cx="2573111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87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838200" y="313610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</a:p>
        </p:txBody>
      </p:sp>
      <p:sp>
        <p:nvSpPr>
          <p:cNvPr id="188" name="Прямоугольник 9"/>
          <p:cNvSpPr/>
          <p:nvPr/>
        </p:nvSpPr>
        <p:spPr>
          <a:xfrm>
            <a:off x="3437616" y="2177140"/>
            <a:ext cx="2573116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89" name="Прямоугольник 10"/>
          <p:cNvSpPr/>
          <p:nvPr/>
        </p:nvSpPr>
        <p:spPr>
          <a:xfrm>
            <a:off x="6185879" y="2177137"/>
            <a:ext cx="2573111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90" name="Прямоугольник 11"/>
          <p:cNvSpPr/>
          <p:nvPr/>
        </p:nvSpPr>
        <p:spPr>
          <a:xfrm>
            <a:off x="1471384" y="1937430"/>
            <a:ext cx="1002921" cy="834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91" name="Прямоугольник 12"/>
          <p:cNvSpPr/>
          <p:nvPr/>
        </p:nvSpPr>
        <p:spPr>
          <a:xfrm>
            <a:off x="4230458" y="1882893"/>
            <a:ext cx="1002921" cy="8348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92" name="Прямоугольник 13"/>
          <p:cNvSpPr/>
          <p:nvPr/>
        </p:nvSpPr>
        <p:spPr>
          <a:xfrm>
            <a:off x="6978721" y="1882893"/>
            <a:ext cx="1002921" cy="8348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93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868814" y="2846727"/>
            <a:ext cx="2245793" cy="823917"/>
          </a:xfrm>
          <a:prstGeom prst="rect">
            <a:avLst/>
          </a:prstGeom>
        </p:spPr>
        <p:txBody>
          <a:bodyPr anchor="b"/>
          <a:lstStyle>
            <a:lvl1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4" name="Текст 2"/>
          <p:cNvSpPr>
            <a:spLocks noGrp="1" noEditPoints="1"/>
          </p:cNvSpPr>
          <p:nvPr>
            <p:ph type="body" sz="quarter" idx="21"/>
          </p:nvPr>
        </p:nvSpPr>
        <p:spPr>
          <a:xfrm>
            <a:off x="3626077" y="2846727"/>
            <a:ext cx="2245794" cy="823914"/>
          </a:xfrm>
          <a:prstGeom prst="rect">
            <a:avLst/>
          </a:prstGeom>
        </p:spPr>
        <p:txBody>
          <a:bodyPr anchor="b"/>
          <a:lstStyle/>
          <a:p>
            <a:pPr lvl="0"/>
          </a:p>
        </p:txBody>
      </p:sp>
      <p:sp>
        <p:nvSpPr>
          <p:cNvPr id="195" name="Текст 2"/>
          <p:cNvSpPr>
            <a:spLocks noGrp="1" noEditPoints="1"/>
          </p:cNvSpPr>
          <p:nvPr>
            <p:ph type="body" sz="quarter" idx="22"/>
          </p:nvPr>
        </p:nvSpPr>
        <p:spPr>
          <a:xfrm>
            <a:off x="6372523" y="2843664"/>
            <a:ext cx="2245794" cy="823914"/>
          </a:xfrm>
          <a:prstGeom prst="rect">
            <a:avLst/>
          </a:prstGeom>
        </p:spPr>
        <p:txBody>
          <a:bodyPr anchor="b"/>
          <a:lstStyle/>
          <a:p>
            <a:pPr lvl="0"/>
          </a:p>
        </p:txBody>
      </p:sp>
      <p:sp>
        <p:nvSpPr>
          <p:cNvPr id="196" name="Прямоугольник 20"/>
          <p:cNvSpPr/>
          <p:nvPr/>
        </p:nvSpPr>
        <p:spPr>
          <a:xfrm>
            <a:off x="8945635" y="2177137"/>
            <a:ext cx="2573116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97" name="Прямоугольник 21"/>
          <p:cNvSpPr/>
          <p:nvPr/>
        </p:nvSpPr>
        <p:spPr>
          <a:xfrm>
            <a:off x="9738476" y="1882893"/>
            <a:ext cx="1002921" cy="8348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98" name="Текст 2"/>
          <p:cNvSpPr>
            <a:spLocks noGrp="1" noEditPoints="1"/>
          </p:cNvSpPr>
          <p:nvPr>
            <p:ph type="body" sz="quarter" idx="23"/>
          </p:nvPr>
        </p:nvSpPr>
        <p:spPr>
          <a:xfrm>
            <a:off x="9132279" y="2843664"/>
            <a:ext cx="2245793" cy="823914"/>
          </a:xfrm>
          <a:prstGeom prst="rect">
            <a:avLst/>
          </a:prstGeom>
        </p:spPr>
        <p:txBody>
          <a:bodyPr anchor="b"/>
          <a:lstStyle/>
          <a:p>
            <a:pPr lvl="0"/>
          </a:p>
        </p:txBody>
      </p:sp>
      <p:sp>
        <p:nvSpPr>
          <p:cNvPr id="199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dt="0"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Прямоугольник 8"/>
          <p:cNvSpPr/>
          <p:nvPr/>
        </p:nvSpPr>
        <p:spPr>
          <a:xfrm>
            <a:off x="838200" y="2177140"/>
            <a:ext cx="4925785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07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838200" y="568552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</a:p>
        </p:txBody>
      </p:sp>
      <p:sp>
        <p:nvSpPr>
          <p:cNvPr id="208" name="Прямоугольник 9"/>
          <p:cNvSpPr/>
          <p:nvPr/>
        </p:nvSpPr>
        <p:spPr>
          <a:xfrm>
            <a:off x="6428015" y="2177140"/>
            <a:ext cx="4925787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09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1094479" y="2360272"/>
            <a:ext cx="4299188" cy="823917"/>
          </a:xfrm>
          <a:prstGeom prst="rect">
            <a:avLst/>
          </a:prstGeom>
        </p:spPr>
        <p:txBody>
          <a:bodyPr anchor="b"/>
          <a:lstStyle>
            <a:lvl1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10" name="Текст 2"/>
          <p:cNvSpPr>
            <a:spLocks noGrp="1" noEditPoints="1"/>
          </p:cNvSpPr>
          <p:nvPr>
            <p:ph type="body" sz="quarter" idx="21"/>
          </p:nvPr>
        </p:nvSpPr>
        <p:spPr>
          <a:xfrm>
            <a:off x="6682481" y="2360272"/>
            <a:ext cx="4299192" cy="823914"/>
          </a:xfrm>
          <a:prstGeom prst="rect">
            <a:avLst/>
          </a:prstGeom>
        </p:spPr>
        <p:txBody>
          <a:bodyPr anchor="b"/>
          <a:lstStyle/>
          <a:p>
            <a:pPr lvl="0"/>
          </a:p>
        </p:txBody>
      </p:sp>
      <p:sp>
        <p:nvSpPr>
          <p:cNvPr id="211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dt="0"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8"/>
          <p:cNvSpPr/>
          <p:nvPr/>
        </p:nvSpPr>
        <p:spPr>
          <a:xfrm>
            <a:off x="838199" y="2177140"/>
            <a:ext cx="2979063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19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838200" y="56548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</a:p>
        </p:txBody>
      </p:sp>
      <p:sp>
        <p:nvSpPr>
          <p:cNvPr id="220" name="Прямоугольник 9"/>
          <p:cNvSpPr/>
          <p:nvPr/>
        </p:nvSpPr>
        <p:spPr>
          <a:xfrm>
            <a:off x="4606471" y="2177140"/>
            <a:ext cx="2979062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21" name="Прямоугольник 10"/>
          <p:cNvSpPr/>
          <p:nvPr/>
        </p:nvSpPr>
        <p:spPr>
          <a:xfrm>
            <a:off x="8374743" y="2177137"/>
            <a:ext cx="2979062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22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1028474" y="2180202"/>
            <a:ext cx="2600102" cy="823916"/>
          </a:xfrm>
          <a:prstGeom prst="rect">
            <a:avLst/>
          </a:prstGeom>
        </p:spPr>
        <p:txBody>
          <a:bodyPr anchor="b"/>
          <a:lstStyle>
            <a:lvl1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3" name="Текст 2"/>
          <p:cNvSpPr>
            <a:spLocks noGrp="1" noEditPoints="1"/>
          </p:cNvSpPr>
          <p:nvPr>
            <p:ph type="body" sz="quarter" idx="21"/>
          </p:nvPr>
        </p:nvSpPr>
        <p:spPr>
          <a:xfrm>
            <a:off x="4794930" y="2180202"/>
            <a:ext cx="2600104" cy="823913"/>
          </a:xfrm>
          <a:prstGeom prst="rect">
            <a:avLst/>
          </a:prstGeom>
        </p:spPr>
        <p:txBody>
          <a:bodyPr anchor="b"/>
          <a:lstStyle/>
          <a:p>
            <a:pPr lvl="0"/>
          </a:p>
        </p:txBody>
      </p:sp>
      <p:sp>
        <p:nvSpPr>
          <p:cNvPr id="224" name="Текст 2"/>
          <p:cNvSpPr>
            <a:spLocks noGrp="1" noEditPoints="1"/>
          </p:cNvSpPr>
          <p:nvPr>
            <p:ph type="body" sz="quarter" idx="22"/>
          </p:nvPr>
        </p:nvSpPr>
        <p:spPr>
          <a:xfrm>
            <a:off x="8561388" y="2177139"/>
            <a:ext cx="2600103" cy="823914"/>
          </a:xfrm>
          <a:prstGeom prst="rect">
            <a:avLst/>
          </a:prstGeom>
        </p:spPr>
        <p:txBody>
          <a:bodyPr anchor="b"/>
          <a:lstStyle/>
          <a:p>
            <a:pPr lvl="0"/>
          </a:p>
        </p:txBody>
      </p:sp>
      <p:sp>
        <p:nvSpPr>
          <p:cNvPr id="225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dt="0"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Прямоугольник 8"/>
          <p:cNvSpPr/>
          <p:nvPr/>
        </p:nvSpPr>
        <p:spPr>
          <a:xfrm>
            <a:off x="678542" y="2177140"/>
            <a:ext cx="2573111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33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838200" y="56548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</a:p>
        </p:txBody>
      </p:sp>
      <p:sp>
        <p:nvSpPr>
          <p:cNvPr id="234" name="Прямоугольник 9"/>
          <p:cNvSpPr/>
          <p:nvPr/>
        </p:nvSpPr>
        <p:spPr>
          <a:xfrm>
            <a:off x="3437616" y="2177140"/>
            <a:ext cx="2573116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35" name="Прямоугольник 10"/>
          <p:cNvSpPr/>
          <p:nvPr/>
        </p:nvSpPr>
        <p:spPr>
          <a:xfrm>
            <a:off x="6185879" y="2177137"/>
            <a:ext cx="2573111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36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868814" y="2287134"/>
            <a:ext cx="2245793" cy="823914"/>
          </a:xfrm>
          <a:prstGeom prst="rect">
            <a:avLst/>
          </a:prstGeom>
        </p:spPr>
        <p:txBody>
          <a:bodyPr anchor="b"/>
          <a:lstStyle>
            <a:lvl1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7" name="Текст 2"/>
          <p:cNvSpPr>
            <a:spLocks noGrp="1" noEditPoints="1"/>
          </p:cNvSpPr>
          <p:nvPr>
            <p:ph type="body" sz="quarter" idx="21"/>
          </p:nvPr>
        </p:nvSpPr>
        <p:spPr>
          <a:xfrm>
            <a:off x="3626077" y="2287134"/>
            <a:ext cx="2245794" cy="823914"/>
          </a:xfrm>
          <a:prstGeom prst="rect">
            <a:avLst/>
          </a:prstGeom>
        </p:spPr>
        <p:txBody>
          <a:bodyPr anchor="b"/>
          <a:lstStyle/>
          <a:p>
            <a:pPr lvl="0"/>
          </a:p>
        </p:txBody>
      </p:sp>
      <p:sp>
        <p:nvSpPr>
          <p:cNvPr id="238" name="Текст 2"/>
          <p:cNvSpPr>
            <a:spLocks noGrp="1" noEditPoints="1"/>
          </p:cNvSpPr>
          <p:nvPr>
            <p:ph type="body" sz="quarter" idx="22"/>
          </p:nvPr>
        </p:nvSpPr>
        <p:spPr>
          <a:xfrm>
            <a:off x="6372523" y="2284071"/>
            <a:ext cx="2245794" cy="823914"/>
          </a:xfrm>
          <a:prstGeom prst="rect">
            <a:avLst/>
          </a:prstGeom>
        </p:spPr>
        <p:txBody>
          <a:bodyPr anchor="b"/>
          <a:lstStyle/>
          <a:p>
            <a:pPr lvl="0"/>
          </a:p>
        </p:txBody>
      </p:sp>
      <p:sp>
        <p:nvSpPr>
          <p:cNvPr id="239" name="Прямоугольник 20"/>
          <p:cNvSpPr/>
          <p:nvPr/>
        </p:nvSpPr>
        <p:spPr>
          <a:xfrm>
            <a:off x="8945635" y="2177137"/>
            <a:ext cx="2573116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40" name="Текст 2"/>
          <p:cNvSpPr>
            <a:spLocks noGrp="1" noEditPoints="1"/>
          </p:cNvSpPr>
          <p:nvPr>
            <p:ph type="body" sz="quarter" idx="23"/>
          </p:nvPr>
        </p:nvSpPr>
        <p:spPr>
          <a:xfrm>
            <a:off x="9132279" y="2284071"/>
            <a:ext cx="2245793" cy="823914"/>
          </a:xfrm>
          <a:prstGeom prst="rect">
            <a:avLst/>
          </a:prstGeom>
        </p:spPr>
        <p:txBody>
          <a:bodyPr anchor="b"/>
          <a:lstStyle/>
          <a:p>
            <a:pPr lvl="0"/>
          </a:p>
        </p:txBody>
      </p:sp>
      <p:sp>
        <p:nvSpPr>
          <p:cNvPr id="241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dt="0"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1124530" y="524932"/>
            <a:ext cx="3650671" cy="205158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fld id="{86CB4B4D-7CA3-9044-876B-883B54F8677D}" type="slidenum">
              <a:t>‹#›</a:t>
            </a:fld>
          </a:p>
        </p:txBody>
      </p:sp>
      <p:sp>
        <p:nvSpPr>
          <p:cNvPr id="249" name="Рисунок 6"/>
          <p:cNvSpPr>
            <a:spLocks noGrp="1" noEditPoints="1"/>
          </p:cNvSpPr>
          <p:nvPr>
            <p:ph type="pic" sz="half" idx="21"/>
          </p:nvPr>
        </p:nvSpPr>
        <p:spPr>
          <a:xfrm>
            <a:off x="5360563" y="3037414"/>
            <a:ext cx="6831439" cy="32363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250" name="Рисунок 6"/>
          <p:cNvSpPr>
            <a:spLocks noGrp="1" noEditPoints="1"/>
          </p:cNvSpPr>
          <p:nvPr>
            <p:ph type="pic" sz="quarter" idx="22"/>
          </p:nvPr>
        </p:nvSpPr>
        <p:spPr>
          <a:xfrm>
            <a:off x="1122044" y="3037414"/>
            <a:ext cx="3873290" cy="32363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251" name="Прямоугольник 8"/>
          <p:cNvSpPr/>
          <p:nvPr/>
        </p:nvSpPr>
        <p:spPr>
          <a:xfrm>
            <a:off x="-5" y="0"/>
            <a:ext cx="169344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52" name="Рисунок 6"/>
          <p:cNvSpPr>
            <a:spLocks noGrp="1" noEditPoints="1"/>
          </p:cNvSpPr>
          <p:nvPr>
            <p:ph type="pic" sz="half" idx="23"/>
          </p:nvPr>
        </p:nvSpPr>
        <p:spPr>
          <a:xfrm>
            <a:off x="5360561" y="0"/>
            <a:ext cx="6831439" cy="26996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253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dt="0"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Прямоугольник 9"/>
          <p:cNvSpPr/>
          <p:nvPr/>
        </p:nvSpPr>
        <p:spPr>
          <a:xfrm>
            <a:off x="-4" y="0"/>
            <a:ext cx="6197607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61" name="Уровень текста 1…"/>
          <p:cNvSpPr>
            <a:spLocks noGrp="1" noEditPoints="1"/>
          </p:cNvSpPr>
          <p:nvPr>
            <p:ph type="body" sz="half" idx="1"/>
          </p:nvPr>
        </p:nvSpPr>
        <p:spPr>
          <a:xfrm>
            <a:off x="6634615" y="992187"/>
            <a:ext cx="4991332" cy="487362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/>
            <a:fld id="{86CB4B4D-7CA3-9044-876B-883B54F8677D}" type="slidenum">
              <a:t>‹#›</a:t>
            </a:fld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62" name="Рисунок 12"/>
          <p:cNvSpPr>
            <a:spLocks noGrp="1" noEditPoints="1"/>
          </p:cNvSpPr>
          <p:nvPr>
            <p:ph type="pic" sz="half" idx="21"/>
          </p:nvPr>
        </p:nvSpPr>
        <p:spPr>
          <a:xfrm>
            <a:off x="594180" y="696683"/>
            <a:ext cx="4907187" cy="54766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263" name="Прямоугольник 13"/>
          <p:cNvSpPr/>
          <p:nvPr/>
        </p:nvSpPr>
        <p:spPr>
          <a:xfrm>
            <a:off x="6473907" y="503914"/>
            <a:ext cx="520540" cy="54633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64" name="Прямоугольник 14"/>
          <p:cNvSpPr/>
          <p:nvPr/>
        </p:nvSpPr>
        <p:spPr>
          <a:xfrm>
            <a:off x="7407233" y="195030"/>
            <a:ext cx="294308" cy="30889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65" name="Прямоугольник 15"/>
          <p:cNvSpPr/>
          <p:nvPr/>
        </p:nvSpPr>
        <p:spPr>
          <a:xfrm>
            <a:off x="10143176" y="6173332"/>
            <a:ext cx="294308" cy="30888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66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dt="0" sldNum="0"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Прямоугольник 8"/>
          <p:cNvSpPr/>
          <p:nvPr/>
        </p:nvSpPr>
        <p:spPr>
          <a:xfrm>
            <a:off x="939800" y="1891051"/>
            <a:ext cx="2612571" cy="413657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74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838200" y="565488"/>
            <a:ext cx="10409916" cy="1325563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</a:p>
        </p:txBody>
      </p:sp>
      <p:sp>
        <p:nvSpPr>
          <p:cNvPr id="275" name="Рисунок 3"/>
          <p:cNvSpPr>
            <a:spLocks noGrp="1" noEditPoints="1"/>
          </p:cNvSpPr>
          <p:nvPr>
            <p:ph type="pic" sz="quarter" idx="21"/>
          </p:nvPr>
        </p:nvSpPr>
        <p:spPr>
          <a:xfrm>
            <a:off x="1247775" y="2195846"/>
            <a:ext cx="2613025" cy="410686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276" name="Прямоугольник 13"/>
          <p:cNvSpPr/>
          <p:nvPr/>
        </p:nvSpPr>
        <p:spPr>
          <a:xfrm>
            <a:off x="4633683" y="1891051"/>
            <a:ext cx="2612575" cy="413657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77" name="Рисунок 3"/>
          <p:cNvSpPr>
            <a:spLocks noGrp="1" noEditPoints="1"/>
          </p:cNvSpPr>
          <p:nvPr>
            <p:ph type="pic" sz="quarter" idx="22"/>
          </p:nvPr>
        </p:nvSpPr>
        <p:spPr>
          <a:xfrm>
            <a:off x="4941658" y="2195846"/>
            <a:ext cx="2613027" cy="410686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278" name="Прямоугольник 21"/>
          <p:cNvSpPr/>
          <p:nvPr/>
        </p:nvSpPr>
        <p:spPr>
          <a:xfrm>
            <a:off x="8327114" y="1929032"/>
            <a:ext cx="2612577" cy="413658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79" name="Рисунок 3"/>
          <p:cNvSpPr>
            <a:spLocks noGrp="1" noEditPoints="1"/>
          </p:cNvSpPr>
          <p:nvPr>
            <p:ph type="pic" sz="quarter" idx="23"/>
          </p:nvPr>
        </p:nvSpPr>
        <p:spPr>
          <a:xfrm>
            <a:off x="8635089" y="2233833"/>
            <a:ext cx="2613030" cy="410686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280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dt="0" sldNum="0"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622072" y="2548389"/>
            <a:ext cx="3207661" cy="1600204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1A66FF"/>
                </a:solidFill>
              </a:defRPr>
            </a:lvl1pPr>
          </a:lstStyle>
          <a:p>
            <a:fld id="{86CB4B4D-7CA3-9044-876B-883B54F8677D}" type="slidenum">
              <a:t>‹#›</a:t>
            </a:fld>
          </a:p>
        </p:txBody>
      </p:sp>
      <p:sp>
        <p:nvSpPr>
          <p:cNvPr id="288" name="Прямоугольник 7"/>
          <p:cNvSpPr/>
          <p:nvPr/>
        </p:nvSpPr>
        <p:spPr>
          <a:xfrm>
            <a:off x="4049486" y="-4766"/>
            <a:ext cx="8142515" cy="428648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89" name="Рисунок 9"/>
          <p:cNvSpPr>
            <a:spLocks noGrp="1" noEditPoints="1"/>
          </p:cNvSpPr>
          <p:nvPr>
            <p:ph type="pic" sz="half" idx="21"/>
          </p:nvPr>
        </p:nvSpPr>
        <p:spPr>
          <a:xfrm>
            <a:off x="4049486" y="4281487"/>
            <a:ext cx="8142514" cy="257651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290" name="Уровень текста 1…"/>
          <p:cNvSpPr>
            <a:spLocks noGrp="1" noEditPoints="1"/>
          </p:cNvSpPr>
          <p:nvPr>
            <p:ph type="body" sz="half" idx="1"/>
          </p:nvPr>
        </p:nvSpPr>
        <p:spPr>
          <a:xfrm>
            <a:off x="4323217" y="457200"/>
            <a:ext cx="7375299" cy="3345544"/>
          </a:xfrm>
          <a:prstGeom prst="rect">
            <a:avLst/>
          </a:prstGeom>
        </p:spPr>
        <p:txBody>
          <a:bodyPr/>
          <a:lstStyle>
            <a:lvl1pPr marL="0" indent="0">
              <a:buSzPct val="100000"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0">
              <a:buSzPct val="100000"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0">
              <a:buSzPct val="100000"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0">
              <a:buSzPct val="100000"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buSzPct val="100000"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91" name="Прямоугольник 10"/>
          <p:cNvSpPr/>
          <p:nvPr/>
        </p:nvSpPr>
        <p:spPr>
          <a:xfrm>
            <a:off x="11168742" y="3119764"/>
            <a:ext cx="1059548" cy="1112044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92" name="Прямоугольник 11"/>
          <p:cNvSpPr/>
          <p:nvPr/>
        </p:nvSpPr>
        <p:spPr>
          <a:xfrm>
            <a:off x="11470175" y="2597497"/>
            <a:ext cx="573683" cy="602106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93" name="Прямоугольник 12"/>
          <p:cNvSpPr/>
          <p:nvPr/>
        </p:nvSpPr>
        <p:spPr>
          <a:xfrm>
            <a:off x="10119107" y="3629976"/>
            <a:ext cx="369018" cy="3873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94" name="Прямоугольник 13"/>
          <p:cNvSpPr/>
          <p:nvPr/>
        </p:nvSpPr>
        <p:spPr>
          <a:xfrm>
            <a:off x="360009" y="2521179"/>
            <a:ext cx="294303" cy="30888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95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Текст заголовка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</a:p>
        </p:txBody>
      </p:sp>
      <p:sp>
        <p:nvSpPr>
          <p:cNvPr id="37" name="Уровень текста 1…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" name="Номер слайда"/>
          <p:cNvSpPr>
            <a:spLocks noGrp="1" noEditPoints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dt="0"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622072" y="1633770"/>
            <a:ext cx="3207661" cy="1600205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1A66FF"/>
                </a:solidFill>
              </a:defRPr>
            </a:lvl1pPr>
          </a:lstStyle>
          <a:p>
            <a:fld id="{86CB4B4D-7CA3-9044-876B-883B54F8677D}" type="slidenum">
              <a:t>‹#›</a:t>
            </a:fld>
          </a:p>
        </p:txBody>
      </p:sp>
      <p:sp>
        <p:nvSpPr>
          <p:cNvPr id="303" name="Прямоугольник 7"/>
          <p:cNvSpPr/>
          <p:nvPr/>
        </p:nvSpPr>
        <p:spPr>
          <a:xfrm>
            <a:off x="4049486" y="-4766"/>
            <a:ext cx="8142515" cy="686276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04" name="Прямоугольник 10"/>
          <p:cNvSpPr/>
          <p:nvPr/>
        </p:nvSpPr>
        <p:spPr>
          <a:xfrm>
            <a:off x="11274052" y="5745962"/>
            <a:ext cx="1059548" cy="1112043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05" name="Прямоугольник 11"/>
          <p:cNvSpPr/>
          <p:nvPr/>
        </p:nvSpPr>
        <p:spPr>
          <a:xfrm>
            <a:off x="11575488" y="5223693"/>
            <a:ext cx="573683" cy="602106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06" name="Прямоугольник 12"/>
          <p:cNvSpPr/>
          <p:nvPr/>
        </p:nvSpPr>
        <p:spPr>
          <a:xfrm>
            <a:off x="10224420" y="6256173"/>
            <a:ext cx="369018" cy="3873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07" name="Прямоугольник 13"/>
          <p:cNvSpPr/>
          <p:nvPr/>
        </p:nvSpPr>
        <p:spPr>
          <a:xfrm>
            <a:off x="327771" y="1389065"/>
            <a:ext cx="294303" cy="30888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08" name="Прямоугольник 5"/>
          <p:cNvSpPr/>
          <p:nvPr/>
        </p:nvSpPr>
        <p:spPr>
          <a:xfrm>
            <a:off x="4630055" y="1015996"/>
            <a:ext cx="6644000" cy="47299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09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622072" y="3478674"/>
            <a:ext cx="3207661" cy="1745023"/>
          </a:xfrm>
          <a:prstGeom prst="rect">
            <a:avLst/>
          </a:prstGeom>
        </p:spPr>
        <p:txBody>
          <a:bodyPr/>
          <a:lstStyle>
            <a:lvl1pPr marL="0" indent="0">
              <a:buSzPct val="100000"/>
              <a:buFontTx/>
              <a:buNone/>
              <a:defRPr sz="1800"/>
            </a:lvl1pPr>
            <a:lvl2pPr marL="0" indent="0">
              <a:buSzPct val="100000"/>
              <a:buFontTx/>
              <a:buNone/>
              <a:defRPr sz="1800"/>
            </a:lvl2pPr>
            <a:lvl3pPr marL="0" indent="0">
              <a:buSzPct val="100000"/>
              <a:buFontTx/>
              <a:buNone/>
              <a:defRPr sz="1800"/>
            </a:lvl3pPr>
            <a:lvl4pPr marL="0" indent="0">
              <a:buSzPct val="100000"/>
              <a:buFontTx/>
              <a:buNone/>
              <a:defRPr sz="1800"/>
            </a:lvl4pPr>
            <a:lvl5pPr marL="2171700" indent="-342900">
              <a:buFontTx/>
              <a:defRPr sz="1800"/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0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dt="0" sldNum="0"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975666" y="840014"/>
            <a:ext cx="6455648" cy="1131801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1A66FF"/>
                </a:solidFill>
              </a:defRPr>
            </a:lvl1pPr>
          </a:lstStyle>
          <a:p>
            <a:fld id="{86CB4B4D-7CA3-9044-876B-883B54F8677D}" type="slidenum">
              <a:t>‹#›</a:t>
            </a:fld>
          </a:p>
        </p:txBody>
      </p:sp>
      <p:sp>
        <p:nvSpPr>
          <p:cNvPr id="318" name="Прямоугольник 7"/>
          <p:cNvSpPr/>
          <p:nvPr/>
        </p:nvSpPr>
        <p:spPr>
          <a:xfrm>
            <a:off x="10638972" y="5545139"/>
            <a:ext cx="1553033" cy="132500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19" name="Прямоугольник 13"/>
          <p:cNvSpPr/>
          <p:nvPr/>
        </p:nvSpPr>
        <p:spPr>
          <a:xfrm>
            <a:off x="474921" y="323743"/>
            <a:ext cx="294308" cy="30889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20" name="Рисунок 3"/>
          <p:cNvSpPr>
            <a:spLocks noGrp="1" noEditPoints="1"/>
          </p:cNvSpPr>
          <p:nvPr>
            <p:ph type="pic" sz="quarter" idx="21"/>
          </p:nvPr>
        </p:nvSpPr>
        <p:spPr>
          <a:xfrm>
            <a:off x="0" y="5545137"/>
            <a:ext cx="10609265" cy="13128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321" name="Прямоугольник 14"/>
          <p:cNvSpPr/>
          <p:nvPr/>
        </p:nvSpPr>
        <p:spPr>
          <a:xfrm>
            <a:off x="975666" y="0"/>
            <a:ext cx="446737" cy="46886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22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dt="0" sldNum="0"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1124530" y="524932"/>
            <a:ext cx="3650671" cy="205158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fld id="{86CB4B4D-7CA3-9044-876B-883B54F8677D}" type="slidenum">
              <a:t>‹#›</a:t>
            </a:fld>
          </a:p>
        </p:txBody>
      </p:sp>
      <p:sp>
        <p:nvSpPr>
          <p:cNvPr id="330" name="Рисунок 6"/>
          <p:cNvSpPr>
            <a:spLocks noGrp="1" noEditPoints="1"/>
          </p:cNvSpPr>
          <p:nvPr>
            <p:ph type="pic" sz="quarter" idx="21"/>
          </p:nvPr>
        </p:nvSpPr>
        <p:spPr>
          <a:xfrm>
            <a:off x="1337676" y="2993874"/>
            <a:ext cx="3618108" cy="21045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331" name="Прямоугольник 8"/>
          <p:cNvSpPr/>
          <p:nvPr/>
        </p:nvSpPr>
        <p:spPr>
          <a:xfrm>
            <a:off x="-2" y="2993873"/>
            <a:ext cx="1337680" cy="2104576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32" name="Рисунок 6"/>
          <p:cNvSpPr>
            <a:spLocks noGrp="1" noEditPoints="1"/>
          </p:cNvSpPr>
          <p:nvPr>
            <p:ph type="pic" sz="quarter" idx="22"/>
          </p:nvPr>
        </p:nvSpPr>
        <p:spPr>
          <a:xfrm>
            <a:off x="4955783" y="2993874"/>
            <a:ext cx="3618113" cy="21045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333" name="Рисунок 6"/>
          <p:cNvSpPr>
            <a:spLocks noGrp="1" noEditPoints="1"/>
          </p:cNvSpPr>
          <p:nvPr>
            <p:ph type="pic" sz="quarter" idx="23"/>
          </p:nvPr>
        </p:nvSpPr>
        <p:spPr>
          <a:xfrm>
            <a:off x="8573892" y="2993874"/>
            <a:ext cx="3618108" cy="21045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334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1775130" y="5326931"/>
            <a:ext cx="2743201" cy="738192"/>
          </a:xfrm>
          <a:prstGeom prst="rect">
            <a:avLst/>
          </a:prstGeom>
        </p:spPr>
        <p:txBody>
          <a:bodyPr/>
          <a:lstStyle>
            <a:lvl1pPr marL="0" indent="0" algn="ctr">
              <a:buSzPct val="100000"/>
              <a:buFontTx/>
              <a:buNone/>
              <a:defRPr sz="1800"/>
            </a:lvl1pPr>
            <a:lvl2pPr marL="0" indent="0" algn="ctr">
              <a:buSzPct val="100000"/>
              <a:buFontTx/>
              <a:buNone/>
              <a:defRPr sz="1800"/>
            </a:lvl2pPr>
            <a:lvl3pPr marL="0" indent="0" algn="ctr">
              <a:buSzPct val="100000"/>
              <a:buFontTx/>
              <a:buNone/>
              <a:defRPr sz="1800"/>
            </a:lvl3pPr>
            <a:lvl4pPr marL="0" indent="0" algn="ctr">
              <a:buSzPct val="100000"/>
              <a:buFontTx/>
              <a:buNone/>
              <a:defRPr sz="1800"/>
            </a:lvl4pPr>
            <a:lvl5pPr marL="0" indent="0" algn="ctr">
              <a:buSzPct val="100000"/>
              <a:buFontTx/>
              <a:buNone/>
              <a:defRPr sz="1800"/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35" name="Текст 2"/>
          <p:cNvSpPr>
            <a:spLocks noGrp="1" noEditPoints="1"/>
          </p:cNvSpPr>
          <p:nvPr>
            <p:ph type="body" sz="quarter" idx="24"/>
          </p:nvPr>
        </p:nvSpPr>
        <p:spPr>
          <a:xfrm>
            <a:off x="5393237" y="5326931"/>
            <a:ext cx="2743203" cy="738192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6" name="Текст 2"/>
          <p:cNvSpPr>
            <a:spLocks noGrp="1" noEditPoints="1"/>
          </p:cNvSpPr>
          <p:nvPr>
            <p:ph type="body" sz="quarter" idx="25"/>
          </p:nvPr>
        </p:nvSpPr>
        <p:spPr>
          <a:xfrm>
            <a:off x="9011346" y="5326931"/>
            <a:ext cx="2743203" cy="738192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7" name="Прямоугольник 15"/>
          <p:cNvSpPr/>
          <p:nvPr/>
        </p:nvSpPr>
        <p:spPr>
          <a:xfrm>
            <a:off x="10972799" y="524932"/>
            <a:ext cx="462420" cy="485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38" name="Прямоугольник 16"/>
          <p:cNvSpPr/>
          <p:nvPr/>
        </p:nvSpPr>
        <p:spPr>
          <a:xfrm>
            <a:off x="11587129" y="1117711"/>
            <a:ext cx="334839" cy="3514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39" name="Прямоугольник 17"/>
          <p:cNvSpPr/>
          <p:nvPr/>
        </p:nvSpPr>
        <p:spPr>
          <a:xfrm>
            <a:off x="1170258" y="5520313"/>
            <a:ext cx="334838" cy="3514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40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dt="0" sldNum="0"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Прямоугольник 9"/>
          <p:cNvSpPr/>
          <p:nvPr/>
        </p:nvSpPr>
        <p:spPr>
          <a:xfrm>
            <a:off x="-1" y="1"/>
            <a:ext cx="7284812" cy="68580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48" name="Рисунок 12"/>
          <p:cNvSpPr>
            <a:spLocks noGrp="1" noEditPoints="1"/>
          </p:cNvSpPr>
          <p:nvPr>
            <p:ph type="pic" sz="quarter" idx="21"/>
          </p:nvPr>
        </p:nvSpPr>
        <p:spPr>
          <a:xfrm>
            <a:off x="7284811" y="1"/>
            <a:ext cx="4907189" cy="2946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349" name="Рисунок 12"/>
          <p:cNvSpPr>
            <a:spLocks noGrp="1" noEditPoints="1"/>
          </p:cNvSpPr>
          <p:nvPr>
            <p:ph type="pic" sz="quarter" idx="22"/>
          </p:nvPr>
        </p:nvSpPr>
        <p:spPr>
          <a:xfrm>
            <a:off x="7284811" y="2946400"/>
            <a:ext cx="4907189" cy="24529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350" name="Рисунок 12"/>
          <p:cNvSpPr>
            <a:spLocks noGrp="1" noEditPoints="1"/>
          </p:cNvSpPr>
          <p:nvPr>
            <p:ph type="pic" sz="quarter" idx="23"/>
          </p:nvPr>
        </p:nvSpPr>
        <p:spPr>
          <a:xfrm>
            <a:off x="7284811" y="5399313"/>
            <a:ext cx="4907189" cy="145869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351" name="Уровень текста 1…"/>
          <p:cNvSpPr>
            <a:spLocks noGrp="1" noEditPoints="1"/>
          </p:cNvSpPr>
          <p:nvPr>
            <p:ph type="body" sz="half" idx="1"/>
          </p:nvPr>
        </p:nvSpPr>
        <p:spPr>
          <a:xfrm>
            <a:off x="596672" y="2061029"/>
            <a:ext cx="6079900" cy="428579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62626"/>
                </a:solidFill>
              </a:defRPr>
            </a:lvl1pPr>
            <a:lvl2pPr marL="731519" indent="-274319">
              <a:defRPr sz="2400">
                <a:solidFill>
                  <a:srgbClr val="262626"/>
                </a:solidFill>
              </a:defRPr>
            </a:lvl2pPr>
            <a:lvl3pPr marL="1219200" indent="-304800">
              <a:defRPr sz="2400">
                <a:solidFill>
                  <a:srgbClr val="262626"/>
                </a:solidFill>
              </a:defRPr>
            </a:lvl3pPr>
            <a:lvl4pPr marL="1714500" indent="-342900">
              <a:defRPr sz="2400">
                <a:solidFill>
                  <a:srgbClr val="262626"/>
                </a:solidFill>
              </a:defRPr>
            </a:lvl4pPr>
            <a:lvl5pPr marL="2171700" indent="-342900">
              <a:defRPr sz="2400">
                <a:solidFill>
                  <a:srgbClr val="262626"/>
                </a:solidFill>
              </a:defRPr>
            </a:lvl5pPr>
          </a:lstStyle>
          <a:p>
            <a:pPr lvl="0"/>
            <a:fld id="{86CB4B4D-7CA3-9044-876B-883B54F8677D}" type="slidenum">
              <a:t>‹#›</a:t>
            </a:fld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52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596672" y="560008"/>
            <a:ext cx="5552041" cy="1202269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353" name="Прямоугольник 18"/>
          <p:cNvSpPr/>
          <p:nvPr/>
        </p:nvSpPr>
        <p:spPr>
          <a:xfrm rot="5400000">
            <a:off x="14679" y="5772208"/>
            <a:ext cx="1059546" cy="1112043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54" name="Прямоугольник 19"/>
          <p:cNvSpPr/>
          <p:nvPr/>
        </p:nvSpPr>
        <p:spPr>
          <a:xfrm rot="5400000">
            <a:off x="857620" y="6057689"/>
            <a:ext cx="573683" cy="602106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55" name="Прямоугольник 20"/>
          <p:cNvSpPr/>
          <p:nvPr/>
        </p:nvSpPr>
        <p:spPr>
          <a:xfrm rot="5400000">
            <a:off x="446550" y="4909127"/>
            <a:ext cx="369018" cy="3873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56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dt="0" sldNum="0"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Прямоугольник 9"/>
          <p:cNvSpPr/>
          <p:nvPr/>
        </p:nvSpPr>
        <p:spPr>
          <a:xfrm>
            <a:off x="10914742" y="0"/>
            <a:ext cx="1277262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64" name="Рисунок 2"/>
          <p:cNvSpPr>
            <a:spLocks noGrp="1" noEditPoints="1"/>
          </p:cNvSpPr>
          <p:nvPr>
            <p:ph type="pic" idx="21"/>
          </p:nvPr>
        </p:nvSpPr>
        <p:spPr>
          <a:xfrm>
            <a:off x="0" y="1"/>
            <a:ext cx="10885490" cy="34689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365" name="Прямоугольник 13"/>
          <p:cNvSpPr/>
          <p:nvPr/>
        </p:nvSpPr>
        <p:spPr>
          <a:xfrm>
            <a:off x="1857828" y="3819676"/>
            <a:ext cx="653148" cy="68550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66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812798" y="4644759"/>
            <a:ext cx="2743201" cy="738192"/>
          </a:xfrm>
          <a:prstGeom prst="rect">
            <a:avLst/>
          </a:prstGeom>
        </p:spPr>
        <p:txBody>
          <a:bodyPr/>
          <a:lstStyle>
            <a:lvl1pPr marL="0" indent="0" algn="ctr">
              <a:buSzPct val="100000"/>
              <a:buFontTx/>
              <a:buNone/>
              <a:defRPr sz="1800"/>
            </a:lvl1pPr>
            <a:lvl2pPr marL="0" indent="0" algn="ctr">
              <a:buSzPct val="100000"/>
              <a:buFontTx/>
              <a:buNone/>
              <a:defRPr sz="1800"/>
            </a:lvl2pPr>
            <a:lvl3pPr marL="0" indent="0" algn="ctr">
              <a:buSzPct val="100000"/>
              <a:buFontTx/>
              <a:buNone/>
              <a:defRPr sz="1800"/>
            </a:lvl3pPr>
            <a:lvl4pPr marL="0" indent="0" algn="ctr">
              <a:buSzPct val="100000"/>
              <a:buFontTx/>
              <a:buNone/>
              <a:defRPr sz="1800"/>
            </a:lvl4pPr>
            <a:lvl5pPr marL="0" indent="0" algn="ctr">
              <a:buSzPct val="100000"/>
              <a:buFontTx/>
              <a:buNone/>
              <a:defRPr sz="1800"/>
            </a:lvl5pPr>
          </a:lstStyle>
          <a:p>
            <a:pPr lvl="0"/>
            <a:fld id="{86CB4B4D-7CA3-9044-876B-883B54F8677D}" type="slidenum">
              <a:t>‹#›</a:t>
            </a:fld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67" name="Прямоугольник 22"/>
          <p:cNvSpPr/>
          <p:nvPr/>
        </p:nvSpPr>
        <p:spPr>
          <a:xfrm>
            <a:off x="5014683" y="3819676"/>
            <a:ext cx="653148" cy="68550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68" name="Текст 2"/>
          <p:cNvSpPr>
            <a:spLocks noGrp="1" noEditPoints="1"/>
          </p:cNvSpPr>
          <p:nvPr>
            <p:ph type="body" sz="quarter" idx="22"/>
          </p:nvPr>
        </p:nvSpPr>
        <p:spPr>
          <a:xfrm>
            <a:off x="3969651" y="4644759"/>
            <a:ext cx="2743206" cy="738192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69" name="Прямоугольник 24"/>
          <p:cNvSpPr/>
          <p:nvPr/>
        </p:nvSpPr>
        <p:spPr>
          <a:xfrm>
            <a:off x="8171539" y="3819676"/>
            <a:ext cx="653148" cy="68550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70" name="Текст 2"/>
          <p:cNvSpPr>
            <a:spLocks noGrp="1" noEditPoints="1"/>
          </p:cNvSpPr>
          <p:nvPr>
            <p:ph type="body" sz="quarter" idx="23"/>
          </p:nvPr>
        </p:nvSpPr>
        <p:spPr>
          <a:xfrm>
            <a:off x="7126509" y="4644759"/>
            <a:ext cx="2743205" cy="738192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71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dt="0" sldNum="0"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79" name="Рисунок 12"/>
          <p:cNvSpPr>
            <a:spLocks noGrp="1" noEditPoints="1"/>
          </p:cNvSpPr>
          <p:nvPr>
            <p:ph type="pic" sz="quarter" idx="21"/>
          </p:nvPr>
        </p:nvSpPr>
        <p:spPr>
          <a:xfrm>
            <a:off x="10731" y="2815769"/>
            <a:ext cx="1874898" cy="31194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380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596672" y="944010"/>
            <a:ext cx="4918760" cy="1202269"/>
          </a:xfrm>
          <a:prstGeom prst="rect">
            <a:avLst/>
          </a:prstGeom>
        </p:spPr>
        <p:txBody>
          <a:bodyPr anchor="b"/>
          <a:lstStyle/>
          <a:p>
            <a:fld id="{86CB4B4D-7CA3-9044-876B-883B54F8677D}" type="slidenum">
              <a:t>‹#›</a:t>
            </a:fld>
          </a:p>
        </p:txBody>
      </p:sp>
      <p:sp>
        <p:nvSpPr>
          <p:cNvPr id="381" name="Прямоугольник 1"/>
          <p:cNvSpPr/>
          <p:nvPr/>
        </p:nvSpPr>
        <p:spPr>
          <a:xfrm>
            <a:off x="5788812" y="0"/>
            <a:ext cx="5733148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82" name="Уровень текста 1…"/>
          <p:cNvSpPr>
            <a:spLocks noGrp="1" noEditPoints="1"/>
          </p:cNvSpPr>
          <p:nvPr>
            <p:ph type="body" sz="half" idx="1"/>
          </p:nvPr>
        </p:nvSpPr>
        <p:spPr>
          <a:xfrm>
            <a:off x="6096001" y="560008"/>
            <a:ext cx="5016825" cy="57827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3" name="Рисунок 12"/>
          <p:cNvSpPr>
            <a:spLocks noGrp="1" noEditPoints="1"/>
          </p:cNvSpPr>
          <p:nvPr>
            <p:ph type="pic" sz="quarter" idx="22"/>
          </p:nvPr>
        </p:nvSpPr>
        <p:spPr>
          <a:xfrm>
            <a:off x="1903977" y="2815769"/>
            <a:ext cx="1986808" cy="31194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384" name="Рисунок 12"/>
          <p:cNvSpPr>
            <a:spLocks noGrp="1" noEditPoints="1"/>
          </p:cNvSpPr>
          <p:nvPr>
            <p:ph type="pic" sz="quarter" idx="23"/>
          </p:nvPr>
        </p:nvSpPr>
        <p:spPr>
          <a:xfrm>
            <a:off x="3902350" y="2815769"/>
            <a:ext cx="1874900" cy="31194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385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dt="0" sldNum="0" hdr="0" ft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Рисунок 12"/>
          <p:cNvSpPr>
            <a:spLocks noGrp="1" noEditPoints="1"/>
          </p:cNvSpPr>
          <p:nvPr>
            <p:ph type="pic" idx="21"/>
          </p:nvPr>
        </p:nvSpPr>
        <p:spPr>
          <a:xfrm>
            <a:off x="5413828" y="0"/>
            <a:ext cx="6778174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393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4107541" y="1156202"/>
            <a:ext cx="3483434" cy="2023549"/>
          </a:xfrm>
          <a:prstGeom prst="rect">
            <a:avLst/>
          </a:prstGeom>
          <a:solidFill>
            <a:srgbClr val="1A66FF"/>
          </a:solidFill>
          <a:ln w="19050">
            <a:solidFill>
              <a:srgbClr val="FFFFFF"/>
            </a:solidFill>
            <a:miter lim="800000"/>
          </a:ln>
        </p:spPr>
        <p:txBody>
          <a:bodyPr/>
          <a:lstStyle>
            <a:lvl1pPr algn="ctr">
              <a:defRPr sz="2400"/>
            </a:lvl1pPr>
          </a:lstStyle>
          <a:p>
            <a:fld id="{86CB4B4D-7CA3-9044-876B-883B54F8677D}" type="slidenum">
              <a:t>‹#›</a:t>
            </a:fld>
          </a:p>
        </p:txBody>
      </p:sp>
      <p:grpSp>
        <p:nvGrpSpPr>
          <p:cNvPr id="396" name="Заголовок 1"/>
          <p:cNvGrpSpPr/>
          <p:nvPr/>
        </p:nvGrpSpPr>
        <p:grpSpPr>
          <a:xfrm>
            <a:off x="8122882" y="1156202"/>
            <a:ext cx="3483437" cy="2023550"/>
            <a:chOff x="0" y="0"/>
            <a:chExt cx="3483436" cy="2023549"/>
          </a:xfrm>
        </p:grpSpPr>
        <p:sp>
          <p:nvSpPr>
            <p:cNvPr id="394" name="Прямоугольник"/>
            <p:cNvSpPr/>
            <p:nvPr/>
          </p:nvSpPr>
          <p:spPr>
            <a:xfrm>
              <a:off x="-1" y="0"/>
              <a:ext cx="3483437" cy="2023550"/>
            </a:xfrm>
            <a:prstGeom prst="rect">
              <a:avLst/>
            </a:prstGeom>
            <a:solidFill>
              <a:srgbClr val="1A66FF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anchor="ctr">
              <a:noAutofit/>
            </a:bodyPr>
            <a:lstStyle/>
            <a:p>
              <a:pPr algn="ctr">
                <a:lnSpc>
                  <a:spcPct val="90000"/>
                </a:lnSpc>
              </a:pPr>
            </a:p>
          </p:txBody>
        </p:sp>
        <p:sp>
          <p:nvSpPr>
            <p:cNvPr id="395" name="Образец…"/>
            <p:cNvSpPr txBox="1"/>
            <p:nvPr/>
          </p:nvSpPr>
          <p:spPr>
            <a:xfrm>
              <a:off x="55244" y="9525"/>
              <a:ext cx="3372945" cy="2004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anchor="ctr">
              <a:normAutofit fontScale="100000" lnSpcReduction="0"/>
            </a:bodyPr>
            <a:lstStyle/>
            <a:p>
              <a:pPr algn="ctr">
                <a:lnSpc>
                  <a:spcPct val="90000"/>
                </a:lnSpc>
              </a:pPr>
              <a:r>
                <a:t>Образец </a:t>
              </a:r>
              <a:endParaRPr sz="4400"/>
            </a:p>
            <a:p>
              <a:pPr algn="ctr">
                <a:lnSpc>
                  <a:spcPct val="90000"/>
                </a:lnSpc>
              </a:pPr>
              <a:r>
                <a:t>заголовка</a:t>
              </a:r>
            </a:p>
          </p:txBody>
        </p:sp>
      </p:grpSp>
      <p:grpSp>
        <p:nvGrpSpPr>
          <p:cNvPr id="399" name="Заголовок 1"/>
          <p:cNvGrpSpPr/>
          <p:nvPr/>
        </p:nvGrpSpPr>
        <p:grpSpPr>
          <a:xfrm>
            <a:off x="4107535" y="3776025"/>
            <a:ext cx="3483438" cy="2023557"/>
            <a:chOff x="0" y="0"/>
            <a:chExt cx="3483436" cy="2023555"/>
          </a:xfrm>
        </p:grpSpPr>
        <p:sp>
          <p:nvSpPr>
            <p:cNvPr id="397" name="Прямоугольник"/>
            <p:cNvSpPr/>
            <p:nvPr/>
          </p:nvSpPr>
          <p:spPr>
            <a:xfrm>
              <a:off x="-1" y="-1"/>
              <a:ext cx="3483437" cy="2023556"/>
            </a:xfrm>
            <a:prstGeom prst="rect">
              <a:avLst/>
            </a:prstGeom>
            <a:solidFill>
              <a:srgbClr val="1A66FF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anchor="ctr">
              <a:noAutofit/>
            </a:bodyPr>
            <a:lstStyle/>
            <a:p>
              <a:pPr algn="ctr">
                <a:lnSpc>
                  <a:spcPct val="90000"/>
                </a:lnSpc>
              </a:pPr>
            </a:p>
          </p:txBody>
        </p:sp>
        <p:sp>
          <p:nvSpPr>
            <p:cNvPr id="398" name="Образец…"/>
            <p:cNvSpPr txBox="1"/>
            <p:nvPr/>
          </p:nvSpPr>
          <p:spPr>
            <a:xfrm>
              <a:off x="55244" y="9524"/>
              <a:ext cx="3372945" cy="20045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anchor="ctr">
              <a:normAutofit fontScale="100000" lnSpcReduction="0"/>
            </a:bodyPr>
            <a:lstStyle/>
            <a:p>
              <a:pPr algn="ctr">
                <a:lnSpc>
                  <a:spcPct val="90000"/>
                </a:lnSpc>
              </a:pPr>
              <a:r>
                <a:t>Образец </a:t>
              </a:r>
              <a:endParaRPr sz="4400"/>
            </a:p>
            <a:p>
              <a:pPr algn="ctr">
                <a:lnSpc>
                  <a:spcPct val="90000"/>
                </a:lnSpc>
              </a:pPr>
              <a:r>
                <a:t>заголовка</a:t>
              </a:r>
            </a:p>
          </p:txBody>
        </p:sp>
      </p:grpSp>
      <p:grpSp>
        <p:nvGrpSpPr>
          <p:cNvPr id="402" name="Заголовок 1"/>
          <p:cNvGrpSpPr/>
          <p:nvPr/>
        </p:nvGrpSpPr>
        <p:grpSpPr>
          <a:xfrm>
            <a:off x="8122882" y="3776025"/>
            <a:ext cx="3483437" cy="2023557"/>
            <a:chOff x="0" y="0"/>
            <a:chExt cx="3483436" cy="2023555"/>
          </a:xfrm>
        </p:grpSpPr>
        <p:sp>
          <p:nvSpPr>
            <p:cNvPr id="400" name="Прямоугольник"/>
            <p:cNvSpPr/>
            <p:nvPr/>
          </p:nvSpPr>
          <p:spPr>
            <a:xfrm>
              <a:off x="-1" y="-1"/>
              <a:ext cx="3483437" cy="2023556"/>
            </a:xfrm>
            <a:prstGeom prst="rect">
              <a:avLst/>
            </a:prstGeom>
            <a:solidFill>
              <a:srgbClr val="1A66FF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anchor="ctr">
              <a:noAutofit/>
            </a:bodyPr>
            <a:lstStyle/>
            <a:p>
              <a:pPr algn="ctr">
                <a:lnSpc>
                  <a:spcPct val="90000"/>
                </a:lnSpc>
              </a:pPr>
            </a:p>
          </p:txBody>
        </p:sp>
        <p:sp>
          <p:nvSpPr>
            <p:cNvPr id="401" name="Образец…"/>
            <p:cNvSpPr txBox="1"/>
            <p:nvPr/>
          </p:nvSpPr>
          <p:spPr>
            <a:xfrm>
              <a:off x="55244" y="9524"/>
              <a:ext cx="3372945" cy="20045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anchor="ctr">
              <a:normAutofit fontScale="100000" lnSpcReduction="0"/>
            </a:bodyPr>
            <a:lstStyle/>
            <a:p>
              <a:pPr algn="ctr">
                <a:lnSpc>
                  <a:spcPct val="90000"/>
                </a:lnSpc>
              </a:pPr>
              <a:r>
                <a:t>Образец </a:t>
              </a:r>
              <a:endParaRPr sz="4400"/>
            </a:p>
            <a:p>
              <a:pPr algn="ctr">
                <a:lnSpc>
                  <a:spcPct val="90000"/>
                </a:lnSpc>
              </a:pPr>
              <a:r>
                <a:t>заголовка</a:t>
              </a:r>
            </a:p>
          </p:txBody>
        </p:sp>
      </p:grpSp>
      <p:sp>
        <p:nvSpPr>
          <p:cNvPr id="403" name="Заголовок 1"/>
          <p:cNvSpPr txBox="1"/>
          <p:nvPr/>
        </p:nvSpPr>
        <p:spPr>
          <a:xfrm>
            <a:off x="676761" y="2039934"/>
            <a:ext cx="3559233" cy="205158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b">
            <a:normAutofit fontScale="100000" lnSpcReduction="0"/>
          </a:bodyPr>
          <a:lstStyle>
            <a:lvl1pPr>
              <a:lnSpc>
                <a:spcPct val="90000"/>
              </a:lnSpc>
              <a:defRPr sz="4400">
                <a:solidFill>
                  <a:srgbClr val="1A66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lvl1pPr>
          </a:lstStyle>
          <a:p>
            <a:r>
              <a:t>Образец заголовка</a:t>
            </a:r>
          </a:p>
        </p:txBody>
      </p:sp>
      <p:sp>
        <p:nvSpPr>
          <p:cNvPr id="404" name="Прямоугольник 22"/>
          <p:cNvSpPr/>
          <p:nvPr/>
        </p:nvSpPr>
        <p:spPr>
          <a:xfrm>
            <a:off x="2163104" y="6255896"/>
            <a:ext cx="573682" cy="602106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05" name="Прямоугольник 23"/>
          <p:cNvSpPr/>
          <p:nvPr/>
        </p:nvSpPr>
        <p:spPr>
          <a:xfrm>
            <a:off x="415452" y="5799578"/>
            <a:ext cx="369018" cy="3873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06" name="Прямоугольник 24"/>
          <p:cNvSpPr/>
          <p:nvPr/>
        </p:nvSpPr>
        <p:spPr>
          <a:xfrm>
            <a:off x="1746593" y="638413"/>
            <a:ext cx="235302" cy="2469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07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dt="0" sldNum="0" hdr="0" ft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Прямоугольник 9"/>
          <p:cNvSpPr/>
          <p:nvPr/>
        </p:nvSpPr>
        <p:spPr>
          <a:xfrm>
            <a:off x="-5" y="0"/>
            <a:ext cx="12192007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15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596672" y="560008"/>
            <a:ext cx="10884129" cy="1202269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fld id="{86CB4B4D-7CA3-9044-876B-883B54F8677D}" type="slidenum">
              <a:t>‹#›</a:t>
            </a:fld>
          </a:p>
        </p:txBody>
      </p:sp>
      <p:sp>
        <p:nvSpPr>
          <p:cNvPr id="416" name="Прямоугольник 18"/>
          <p:cNvSpPr/>
          <p:nvPr/>
        </p:nvSpPr>
        <p:spPr>
          <a:xfrm rot="5400000">
            <a:off x="14679" y="5960895"/>
            <a:ext cx="1059546" cy="1112043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17" name="Прямоугольник 19"/>
          <p:cNvSpPr/>
          <p:nvPr/>
        </p:nvSpPr>
        <p:spPr>
          <a:xfrm rot="5400000">
            <a:off x="857620" y="6057691"/>
            <a:ext cx="573683" cy="602106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18" name="Прямоугольник 20"/>
          <p:cNvSpPr/>
          <p:nvPr/>
        </p:nvSpPr>
        <p:spPr>
          <a:xfrm rot="5400000">
            <a:off x="113293" y="4662234"/>
            <a:ext cx="369019" cy="3873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19" name="Прямоугольник 10"/>
          <p:cNvSpPr/>
          <p:nvPr/>
        </p:nvSpPr>
        <p:spPr>
          <a:xfrm>
            <a:off x="1504139" y="2451380"/>
            <a:ext cx="1959431" cy="20565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20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1112254" y="4644609"/>
            <a:ext cx="2743201" cy="738192"/>
          </a:xfrm>
          <a:prstGeom prst="rect">
            <a:avLst/>
          </a:prstGeom>
        </p:spPr>
        <p:txBody>
          <a:bodyPr/>
          <a:lstStyle>
            <a:lvl1pPr marL="0" indent="0" algn="ctr">
              <a:buSzPct val="100000"/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0" algn="ctr">
              <a:buSzPct val="100000"/>
              <a:buFontTx/>
              <a:buNone/>
              <a:defRPr sz="1800">
                <a:solidFill>
                  <a:srgbClr val="FFFFFF"/>
                </a:solidFill>
              </a:defRPr>
            </a:lvl2pPr>
            <a:lvl3pPr marL="0" indent="0" algn="ctr">
              <a:buSzPct val="100000"/>
              <a:buFontTx/>
              <a:buNone/>
              <a:defRPr sz="1800">
                <a:solidFill>
                  <a:srgbClr val="FFFFFF"/>
                </a:solidFill>
              </a:defRPr>
            </a:lvl3pPr>
            <a:lvl4pPr marL="0" indent="0" algn="ctr">
              <a:buSzPct val="100000"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0" algn="ctr">
              <a:buSzPct val="100000"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21" name="Прямоугольник 14"/>
          <p:cNvSpPr/>
          <p:nvPr/>
        </p:nvSpPr>
        <p:spPr>
          <a:xfrm>
            <a:off x="5168996" y="2451380"/>
            <a:ext cx="1959433" cy="20565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22" name="Текст 2"/>
          <p:cNvSpPr>
            <a:spLocks noGrp="1" noEditPoints="1"/>
          </p:cNvSpPr>
          <p:nvPr>
            <p:ph type="body" sz="quarter" idx="21"/>
          </p:nvPr>
        </p:nvSpPr>
        <p:spPr>
          <a:xfrm>
            <a:off x="4777111" y="4644609"/>
            <a:ext cx="2743203" cy="738192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23" name="Прямоугольник 21"/>
          <p:cNvSpPr/>
          <p:nvPr/>
        </p:nvSpPr>
        <p:spPr>
          <a:xfrm>
            <a:off x="8833853" y="2451380"/>
            <a:ext cx="1959433" cy="20565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24" name="Текст 2"/>
          <p:cNvSpPr>
            <a:spLocks noGrp="1" noEditPoints="1"/>
          </p:cNvSpPr>
          <p:nvPr>
            <p:ph type="body" sz="quarter" idx="22"/>
          </p:nvPr>
        </p:nvSpPr>
        <p:spPr>
          <a:xfrm>
            <a:off x="8441969" y="4644609"/>
            <a:ext cx="2743205" cy="738192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25" name="Прямоугольник 23"/>
          <p:cNvSpPr/>
          <p:nvPr/>
        </p:nvSpPr>
        <p:spPr>
          <a:xfrm rot="5400000">
            <a:off x="10477113" y="-36942"/>
            <a:ext cx="1059548" cy="1112043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26" name="Прямоугольник 24"/>
          <p:cNvSpPr/>
          <p:nvPr/>
        </p:nvSpPr>
        <p:spPr>
          <a:xfrm rot="5400000">
            <a:off x="11344112" y="747801"/>
            <a:ext cx="573683" cy="602103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27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dt="0" sldNum="0" hdr="0" ft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Прямоугольник 9"/>
          <p:cNvSpPr/>
          <p:nvPr/>
        </p:nvSpPr>
        <p:spPr>
          <a:xfrm>
            <a:off x="-5" y="0"/>
            <a:ext cx="12192007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35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596672" y="560008"/>
            <a:ext cx="10884129" cy="1202269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fld id="{86CB4B4D-7CA3-9044-876B-883B54F8677D}" type="slidenum">
              <a:t>‹#›</a:t>
            </a:fld>
          </a:p>
        </p:txBody>
      </p:sp>
      <p:sp>
        <p:nvSpPr>
          <p:cNvPr id="436" name="Прямоугольник 18"/>
          <p:cNvSpPr/>
          <p:nvPr/>
        </p:nvSpPr>
        <p:spPr>
          <a:xfrm rot="5400000">
            <a:off x="14679" y="5960895"/>
            <a:ext cx="1059546" cy="1112043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37" name="Прямоугольник 19"/>
          <p:cNvSpPr/>
          <p:nvPr/>
        </p:nvSpPr>
        <p:spPr>
          <a:xfrm rot="5400000">
            <a:off x="857620" y="6057691"/>
            <a:ext cx="573683" cy="602106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38" name="Прямоугольник 20"/>
          <p:cNvSpPr/>
          <p:nvPr/>
        </p:nvSpPr>
        <p:spPr>
          <a:xfrm rot="5400000">
            <a:off x="113293" y="4662234"/>
            <a:ext cx="369019" cy="3873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39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1112254" y="4644609"/>
            <a:ext cx="2743201" cy="738192"/>
          </a:xfrm>
          <a:prstGeom prst="rect">
            <a:avLst/>
          </a:prstGeom>
        </p:spPr>
        <p:txBody>
          <a:bodyPr/>
          <a:lstStyle>
            <a:lvl1pPr marL="0" indent="0" algn="ctr">
              <a:buSzPct val="100000"/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0" algn="ctr">
              <a:buSzPct val="100000"/>
              <a:buFontTx/>
              <a:buNone/>
              <a:defRPr sz="1800">
                <a:solidFill>
                  <a:srgbClr val="FFFFFF"/>
                </a:solidFill>
              </a:defRPr>
            </a:lvl2pPr>
            <a:lvl3pPr marL="0" indent="0" algn="ctr">
              <a:buSzPct val="100000"/>
              <a:buFontTx/>
              <a:buNone/>
              <a:defRPr sz="1800">
                <a:solidFill>
                  <a:srgbClr val="FFFFFF"/>
                </a:solidFill>
              </a:defRPr>
            </a:lvl3pPr>
            <a:lvl4pPr marL="0" indent="0" algn="ctr">
              <a:buSzPct val="100000"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0" algn="ctr">
              <a:buSzPct val="100000"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40" name="Текст 2"/>
          <p:cNvSpPr>
            <a:spLocks noGrp="1" noEditPoints="1"/>
          </p:cNvSpPr>
          <p:nvPr>
            <p:ph type="body" sz="quarter" idx="21"/>
          </p:nvPr>
        </p:nvSpPr>
        <p:spPr>
          <a:xfrm>
            <a:off x="4777111" y="4644609"/>
            <a:ext cx="2743203" cy="738192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41" name="Текст 2"/>
          <p:cNvSpPr>
            <a:spLocks noGrp="1" noEditPoints="1"/>
          </p:cNvSpPr>
          <p:nvPr>
            <p:ph type="body" sz="quarter" idx="22"/>
          </p:nvPr>
        </p:nvSpPr>
        <p:spPr>
          <a:xfrm>
            <a:off x="8441969" y="4644609"/>
            <a:ext cx="2743205" cy="738192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42" name="Прямоугольник 23"/>
          <p:cNvSpPr/>
          <p:nvPr/>
        </p:nvSpPr>
        <p:spPr>
          <a:xfrm rot="5400000">
            <a:off x="10477113" y="-36942"/>
            <a:ext cx="1059548" cy="1112043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43" name="Прямоугольник 24"/>
          <p:cNvSpPr/>
          <p:nvPr/>
        </p:nvSpPr>
        <p:spPr>
          <a:xfrm rot="5400000">
            <a:off x="11344112" y="747801"/>
            <a:ext cx="573683" cy="602103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44" name="Рисунок 2"/>
          <p:cNvSpPr>
            <a:spLocks noGrp="1" noEditPoints="1"/>
          </p:cNvSpPr>
          <p:nvPr>
            <p:ph type="pic" sz="quarter" idx="23"/>
          </p:nvPr>
        </p:nvSpPr>
        <p:spPr>
          <a:xfrm>
            <a:off x="1458329" y="2451100"/>
            <a:ext cx="2051051" cy="2057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445" name="Рисунок 2"/>
          <p:cNvSpPr>
            <a:spLocks noGrp="1" noEditPoints="1"/>
          </p:cNvSpPr>
          <p:nvPr>
            <p:ph type="pic" sz="quarter" idx="24"/>
          </p:nvPr>
        </p:nvSpPr>
        <p:spPr>
          <a:xfrm>
            <a:off x="5123186" y="2451100"/>
            <a:ext cx="2051055" cy="2057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446" name="Рисунок 2"/>
          <p:cNvSpPr>
            <a:spLocks noGrp="1" noEditPoints="1"/>
          </p:cNvSpPr>
          <p:nvPr>
            <p:ph type="pic" sz="quarter" idx="25"/>
          </p:nvPr>
        </p:nvSpPr>
        <p:spPr>
          <a:xfrm>
            <a:off x="8788044" y="2451100"/>
            <a:ext cx="2051055" cy="2057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447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dt="0" sldNum="0" hdr="0" ft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7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Прямоугольник 26"/>
          <p:cNvSpPr/>
          <p:nvPr/>
        </p:nvSpPr>
        <p:spPr>
          <a:xfrm>
            <a:off x="8668542" y="2489162"/>
            <a:ext cx="2032003" cy="205380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55" name="Прямоугольник 21"/>
          <p:cNvSpPr/>
          <p:nvPr/>
        </p:nvSpPr>
        <p:spPr>
          <a:xfrm>
            <a:off x="5022734" y="2489162"/>
            <a:ext cx="2032003" cy="205380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56" name="Прямоугольник 14"/>
          <p:cNvSpPr/>
          <p:nvPr/>
        </p:nvSpPr>
        <p:spPr>
          <a:xfrm>
            <a:off x="1335314" y="2474647"/>
            <a:ext cx="2032003" cy="205380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57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596672" y="734181"/>
            <a:ext cx="10884129" cy="1202269"/>
          </a:xfrm>
          <a:prstGeom prst="rect">
            <a:avLst/>
          </a:prstGeom>
        </p:spPr>
        <p:txBody>
          <a:bodyPr anchor="b"/>
          <a:lstStyle>
            <a:lvl1pPr algn="ctr">
              <a:defRPr sz="5400">
                <a:solidFill>
                  <a:srgbClr val="1A66FF"/>
                </a:solidFill>
              </a:defRPr>
            </a:lvl1pPr>
          </a:lstStyle>
          <a:p>
            <a:fld id="{86CB4B4D-7CA3-9044-876B-883B54F8677D}" type="slidenum">
              <a:t>‹#›</a:t>
            </a:fld>
          </a:p>
        </p:txBody>
      </p:sp>
      <p:sp>
        <p:nvSpPr>
          <p:cNvPr id="458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1112254" y="4818781"/>
            <a:ext cx="2743201" cy="738192"/>
          </a:xfrm>
          <a:prstGeom prst="rect">
            <a:avLst/>
          </a:prstGeom>
        </p:spPr>
        <p:txBody>
          <a:bodyPr/>
          <a:lstStyle>
            <a:lvl1pPr marL="0" indent="0" algn="ctr">
              <a:buSzPct val="100000"/>
              <a:buFontTx/>
              <a:buNone/>
              <a:defRPr sz="1800"/>
            </a:lvl1pPr>
            <a:lvl2pPr marL="0" indent="0" algn="ctr">
              <a:buSzPct val="100000"/>
              <a:buFontTx/>
              <a:buNone/>
              <a:defRPr sz="1800"/>
            </a:lvl2pPr>
            <a:lvl3pPr marL="0" indent="0" algn="ctr">
              <a:buSzPct val="100000"/>
              <a:buFontTx/>
              <a:buNone/>
              <a:defRPr sz="1800"/>
            </a:lvl3pPr>
            <a:lvl4pPr marL="0" indent="0" algn="ctr">
              <a:buSzPct val="100000"/>
              <a:buFontTx/>
              <a:buNone/>
              <a:defRPr sz="1800"/>
            </a:lvl4pPr>
            <a:lvl5pPr marL="0" indent="0" algn="ctr">
              <a:buSzPct val="100000"/>
              <a:buFontTx/>
              <a:buNone/>
              <a:defRPr sz="1800"/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59" name="Текст 2"/>
          <p:cNvSpPr>
            <a:spLocks noGrp="1" noEditPoints="1"/>
          </p:cNvSpPr>
          <p:nvPr>
            <p:ph type="body" sz="quarter" idx="21"/>
          </p:nvPr>
        </p:nvSpPr>
        <p:spPr>
          <a:xfrm>
            <a:off x="4777111" y="4818781"/>
            <a:ext cx="2743203" cy="738192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60" name="Текст 2"/>
          <p:cNvSpPr>
            <a:spLocks noGrp="1" noEditPoints="1"/>
          </p:cNvSpPr>
          <p:nvPr>
            <p:ph type="body" sz="quarter" idx="22"/>
          </p:nvPr>
        </p:nvSpPr>
        <p:spPr>
          <a:xfrm>
            <a:off x="8441969" y="4818781"/>
            <a:ext cx="2743205" cy="738192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61" name="Рисунок 2"/>
          <p:cNvSpPr>
            <a:spLocks noGrp="1" noEditPoints="1"/>
          </p:cNvSpPr>
          <p:nvPr>
            <p:ph type="pic" sz="quarter" idx="23"/>
          </p:nvPr>
        </p:nvSpPr>
        <p:spPr>
          <a:xfrm>
            <a:off x="1458329" y="2625269"/>
            <a:ext cx="2051051" cy="20574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462" name="Рисунок 2"/>
          <p:cNvSpPr>
            <a:spLocks noGrp="1" noEditPoints="1"/>
          </p:cNvSpPr>
          <p:nvPr>
            <p:ph type="pic" sz="quarter" idx="24"/>
          </p:nvPr>
        </p:nvSpPr>
        <p:spPr>
          <a:xfrm>
            <a:off x="5123186" y="2625269"/>
            <a:ext cx="2051055" cy="20574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463" name="Рисунок 2"/>
          <p:cNvSpPr>
            <a:spLocks noGrp="1" noEditPoints="1"/>
          </p:cNvSpPr>
          <p:nvPr>
            <p:ph type="pic" sz="quarter" idx="25"/>
          </p:nvPr>
        </p:nvSpPr>
        <p:spPr>
          <a:xfrm>
            <a:off x="8788044" y="2625269"/>
            <a:ext cx="2051055" cy="20574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464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1124530" y="524932"/>
            <a:ext cx="3650671" cy="205158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fld id="{86CB4B4D-7CA3-9044-876B-883B54F8677D}" type="slidenum">
              <a:t>‹#›</a:t>
            </a:fld>
          </a:p>
        </p:txBody>
      </p:sp>
      <p:sp>
        <p:nvSpPr>
          <p:cNvPr id="46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5411361" y="1375304"/>
            <a:ext cx="4857755" cy="738192"/>
          </a:xfrm>
          <a:prstGeom prst="rect">
            <a:avLst/>
          </a:prstGeom>
        </p:spPr>
        <p:txBody>
          <a:bodyPr/>
          <a:lstStyle>
            <a:lvl1pPr marL="0" indent="0">
              <a:buSzPct val="100000"/>
              <a:buFontTx/>
              <a:buNone/>
              <a:defRPr sz="1800"/>
            </a:lvl1pPr>
            <a:lvl2pPr marL="0" indent="0">
              <a:buSzPct val="100000"/>
              <a:buFontTx/>
              <a:buNone/>
              <a:defRPr sz="1800"/>
            </a:lvl2pPr>
            <a:lvl3pPr marL="0" indent="0">
              <a:buSzPct val="100000"/>
              <a:buFontTx/>
              <a:buNone/>
              <a:defRPr sz="1800"/>
            </a:lvl3pPr>
            <a:lvl4pPr marL="0" indent="0">
              <a:buSzPct val="100000"/>
              <a:buFontTx/>
              <a:buNone/>
              <a:defRPr sz="1800"/>
            </a:lvl4pPr>
            <a:lvl5pPr marL="0" indent="0">
              <a:buSzPct val="100000"/>
              <a:buFontTx/>
              <a:buNone/>
              <a:defRPr sz="1800"/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7" name="Рисунок 6"/>
          <p:cNvSpPr>
            <a:spLocks noGrp="1" noEditPoints="1"/>
          </p:cNvSpPr>
          <p:nvPr>
            <p:ph type="pic" sz="half" idx="21"/>
          </p:nvPr>
        </p:nvSpPr>
        <p:spPr>
          <a:xfrm>
            <a:off x="5360563" y="3037414"/>
            <a:ext cx="6831439" cy="32363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48" name="Рисунок 6"/>
          <p:cNvSpPr>
            <a:spLocks noGrp="1" noEditPoints="1"/>
          </p:cNvSpPr>
          <p:nvPr>
            <p:ph type="pic" sz="quarter" idx="22"/>
          </p:nvPr>
        </p:nvSpPr>
        <p:spPr>
          <a:xfrm>
            <a:off x="1122044" y="3037414"/>
            <a:ext cx="3873290" cy="32363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49" name="Прямоугольник 8"/>
          <p:cNvSpPr/>
          <p:nvPr/>
        </p:nvSpPr>
        <p:spPr>
          <a:xfrm>
            <a:off x="-5" y="0"/>
            <a:ext cx="169344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50" name="Прямоугольник 11"/>
          <p:cNvSpPr/>
          <p:nvPr/>
        </p:nvSpPr>
        <p:spPr>
          <a:xfrm>
            <a:off x="11618321" y="524932"/>
            <a:ext cx="573683" cy="60210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51" name="Прямоугольник 12"/>
          <p:cNvSpPr/>
          <p:nvPr/>
        </p:nvSpPr>
        <p:spPr>
          <a:xfrm>
            <a:off x="10974229" y="229763"/>
            <a:ext cx="281241" cy="29517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52" name="Прямоугольник 13"/>
          <p:cNvSpPr/>
          <p:nvPr/>
        </p:nvSpPr>
        <p:spPr>
          <a:xfrm>
            <a:off x="368401" y="5913315"/>
            <a:ext cx="388418" cy="407656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53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dt="0"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8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Прямоугольник 14"/>
          <p:cNvSpPr/>
          <p:nvPr/>
        </p:nvSpPr>
        <p:spPr>
          <a:xfrm>
            <a:off x="-4" y="-1"/>
            <a:ext cx="6110522" cy="34736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72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471763" y="1931067"/>
            <a:ext cx="5166989" cy="610073"/>
          </a:xfrm>
          <a:prstGeom prst="rect">
            <a:avLst/>
          </a:prstGeom>
        </p:spPr>
        <p:txBody>
          <a:bodyPr/>
          <a:lstStyle>
            <a:lvl1pPr marL="0" indent="0" algn="ctr">
              <a:buSzPct val="100000"/>
              <a:buFontTx/>
              <a:buNone/>
              <a:defRPr sz="1800">
                <a:solidFill>
                  <a:srgbClr val="262626"/>
                </a:solidFill>
              </a:defRPr>
            </a:lvl1pPr>
            <a:lvl2pPr marL="0" indent="0" algn="ctr">
              <a:buSzPct val="100000"/>
              <a:buFontTx/>
              <a:buNone/>
              <a:defRPr sz="1800">
                <a:solidFill>
                  <a:srgbClr val="262626"/>
                </a:solidFill>
              </a:defRPr>
            </a:lvl2pPr>
            <a:lvl3pPr marL="0" indent="0" algn="ctr">
              <a:buSzPct val="100000"/>
              <a:buFontTx/>
              <a:buNone/>
              <a:defRPr sz="1800">
                <a:solidFill>
                  <a:srgbClr val="262626"/>
                </a:solidFill>
              </a:defRPr>
            </a:lvl3pPr>
            <a:lvl4pPr marL="0" indent="0" algn="ctr">
              <a:buSzPct val="100000"/>
              <a:buFontTx/>
              <a:buNone/>
              <a:defRPr sz="1800">
                <a:solidFill>
                  <a:srgbClr val="262626"/>
                </a:solidFill>
              </a:defRPr>
            </a:lvl4pPr>
            <a:lvl5pPr marL="0" indent="0" algn="ctr">
              <a:buSzPct val="100000"/>
              <a:buFontTx/>
              <a:buNone/>
              <a:defRPr sz="1800">
                <a:solidFill>
                  <a:srgbClr val="262626"/>
                </a:solidFill>
              </a:defRPr>
            </a:lvl5pPr>
          </a:lstStyle>
          <a:p>
            <a:pPr lvl="0"/>
            <a:fld id="{86CB4B4D-7CA3-9044-876B-883B54F8677D}" type="slidenum">
              <a:t>‹#›</a:t>
            </a:fld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73" name="Рисунок 2"/>
          <p:cNvSpPr>
            <a:spLocks noGrp="1" noEditPoints="1"/>
          </p:cNvSpPr>
          <p:nvPr>
            <p:ph type="pic" sz="half" idx="21"/>
          </p:nvPr>
        </p:nvSpPr>
        <p:spPr>
          <a:xfrm>
            <a:off x="6110513" y="0"/>
            <a:ext cx="6081487" cy="347359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474" name="Рисунок 2"/>
          <p:cNvSpPr>
            <a:spLocks noGrp="1" noEditPoints="1"/>
          </p:cNvSpPr>
          <p:nvPr>
            <p:ph type="pic" sz="half" idx="22"/>
          </p:nvPr>
        </p:nvSpPr>
        <p:spPr>
          <a:xfrm>
            <a:off x="0" y="3473598"/>
            <a:ext cx="6110514" cy="34736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475" name="Прямоугольник 27"/>
          <p:cNvSpPr/>
          <p:nvPr/>
        </p:nvSpPr>
        <p:spPr>
          <a:xfrm>
            <a:off x="6110510" y="3473598"/>
            <a:ext cx="6110521" cy="347359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76" name="Текст 2"/>
          <p:cNvSpPr>
            <a:spLocks noGrp="1" noEditPoints="1"/>
          </p:cNvSpPr>
          <p:nvPr>
            <p:ph type="body" sz="quarter" idx="23" hasCustomPrompt="1"/>
          </p:nvPr>
        </p:nvSpPr>
        <p:spPr>
          <a:xfrm>
            <a:off x="471758" y="998612"/>
            <a:ext cx="5166997" cy="738192"/>
          </a:xfrm>
          <a:prstGeom prst="rect">
            <a:avLst/>
          </a:prstGeom>
        </p:spPr>
        <p:txBody>
          <a:bodyPr/>
          <a:lstStyle>
            <a:lvl1pPr marL="0" indent="0" algn="ctr" defTabSz="557783">
              <a:spcBef>
                <a:spcPts val="600"/>
              </a:spcBef>
              <a:buSzPct val="100000"/>
              <a:buFontTx/>
              <a:buNone/>
              <a:defRPr sz="4000">
                <a:solidFill>
                  <a:srgbClr val="FFFF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lvl1pPr>
          </a:lstStyle>
          <a:p>
            <a:pPr lvl="0"/>
            <a:r>
              <a:t>число</a:t>
            </a:r>
          </a:p>
        </p:txBody>
      </p:sp>
      <p:sp>
        <p:nvSpPr>
          <p:cNvPr id="477" name="Текст 2"/>
          <p:cNvSpPr>
            <a:spLocks noGrp="1" noEditPoints="1"/>
          </p:cNvSpPr>
          <p:nvPr>
            <p:ph type="body" sz="quarter" idx="24"/>
          </p:nvPr>
        </p:nvSpPr>
        <p:spPr>
          <a:xfrm>
            <a:off x="6582277" y="5371589"/>
            <a:ext cx="5166993" cy="610077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8" name="Текст 2"/>
          <p:cNvSpPr>
            <a:spLocks noGrp="1" noEditPoints="1"/>
          </p:cNvSpPr>
          <p:nvPr>
            <p:ph type="body" sz="quarter" idx="25" hasCustomPrompt="1"/>
          </p:nvPr>
        </p:nvSpPr>
        <p:spPr>
          <a:xfrm>
            <a:off x="6582277" y="4439134"/>
            <a:ext cx="5166993" cy="738192"/>
          </a:xfrm>
          <a:prstGeom prst="rect">
            <a:avLst/>
          </a:prstGeom>
        </p:spPr>
        <p:txBody>
          <a:bodyPr/>
          <a:lstStyle>
            <a:lvl1pPr marL="0" indent="0" algn="ctr" defTabSz="557783">
              <a:spcBef>
                <a:spcPts val="600"/>
              </a:spcBef>
              <a:buSzPct val="100000"/>
              <a:buFontTx/>
              <a:buNone/>
              <a:defRPr sz="4000">
                <a:solidFill>
                  <a:srgbClr val="FFFF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lvl1pPr>
          </a:lstStyle>
          <a:p>
            <a:pPr lvl="0"/>
            <a:r>
              <a:t>число</a:t>
            </a:r>
          </a:p>
        </p:txBody>
      </p:sp>
      <p:sp>
        <p:nvSpPr>
          <p:cNvPr id="479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dt="0" sldNum="0" hdr="0" ft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Рисунок 6"/>
          <p:cNvSpPr>
            <a:spLocks noGrp="1" noEditPoints="1"/>
          </p:cNvSpPr>
          <p:nvPr>
            <p:ph type="pic" sz="half" idx="21"/>
          </p:nvPr>
        </p:nvSpPr>
        <p:spPr>
          <a:xfrm>
            <a:off x="0" y="988484"/>
            <a:ext cx="8610600" cy="341418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61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7703132" y="1580884"/>
            <a:ext cx="3650668" cy="2051582"/>
          </a:xfrm>
          <a:prstGeom prst="rect">
            <a:avLst/>
          </a:prstGeom>
        </p:spPr>
        <p:txBody>
          <a:bodyPr anchor="b"/>
          <a:lstStyle>
            <a:lvl1pPr>
              <a:defRPr sz="5400">
                <a:solidFill>
                  <a:srgbClr val="1A66FF"/>
                </a:solidFill>
              </a:defRPr>
            </a:lvl1pPr>
          </a:lstStyle>
          <a:p>
            <a:fld id="{86CB4B4D-7CA3-9044-876B-883B54F8677D}" type="slidenum">
              <a:t>‹#›</a:t>
            </a:fld>
          </a:p>
        </p:txBody>
      </p:sp>
      <p:sp>
        <p:nvSpPr>
          <p:cNvPr id="62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838200" y="4847961"/>
            <a:ext cx="2743200" cy="738192"/>
          </a:xfrm>
          <a:prstGeom prst="rect">
            <a:avLst/>
          </a:prstGeom>
        </p:spPr>
        <p:txBody>
          <a:bodyPr/>
          <a:lstStyle>
            <a:lvl1pPr marL="0" indent="0">
              <a:buSzPct val="100000"/>
              <a:buFontTx/>
              <a:buNone/>
              <a:defRPr sz="1800"/>
            </a:lvl1pPr>
            <a:lvl2pPr marL="0" indent="0">
              <a:buSzPct val="100000"/>
              <a:buFontTx/>
              <a:buNone/>
              <a:defRPr sz="1800"/>
            </a:lvl2pPr>
            <a:lvl3pPr marL="0" indent="0">
              <a:buSzPct val="100000"/>
              <a:buFontTx/>
              <a:buNone/>
              <a:defRPr sz="1800"/>
            </a:lvl3pPr>
            <a:lvl4pPr marL="0" indent="0">
              <a:buSzPct val="100000"/>
              <a:buFontTx/>
              <a:buNone/>
              <a:defRPr sz="1800"/>
            </a:lvl4pPr>
            <a:lvl5pPr marL="0" indent="0">
              <a:buSzPct val="100000"/>
              <a:buFontTx/>
              <a:buNone/>
              <a:defRPr sz="1800"/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3" name="Текст 2"/>
          <p:cNvSpPr>
            <a:spLocks noGrp="1" noEditPoints="1"/>
          </p:cNvSpPr>
          <p:nvPr>
            <p:ph type="body" sz="quarter" idx="22"/>
          </p:nvPr>
        </p:nvSpPr>
        <p:spPr>
          <a:xfrm>
            <a:off x="4038600" y="4847959"/>
            <a:ext cx="2743200" cy="738192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4" name="Текст 2"/>
          <p:cNvSpPr>
            <a:spLocks noGrp="1" noEditPoints="1"/>
          </p:cNvSpPr>
          <p:nvPr>
            <p:ph type="body" sz="quarter" idx="23"/>
          </p:nvPr>
        </p:nvSpPr>
        <p:spPr>
          <a:xfrm>
            <a:off x="7239000" y="4842933"/>
            <a:ext cx="2743200" cy="738192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5" name="Прямоугольник 9"/>
          <p:cNvSpPr/>
          <p:nvPr/>
        </p:nvSpPr>
        <p:spPr>
          <a:xfrm>
            <a:off x="624955" y="4834580"/>
            <a:ext cx="192351" cy="20188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66" name="Прямоугольник 10"/>
          <p:cNvSpPr/>
          <p:nvPr/>
        </p:nvSpPr>
        <p:spPr>
          <a:xfrm>
            <a:off x="8344944" y="674600"/>
            <a:ext cx="573683" cy="60210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67" name="Прямоугольник 11"/>
          <p:cNvSpPr/>
          <p:nvPr/>
        </p:nvSpPr>
        <p:spPr>
          <a:xfrm>
            <a:off x="6597291" y="218278"/>
            <a:ext cx="369018" cy="38730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68" name="Прямоугольник 12"/>
          <p:cNvSpPr/>
          <p:nvPr/>
        </p:nvSpPr>
        <p:spPr>
          <a:xfrm>
            <a:off x="3846252" y="4834580"/>
            <a:ext cx="192351" cy="20188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69" name="Прямоугольник 13"/>
          <p:cNvSpPr/>
          <p:nvPr/>
        </p:nvSpPr>
        <p:spPr>
          <a:xfrm>
            <a:off x="7046654" y="4834580"/>
            <a:ext cx="192351" cy="20188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70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610599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Прямоугольник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78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546310" y="2478088"/>
            <a:ext cx="4857752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fld id="{86CB4B4D-7CA3-9044-876B-883B54F8677D}" type="slidenum">
              <a:t>‹#›</a:t>
            </a:fld>
          </a:p>
        </p:txBody>
      </p:sp>
      <p:sp>
        <p:nvSpPr>
          <p:cNvPr id="79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546310" y="5357812"/>
            <a:ext cx="4857752" cy="738192"/>
          </a:xfrm>
          <a:prstGeom prst="rect">
            <a:avLst/>
          </a:prstGeom>
        </p:spPr>
        <p:txBody>
          <a:bodyPr/>
          <a:lstStyle>
            <a:lvl1pPr marL="0" indent="0">
              <a:buSzPct val="100000"/>
              <a:buFontTx/>
              <a:buNone/>
              <a:defRPr sz="2400">
                <a:solidFill>
                  <a:srgbClr val="262626"/>
                </a:solidFill>
              </a:defRPr>
            </a:lvl1pPr>
            <a:lvl2pPr marL="0" indent="0">
              <a:buSzPct val="100000"/>
              <a:buFontTx/>
              <a:buNone/>
              <a:defRPr sz="2400">
                <a:solidFill>
                  <a:srgbClr val="262626"/>
                </a:solidFill>
              </a:defRPr>
            </a:lvl2pPr>
            <a:lvl3pPr marL="0" indent="0">
              <a:buSzPct val="100000"/>
              <a:buFontTx/>
              <a:buNone/>
              <a:defRPr sz="2400">
                <a:solidFill>
                  <a:srgbClr val="262626"/>
                </a:solidFill>
              </a:defRPr>
            </a:lvl3pPr>
            <a:lvl4pPr marL="0" indent="0">
              <a:buSzPct val="100000"/>
              <a:buFontTx/>
              <a:buNone/>
              <a:defRPr sz="2400">
                <a:solidFill>
                  <a:srgbClr val="262626"/>
                </a:solidFill>
              </a:defRPr>
            </a:lvl4pPr>
            <a:lvl5pPr marL="0" indent="0">
              <a:buSzPct val="100000"/>
              <a:buFontTx/>
              <a:buNone/>
              <a:defRPr sz="2400">
                <a:solidFill>
                  <a:srgbClr val="262626"/>
                </a:solidFill>
              </a:defRPr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0" name="Рисунок 6"/>
          <p:cNvSpPr>
            <a:spLocks noGrp="1" noEditPoints="1"/>
          </p:cNvSpPr>
          <p:nvPr>
            <p:ph type="pic" sz="half" idx="21"/>
          </p:nvPr>
        </p:nvSpPr>
        <p:spPr>
          <a:xfrm>
            <a:off x="8805332" y="0"/>
            <a:ext cx="3081872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81" name="Рисунок 6"/>
          <p:cNvSpPr>
            <a:spLocks noGrp="1" noEditPoints="1"/>
          </p:cNvSpPr>
          <p:nvPr>
            <p:ph type="pic" sz="half" idx="22"/>
          </p:nvPr>
        </p:nvSpPr>
        <p:spPr>
          <a:xfrm>
            <a:off x="5621866" y="0"/>
            <a:ext cx="3064938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82" name="Прямоугольник 12"/>
          <p:cNvSpPr/>
          <p:nvPr/>
        </p:nvSpPr>
        <p:spPr>
          <a:xfrm>
            <a:off x="3979964" y="299368"/>
            <a:ext cx="662093" cy="694899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83" name="Прямоугольник 13"/>
          <p:cNvSpPr/>
          <p:nvPr/>
        </p:nvSpPr>
        <p:spPr>
          <a:xfrm>
            <a:off x="4621991" y="-2"/>
            <a:ext cx="1222834" cy="128341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84" name="Прямоугольник 14"/>
          <p:cNvSpPr/>
          <p:nvPr/>
        </p:nvSpPr>
        <p:spPr>
          <a:xfrm>
            <a:off x="4230758" y="714493"/>
            <a:ext cx="954318" cy="1001595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85" name="Прямоугольник 15"/>
          <p:cNvSpPr/>
          <p:nvPr/>
        </p:nvSpPr>
        <p:spPr>
          <a:xfrm>
            <a:off x="11919656" y="6065673"/>
            <a:ext cx="369018" cy="3873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86" name="Прямоугольник 16"/>
          <p:cNvSpPr/>
          <p:nvPr/>
        </p:nvSpPr>
        <p:spPr>
          <a:xfrm>
            <a:off x="11362814" y="6163109"/>
            <a:ext cx="662093" cy="694896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87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-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Прямоугольник 2"/>
          <p:cNvSpPr/>
          <p:nvPr/>
        </p:nvSpPr>
        <p:spPr>
          <a:xfrm>
            <a:off x="-4" y="0"/>
            <a:ext cx="12192007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95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838200" y="2248429"/>
            <a:ext cx="3869267" cy="2361142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fld id="{86CB4B4D-7CA3-9044-876B-883B54F8677D}" type="slidenum">
              <a:t>‹#›</a:t>
            </a:fld>
          </a:p>
        </p:txBody>
      </p:sp>
      <p:sp>
        <p:nvSpPr>
          <p:cNvPr id="96" name="Прямоугольник 1"/>
          <p:cNvSpPr/>
          <p:nvPr/>
        </p:nvSpPr>
        <p:spPr>
          <a:xfrm>
            <a:off x="5266266" y="795866"/>
            <a:ext cx="5960539" cy="15917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97" name="Прямоугольник 5"/>
          <p:cNvSpPr/>
          <p:nvPr/>
        </p:nvSpPr>
        <p:spPr>
          <a:xfrm>
            <a:off x="5266266" y="2633133"/>
            <a:ext cx="5960539" cy="15917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98" name="Прямоугольник 6"/>
          <p:cNvSpPr/>
          <p:nvPr/>
        </p:nvSpPr>
        <p:spPr>
          <a:xfrm>
            <a:off x="5266266" y="4470398"/>
            <a:ext cx="5960539" cy="15917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99" name="Рисунок 7"/>
          <p:cNvSpPr>
            <a:spLocks noGrp="1" noEditPoints="1"/>
          </p:cNvSpPr>
          <p:nvPr>
            <p:ph type="pic" sz="quarter" idx="21"/>
          </p:nvPr>
        </p:nvSpPr>
        <p:spPr>
          <a:xfrm>
            <a:off x="5265737" y="795337"/>
            <a:ext cx="2082805" cy="15922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100" name="Рисунок 7"/>
          <p:cNvSpPr>
            <a:spLocks noGrp="1" noEditPoints="1"/>
          </p:cNvSpPr>
          <p:nvPr>
            <p:ph type="pic" sz="quarter" idx="22"/>
          </p:nvPr>
        </p:nvSpPr>
        <p:spPr>
          <a:xfrm>
            <a:off x="5265737" y="2632604"/>
            <a:ext cx="2082805" cy="159226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101" name="Рисунок 7"/>
          <p:cNvSpPr>
            <a:spLocks noGrp="1" noEditPoints="1"/>
          </p:cNvSpPr>
          <p:nvPr>
            <p:ph type="pic" sz="quarter" idx="23"/>
          </p:nvPr>
        </p:nvSpPr>
        <p:spPr>
          <a:xfrm>
            <a:off x="5265737" y="4470134"/>
            <a:ext cx="2082805" cy="15922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102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7594600" y="1016189"/>
            <a:ext cx="2743200" cy="738192"/>
          </a:xfrm>
          <a:prstGeom prst="rect">
            <a:avLst/>
          </a:prstGeom>
        </p:spPr>
        <p:txBody>
          <a:bodyPr/>
          <a:lstStyle>
            <a:lvl1pPr marL="0" indent="0">
              <a:buSzPct val="100000"/>
              <a:buFontTx/>
              <a:buNone/>
              <a:defRPr sz="1800"/>
            </a:lvl1pPr>
            <a:lvl2pPr marL="0" indent="0">
              <a:buSzPct val="100000"/>
              <a:buFontTx/>
              <a:buNone/>
              <a:defRPr sz="1800"/>
            </a:lvl2pPr>
            <a:lvl3pPr marL="0" indent="0">
              <a:buSzPct val="100000"/>
              <a:buFontTx/>
              <a:buNone/>
              <a:defRPr sz="1800"/>
            </a:lvl3pPr>
            <a:lvl4pPr marL="0" indent="0">
              <a:buSzPct val="100000"/>
              <a:buFontTx/>
              <a:buNone/>
              <a:defRPr sz="1800"/>
            </a:lvl4pPr>
            <a:lvl5pPr marL="0" indent="0">
              <a:buSzPct val="100000"/>
              <a:buFontTx/>
              <a:buNone/>
              <a:defRPr sz="1800"/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Текст 2"/>
          <p:cNvSpPr>
            <a:spLocks noGrp="1" noEditPoints="1"/>
          </p:cNvSpPr>
          <p:nvPr>
            <p:ph type="body" sz="quarter" idx="24"/>
          </p:nvPr>
        </p:nvSpPr>
        <p:spPr>
          <a:xfrm>
            <a:off x="7594600" y="2834738"/>
            <a:ext cx="2743200" cy="738193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4" name="Текст 2"/>
          <p:cNvSpPr>
            <a:spLocks noGrp="1" noEditPoints="1"/>
          </p:cNvSpPr>
          <p:nvPr>
            <p:ph type="body" sz="quarter" idx="25"/>
          </p:nvPr>
        </p:nvSpPr>
        <p:spPr>
          <a:xfrm>
            <a:off x="7594600" y="4682142"/>
            <a:ext cx="2743200" cy="738192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5" name="Прямоугольник 15"/>
          <p:cNvSpPr/>
          <p:nvPr/>
        </p:nvSpPr>
        <p:spPr>
          <a:xfrm>
            <a:off x="11104591" y="5394464"/>
            <a:ext cx="1059548" cy="1112043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06" name="Прямоугольник 16"/>
          <p:cNvSpPr/>
          <p:nvPr/>
        </p:nvSpPr>
        <p:spPr>
          <a:xfrm>
            <a:off x="10768579" y="6375105"/>
            <a:ext cx="573683" cy="602106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07" name="Прямоугольник 18"/>
          <p:cNvSpPr/>
          <p:nvPr/>
        </p:nvSpPr>
        <p:spPr>
          <a:xfrm>
            <a:off x="4305129" y="4470134"/>
            <a:ext cx="595307" cy="6248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08" name="Прямоугольник 19"/>
          <p:cNvSpPr/>
          <p:nvPr/>
        </p:nvSpPr>
        <p:spPr>
          <a:xfrm>
            <a:off x="4715924" y="4276485"/>
            <a:ext cx="369018" cy="3873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09" name="Прямоугольник 20"/>
          <p:cNvSpPr/>
          <p:nvPr/>
        </p:nvSpPr>
        <p:spPr>
          <a:xfrm>
            <a:off x="10509290" y="355843"/>
            <a:ext cx="595307" cy="624804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10" name="Прямоугольник 21"/>
          <p:cNvSpPr/>
          <p:nvPr/>
        </p:nvSpPr>
        <p:spPr>
          <a:xfrm>
            <a:off x="10939960" y="494551"/>
            <a:ext cx="573683" cy="602106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11" name="Прямоугольник 22"/>
          <p:cNvSpPr/>
          <p:nvPr/>
        </p:nvSpPr>
        <p:spPr>
          <a:xfrm>
            <a:off x="11632096" y="1346592"/>
            <a:ext cx="369018" cy="3873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12" name="Прямоугольник 23"/>
          <p:cNvSpPr/>
          <p:nvPr/>
        </p:nvSpPr>
        <p:spPr>
          <a:xfrm>
            <a:off x="11643692" y="4987890"/>
            <a:ext cx="884323" cy="92813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13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Рисунок 6"/>
          <p:cNvSpPr>
            <a:spLocks noGrp="1" noEditPoints="1"/>
          </p:cNvSpPr>
          <p:nvPr>
            <p:ph type="pic" idx="21"/>
          </p:nvPr>
        </p:nvSpPr>
        <p:spPr>
          <a:xfrm>
            <a:off x="-244699" y="-244699"/>
            <a:ext cx="12672812" cy="74053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121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3116278" y="2795191"/>
            <a:ext cx="5950857" cy="1325567"/>
          </a:xfrm>
          <a:prstGeom prst="rect">
            <a:avLst/>
          </a:prstGeom>
          <a:solidFill>
            <a:srgbClr val="1A66FF"/>
          </a:solidFill>
          <a:ln w="19050">
            <a:solidFill>
              <a:srgbClr val="FFFFFF"/>
            </a:solidFill>
            <a:miter lim="800000"/>
          </a:ln>
        </p:spPr>
        <p:txBody>
          <a:bodyPr/>
          <a:lstStyle>
            <a:lvl1pPr algn="ctr"/>
          </a:lstStyle>
          <a:p>
            <a:fld id="{86CB4B4D-7CA3-9044-876B-883B54F8677D}" type="slidenum">
              <a:t>‹#›</a:t>
            </a:fld>
          </a:p>
        </p:txBody>
      </p:sp>
      <p:sp>
        <p:nvSpPr>
          <p:cNvPr id="122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4038600" y="365125"/>
            <a:ext cx="73152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fld id="{86CB4B4D-7CA3-9044-876B-883B54F8677D}" type="slidenum">
              <a:t>‹#›</a:t>
            </a:fld>
          </a:p>
        </p:txBody>
      </p:sp>
      <p:sp>
        <p:nvSpPr>
          <p:cNvPr id="130" name="Уровень текста 1…"/>
          <p:cNvSpPr>
            <a:spLocks noGrp="1" noEditPoints="1"/>
          </p:cNvSpPr>
          <p:nvPr>
            <p:ph type="body" sz="half" idx="1"/>
          </p:nvPr>
        </p:nvSpPr>
        <p:spPr>
          <a:xfrm>
            <a:off x="4038600" y="1825625"/>
            <a:ext cx="7315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1" name="Рисунок 6"/>
          <p:cNvSpPr>
            <a:spLocks noGrp="1" noEditPoints="1"/>
          </p:cNvSpPr>
          <p:nvPr>
            <p:ph type="pic" sz="half" idx="21"/>
          </p:nvPr>
        </p:nvSpPr>
        <p:spPr>
          <a:xfrm>
            <a:off x="251582" y="0"/>
            <a:ext cx="3493104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132" name="Прямоугольник 7"/>
          <p:cNvSpPr/>
          <p:nvPr/>
        </p:nvSpPr>
        <p:spPr>
          <a:xfrm>
            <a:off x="110962" y="6176962"/>
            <a:ext cx="406882" cy="42704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33" name="Прямоугольник 8"/>
          <p:cNvSpPr/>
          <p:nvPr/>
        </p:nvSpPr>
        <p:spPr>
          <a:xfrm>
            <a:off x="658460" y="6047466"/>
            <a:ext cx="246763" cy="25898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34" name="Прямоугольник 9"/>
          <p:cNvSpPr/>
          <p:nvPr/>
        </p:nvSpPr>
        <p:spPr>
          <a:xfrm>
            <a:off x="10927315" y="193901"/>
            <a:ext cx="520540" cy="546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35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4038600" y="365125"/>
            <a:ext cx="73152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fld id="{86CB4B4D-7CA3-9044-876B-883B54F8677D}" type="slidenum">
              <a:t>‹#›</a:t>
            </a:fld>
          </a:p>
        </p:txBody>
      </p:sp>
      <p:sp>
        <p:nvSpPr>
          <p:cNvPr id="143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4038600" y="1973943"/>
            <a:ext cx="7315200" cy="580576"/>
          </a:xfrm>
          <a:prstGeom prst="rect">
            <a:avLst/>
          </a:prstGeom>
        </p:spPr>
        <p:txBody>
          <a:bodyPr/>
          <a:lstStyle>
            <a:lvl1pPr marL="0" indent="0">
              <a:buSzPct val="100000"/>
              <a:buFontTx/>
              <a:buNone/>
              <a:defRPr sz="2400" b="1"/>
            </a:lvl1pPr>
            <a:lvl2pPr marL="0" indent="0">
              <a:buSzPct val="100000"/>
              <a:buFontTx/>
              <a:buNone/>
              <a:defRPr sz="2400" b="1"/>
            </a:lvl2pPr>
            <a:lvl3pPr marL="0" indent="0">
              <a:buSzPct val="100000"/>
              <a:buFontTx/>
              <a:buNone/>
              <a:defRPr sz="2400" b="1"/>
            </a:lvl3pPr>
            <a:lvl4pPr marL="0" indent="0">
              <a:buSzPct val="100000"/>
              <a:buFontTx/>
              <a:buNone/>
              <a:defRPr sz="2400" b="1"/>
            </a:lvl4pPr>
            <a:lvl5pPr marL="0" indent="0">
              <a:buSzPct val="100000"/>
              <a:buFontTx/>
              <a:buNone/>
              <a:defRPr sz="2400" b="1"/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4" name="Рисунок 6"/>
          <p:cNvSpPr>
            <a:spLocks noGrp="1" noEditPoints="1"/>
          </p:cNvSpPr>
          <p:nvPr>
            <p:ph type="pic" sz="half" idx="21"/>
          </p:nvPr>
        </p:nvSpPr>
        <p:spPr>
          <a:xfrm>
            <a:off x="251582" y="0"/>
            <a:ext cx="3493104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145" name="Прямоугольник 7"/>
          <p:cNvSpPr/>
          <p:nvPr/>
        </p:nvSpPr>
        <p:spPr>
          <a:xfrm>
            <a:off x="110962" y="6176962"/>
            <a:ext cx="406882" cy="42704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46" name="Прямоугольник 8"/>
          <p:cNvSpPr/>
          <p:nvPr/>
        </p:nvSpPr>
        <p:spPr>
          <a:xfrm>
            <a:off x="658460" y="6047466"/>
            <a:ext cx="246763" cy="25898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47" name="Прямоугольник 9"/>
          <p:cNvSpPr/>
          <p:nvPr/>
        </p:nvSpPr>
        <p:spPr>
          <a:xfrm>
            <a:off x="10927315" y="193901"/>
            <a:ext cx="520540" cy="546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48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5"/>
          <p:cNvSpPr/>
          <p:nvPr/>
        </p:nvSpPr>
        <p:spPr>
          <a:xfrm>
            <a:off x="0" y="365124"/>
            <a:ext cx="12192000" cy="132556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 fontScale="100000" lnSpcReduction="0"/>
          </a:bodyPr>
          <a:lstStyle/>
          <a:p>
            <a:r>
              <a:t>Текст заголовка</a:t>
            </a:r>
          </a:p>
        </p:txBody>
      </p:sp>
      <p:sp>
        <p:nvSpPr>
          <p:cNvPr id="4" name="Уровень текста 1…"/>
          <p:cNvSpPr>
            <a:spLocks noGrp="1" noEditPoints="1"/>
          </p:cNvSpPr>
          <p:nvPr>
            <p:ph type="body" idx="1"/>
          </p:nvPr>
        </p:nvSpPr>
        <p:spPr>
          <a:xfrm>
            <a:off x="838200" y="1851025"/>
            <a:ext cx="10515600" cy="422910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 fontScale="100000" lnSpcReduction="0"/>
          </a:bodyPr>
          <a:lstStyle/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476049" y="6311900"/>
            <a:ext cx="330157" cy="3327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transition spd="med"/>
  <p:hf dt="0" sldNum="0" hdr="0" ftr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SzPct val="100000"/>
        <a:buFont typeface="Arial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1pPr>
      <a:lvl2pPr marL="723900" marR="0" indent="-2667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SzPct val="100000"/>
        <a:buFont typeface="Arial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2pPr>
      <a:lvl3pPr marL="1234438" marR="0" indent="-320038" algn="l" defTabSz="914400" rtl="0" latinLnBrk="0">
        <a:lnSpc>
          <a:spcPct val="100000"/>
        </a:lnSpc>
        <a:spcBef>
          <a:spcPts val="1000"/>
        </a:spcBef>
        <a:spcAft>
          <a:spcPts val="0"/>
        </a:spcAft>
        <a:buSzPct val="100000"/>
        <a:buFont typeface="Arial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3pPr>
      <a:lvl4pPr marL="17272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SzPct val="100000"/>
        <a:buFont typeface="Arial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4pPr>
      <a:lvl5pPr marL="21844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SzPct val="100000"/>
        <a:buFont typeface="Arial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5pPr>
      <a:lvl6pPr marL="26416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SzPct val="100000"/>
        <a:buFont typeface="Arial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6pPr>
      <a:lvl7pPr marL="30988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SzPct val="100000"/>
        <a:buFont typeface="Arial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7pPr>
      <a:lvl8pPr marL="35560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SzPct val="100000"/>
        <a:buFont typeface="Arial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8pPr>
      <a:lvl9pPr marL="40132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SzPct val="100000"/>
        <a:buFont typeface="Arial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Название 1"/>
          <p:cNvSpPr>
            <a:spLocks noGrp="1" noEditPoints="1"/>
          </p:cNvSpPr>
          <p:nvPr>
            <p:ph type="ctrTitle"/>
          </p:nvPr>
        </p:nvSpPr>
        <p:spPr>
          <a:xfrm>
            <a:off x="1166731" y="2377356"/>
            <a:ext cx="9858538" cy="1633767"/>
          </a:xfrm>
          <a:prstGeom prst="rect">
            <a:avLst/>
          </a:prstGeom>
        </p:spPr>
        <p:txBody>
          <a:bodyPr/>
          <a:lstStyle/>
          <a:p>
            <a:pPr defTabSz="521208"/>
            <a:r>
              <a:rPr sz="4400">
                <a:solidFill>
                  <a:schemeClr val="bg1"/>
                </a:solidFill>
              </a:rPr>
              <a:t>ИНДИВИДУАЛЬНЫЙ ПРОЕКТ</a:t>
            </a:r>
          </a:p>
          <a:p>
            <a:pPr defTabSz="521208"/>
            <a:r>
              <a:rPr sz="4400">
                <a:solidFill>
                  <a:schemeClr val="bg1"/>
                </a:solidFill>
              </a:rPr>
              <a:t>Вариант 10</a:t>
            </a:r>
          </a:p>
        </p:txBody>
      </p:sp>
      <p:sp>
        <p:nvSpPr>
          <p:cNvPr id="496" name="Заполнитель текста 2"/>
          <p:cNvSpPr>
            <a:spLocks noGrp="1" noEditPoints="1"/>
          </p:cNvSpPr>
          <p:nvPr>
            <p:ph type="subTitle" sz="quarter" idx="1"/>
          </p:nvPr>
        </p:nvSpPr>
        <p:spPr>
          <a:xfrm>
            <a:off x="1258250" y="4863677"/>
            <a:ext cx="9144004" cy="6276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>
                <a:solidFill>
                  <a:schemeClr val="bg1"/>
                </a:solidFill>
              </a:rPr>
              <a:t>Выполнила: </a:t>
            </a:r>
            <a:r>
              <a:rPr lang="ru-RU">
                <a:solidFill>
                  <a:schemeClr val="bg1"/>
                </a:solidFill>
              </a:rPr>
              <a:t>Лесникова Полина</a:t>
            </a:r>
            <a:r>
              <a:rPr>
                <a:solidFill>
                  <a:schemeClr val="bg1"/>
                </a:solidFill>
              </a:rPr>
              <a:t> ИТ-</a:t>
            </a:r>
            <a:r>
              <a:rPr lang="ru-RU">
                <a:solidFill>
                  <a:schemeClr val="bg1"/>
                </a:solidFill>
              </a:rPr>
              <a:t>6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Название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>
                <a:solidFill>
                  <a:schemeClr val="bg1"/>
                </a:solidFill>
              </a:rPr>
              <a:t>Постановка задачи</a:t>
            </a:r>
          </a:p>
        </p:txBody>
      </p:sp>
      <p:sp>
        <p:nvSpPr>
          <p:cNvPr id="499" name="Заполнитель текста 2"/>
          <p:cNvSpPr>
            <a:spLocks noGrp="1" noEditPoints="1"/>
          </p:cNvSpPr>
          <p:nvPr>
            <p:ph type="body" idx="1"/>
          </p:nvPr>
        </p:nvSpPr>
        <p:spPr>
          <a:xfrm>
            <a:off x="838200" y="1983223"/>
            <a:ext cx="10515600" cy="4101674"/>
          </a:xfrm>
          <a:prstGeom prst="rect">
            <a:avLst/>
          </a:prstGeom>
        </p:spPr>
        <p:txBody>
          <a:bodyPr/>
          <a:lstStyle/>
          <a:p>
            <a:pPr marL="0" indent="0" algn="just" defTabSz="12700">
              <a:spcBef>
                <a:spcPts val="0"/>
              </a:spcBef>
              <a:buSzPct val="100000"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2000"/>
              <a:t>Реализ</a:t>
            </a:r>
            <a:r>
              <a:rPr lang="ru-RU" sz="2000"/>
              <a:t>овать </a:t>
            </a:r>
            <a:r>
              <a:rPr sz="2000"/>
              <a:t>структуру данных "очередь"</a:t>
            </a:r>
            <a:endParaRPr lang="ru-RU" sz="2000"/>
          </a:p>
          <a:p>
            <a:pPr marL="0" indent="0" algn="just" defTabSz="12700">
              <a:spcBef>
                <a:spcPts val="0"/>
              </a:spcBef>
              <a:buSzPct val="100000"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ru-RU" sz="2000"/>
          </a:p>
          <a:p>
            <a:pPr marL="0" indent="0" algn="just" defTabSz="12700">
              <a:spcBef>
                <a:spcPts val="0"/>
              </a:spcBef>
              <a:buSzPct val="100000"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2000"/>
              <a:t>К</a:t>
            </a:r>
            <a:r>
              <a:rPr sz="2000"/>
              <a:t>оманды для программы:</a:t>
            </a:r>
          </a:p>
          <a:p>
            <a:pPr marL="0" indent="0" algn="just" defTabSz="12700">
              <a:spcBef>
                <a:spcPts val="0"/>
              </a:spcBef>
              <a:buSzPct val="100000"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2000"/>
              <a:t>push n </a:t>
            </a:r>
            <a:r>
              <a:rPr lang="ru-RU" sz="2000"/>
              <a:t>- </a:t>
            </a:r>
            <a:r>
              <a:rPr sz="2000"/>
              <a:t>Добавить в очередь число n. Программа должна вывести ok.</a:t>
            </a:r>
          </a:p>
          <a:p>
            <a:pPr marL="0" indent="0" algn="just" defTabSz="12700">
              <a:spcBef>
                <a:spcPts val="0"/>
              </a:spcBef>
              <a:buSzPct val="100000"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2000"/>
              <a:t>pop </a:t>
            </a:r>
            <a:r>
              <a:rPr lang="ru-RU" sz="2000"/>
              <a:t>- </a:t>
            </a:r>
            <a:r>
              <a:rPr sz="2000"/>
              <a:t>Удалить из очереди первый элемент. Программа должна вывести его значение.</a:t>
            </a:r>
          </a:p>
          <a:p>
            <a:pPr marL="0" indent="0" algn="just" defTabSz="12700">
              <a:spcBef>
                <a:spcPts val="0"/>
              </a:spcBef>
              <a:buSzPct val="100000"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2000"/>
              <a:t>front </a:t>
            </a:r>
            <a:r>
              <a:rPr lang="ru-RU" sz="2000"/>
              <a:t>- </a:t>
            </a:r>
            <a:r>
              <a:rPr sz="2000"/>
              <a:t>Программа должна вывести значение первого элемента, не удаляя его из очереди.</a:t>
            </a:r>
          </a:p>
          <a:p>
            <a:pPr marL="0" indent="0" algn="just" defTabSz="12700">
              <a:spcBef>
                <a:spcPts val="0"/>
              </a:spcBef>
              <a:buSzPct val="100000"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2000"/>
              <a:t>size </a:t>
            </a:r>
            <a:r>
              <a:rPr lang="ru-RU" sz="2000"/>
              <a:t>- </a:t>
            </a:r>
            <a:r>
              <a:rPr sz="2000"/>
              <a:t>Программа должна вывести количество элементов в очереди.</a:t>
            </a:r>
          </a:p>
          <a:p>
            <a:pPr marL="0" indent="0" algn="just" defTabSz="12700">
              <a:spcBef>
                <a:spcPts val="0"/>
              </a:spcBef>
              <a:buSzPct val="100000"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2000"/>
              <a:t>clear </a:t>
            </a:r>
            <a:r>
              <a:rPr lang="ru-RU" sz="2000"/>
              <a:t>- </a:t>
            </a:r>
            <a:r>
              <a:rPr sz="2000"/>
              <a:t>Программа должна очистить очередь и вывести ok.</a:t>
            </a:r>
          </a:p>
          <a:p>
            <a:pPr marL="0" indent="0" algn="just" defTabSz="12700">
              <a:spcBef>
                <a:spcPts val="0"/>
              </a:spcBef>
              <a:buSzPct val="100000"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sz="2000"/>
              <a:t>exit </a:t>
            </a:r>
            <a:r>
              <a:rPr lang="ru-RU" sz="2000"/>
              <a:t>- </a:t>
            </a:r>
            <a:r>
              <a:rPr sz="2000"/>
              <a:t>Программа должна вывести bye и завершить работу.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Название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>
                <a:solidFill>
                  <a:schemeClr val="bg1"/>
                </a:solidFill>
              </a:rPr>
              <a:t>Общий алгоритм</a:t>
            </a:r>
          </a:p>
        </p:txBody>
      </p:sp>
      <p:sp>
        <p:nvSpPr>
          <p:cNvPr id="522" name="Заполнитель текста 2"/>
          <p:cNvSpPr>
            <a:spLocks noGrp="1" noEditPoints="1"/>
          </p:cNvSpPr>
          <p:nvPr>
            <p:ph type="body" idx="1"/>
          </p:nvPr>
        </p:nvSpPr>
        <p:spPr>
          <a:xfrm>
            <a:off x="838200" y="1863899"/>
            <a:ext cx="10515601" cy="4229101"/>
          </a:xfrm>
          <a:prstGeom prst="rect">
            <a:avLst/>
          </a:prstGeom>
        </p:spPr>
        <p:txBody>
          <a:bodyPr/>
          <a:lstStyle>
            <a:lvl1pPr marL="0" indent="0">
              <a:buSzPct val="100000"/>
              <a:buNone/>
            </a:lvl1pPr>
          </a:lstStyle>
          <a:p>
            <a:r>
              <a:t> </a:t>
            </a:r>
          </a:p>
        </p:txBody>
      </p:sp>
      <p:sp>
        <p:nvSpPr>
          <p:cNvPr id="548" name="Прямоугольник со скругленными углами 519"/>
          <p:cNvSpPr/>
          <p:nvPr/>
        </p:nvSpPr>
        <p:spPr>
          <a:xfrm>
            <a:off x="838200" y="2263839"/>
            <a:ext cx="2055415" cy="1905945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Прямоугольник со скругленными углами 519"/>
          <p:cNvSpPr/>
          <p:nvPr/>
        </p:nvSpPr>
        <p:spPr>
          <a:xfrm>
            <a:off x="5068293" y="2263839"/>
            <a:ext cx="2055415" cy="1905945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Прямоугольник со скругленными углами 519"/>
          <p:cNvSpPr/>
          <p:nvPr/>
        </p:nvSpPr>
        <p:spPr>
          <a:xfrm>
            <a:off x="9298385" y="2263839"/>
            <a:ext cx="2055415" cy="1905945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3" name="Прямая соед. линия 1 552"/>
          <p:cNvCxnSpPr/>
          <p:nvPr/>
        </p:nvCxnSpPr>
        <p:spPr>
          <a:xfrm>
            <a:off x="3263081" y="3114179"/>
            <a:ext cx="1435745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Прямая соед. линия 1 552"/>
          <p:cNvCxnSpPr/>
          <p:nvPr/>
        </p:nvCxnSpPr>
        <p:spPr>
          <a:xfrm>
            <a:off x="7493173" y="3216811"/>
            <a:ext cx="1435745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Текст. поле 554"/>
          <p:cNvSpPr txBox="1"/>
          <p:nvPr/>
        </p:nvSpPr>
        <p:spPr>
          <a:xfrm>
            <a:off x="892935" y="3031126"/>
            <a:ext cx="1945945" cy="37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Входные данные</a:t>
            </a:r>
          </a:p>
        </p:txBody>
      </p:sp>
      <p:sp>
        <p:nvSpPr>
          <p:cNvPr id="556" name="Текст. поле 555"/>
          <p:cNvSpPr txBox="1"/>
          <p:nvPr/>
        </p:nvSpPr>
        <p:spPr>
          <a:xfrm>
            <a:off x="5296657" y="2893966"/>
            <a:ext cx="1598687" cy="64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/>
              <a:t>В</a:t>
            </a:r>
            <a:r>
              <a:rPr lang="en-US"/>
              <a:t>ыполнение команд</a:t>
            </a:r>
          </a:p>
        </p:txBody>
      </p:sp>
      <p:sp>
        <p:nvSpPr>
          <p:cNvPr id="557" name="Текст. поле 556"/>
          <p:cNvSpPr txBox="1"/>
          <p:nvPr/>
        </p:nvSpPr>
        <p:spPr>
          <a:xfrm>
            <a:off x="9608219" y="2893966"/>
            <a:ext cx="1435746" cy="64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Выходные данные</a:t>
            </a:r>
          </a:p>
        </p:txBody>
      </p:sp>
      <p:sp>
        <p:nvSpPr>
          <p:cNvPr id="559" name="Прямоугольник со скругленными углами 558"/>
          <p:cNvSpPr/>
          <p:nvPr/>
        </p:nvSpPr>
        <p:spPr>
          <a:xfrm>
            <a:off x="1578878" y="4987342"/>
            <a:ext cx="2978040" cy="119121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Текст. поле 559"/>
          <p:cNvSpPr txBox="1"/>
          <p:nvPr/>
        </p:nvSpPr>
        <p:spPr>
          <a:xfrm>
            <a:off x="1799844" y="5173280"/>
            <a:ext cx="2536105" cy="81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0" i="0" u="none" strike="noStrike">
                <a:solidFill>
                  <a:schemeClr val="tx1"/>
                </a:solidFill>
                <a:latin typeface="JetBrains Mono" pitchFamily="48" charset="0"/>
                <a:ea typeface="+mn-ea"/>
                <a:cs typeface="+mn-cs"/>
              </a:rPr>
              <a:t>user_input = input("Введите команду: ").strip()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61" name="Прямоугольник со скругленными углами 558"/>
          <p:cNvSpPr/>
          <p:nvPr/>
        </p:nvSpPr>
        <p:spPr>
          <a:xfrm>
            <a:off x="4836948" y="4987342"/>
            <a:ext cx="2978040" cy="119121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Текст. поле 561"/>
          <p:cNvSpPr txBox="1"/>
          <p:nvPr/>
        </p:nvSpPr>
        <p:spPr>
          <a:xfrm>
            <a:off x="5298261" y="5051360"/>
            <a:ext cx="2055415" cy="1063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0" i="0" u="none" strike="noStrike">
                <a:solidFill>
                  <a:schemeClr val="tx1"/>
                </a:solidFill>
                <a:latin typeface="JetBrains Mono" pitchFamily="48" charset="0"/>
                <a:ea typeface="+mn-ea"/>
                <a:cs typeface="+mn-cs"/>
              </a:rPr>
              <a:t>push &lt;число&gt;</a:t>
            </a:r>
            <a:r>
              <a:rPr lang="en-US" sz="1600" b="0" i="0" u="none" strike="noStrike">
                <a:solidFill>
                  <a:schemeClr val="tx1"/>
                </a:solidFill>
                <a:latin typeface="JetBrains Mono" pitchFamily="48" charset="0"/>
                <a:ea typeface="+mn-ea"/>
                <a:cs typeface="+mn-cs"/>
              </a:rPr>
              <a:t>, </a:t>
            </a:r>
            <a:r>
              <a:rPr sz="1600" b="0" i="0" u="none" strike="noStrike">
                <a:solidFill>
                  <a:schemeClr val="tx1"/>
                </a:solidFill>
                <a:latin typeface="JetBrains Mono" pitchFamily="48" charset="0"/>
                <a:ea typeface="+mn-ea"/>
                <a:cs typeface="+mn-cs"/>
              </a:rPr>
              <a:t>pop</a:t>
            </a:r>
            <a:r>
              <a:rPr lang="en-US" sz="1600" b="0" i="0" u="none" strike="noStrike">
                <a:solidFill>
                  <a:schemeClr val="tx1"/>
                </a:solidFill>
                <a:latin typeface="JetBrains Mono" pitchFamily="48" charset="0"/>
                <a:ea typeface="+mn-ea"/>
                <a:cs typeface="+mn-cs"/>
              </a:rPr>
              <a:t>, </a:t>
            </a:r>
            <a:r>
              <a:rPr sz="1600" b="0" i="0" u="none" strike="noStrike">
                <a:solidFill>
                  <a:schemeClr val="tx1"/>
                </a:solidFill>
                <a:latin typeface="JetBrains Mono" pitchFamily="48" charset="0"/>
                <a:ea typeface="+mn-ea"/>
                <a:cs typeface="+mn-cs"/>
              </a:rPr>
              <a:t>front</a:t>
            </a:r>
            <a:r>
              <a:rPr lang="en-US" sz="1600" b="0" i="0" u="none" strike="noStrike">
                <a:solidFill>
                  <a:schemeClr val="tx1"/>
                </a:solidFill>
                <a:latin typeface="JetBrains Mono" pitchFamily="48" charset="0"/>
                <a:ea typeface="+mn-ea"/>
                <a:cs typeface="+mn-cs"/>
              </a:rPr>
              <a:t>, </a:t>
            </a:r>
            <a:r>
              <a:rPr sz="1600" b="0" i="0" u="none" strike="noStrike">
                <a:solidFill>
                  <a:schemeClr val="tx1"/>
                </a:solidFill>
                <a:latin typeface="JetBrains Mono" pitchFamily="48" charset="0"/>
                <a:ea typeface="+mn-ea"/>
                <a:cs typeface="+mn-cs"/>
              </a:rPr>
              <a:t>size</a:t>
            </a:r>
            <a:r>
              <a:rPr lang="en-US" sz="1600" b="0" i="0" u="none" strike="noStrike">
                <a:solidFill>
                  <a:schemeClr val="tx1"/>
                </a:solidFill>
                <a:latin typeface="JetBrains Mono" pitchFamily="48" charset="0"/>
                <a:ea typeface="+mn-ea"/>
                <a:cs typeface="+mn-cs"/>
              </a:rPr>
              <a:t>, </a:t>
            </a:r>
            <a:r>
              <a:rPr sz="1600" b="0" i="0" u="none" strike="noStrike">
                <a:solidFill>
                  <a:schemeClr val="tx1"/>
                </a:solidFill>
                <a:latin typeface="JetBrains Mono" pitchFamily="48" charset="0"/>
                <a:ea typeface="+mn-ea"/>
                <a:cs typeface="+mn-cs"/>
              </a:rPr>
              <a:t>clear</a:t>
            </a:r>
            <a:r>
              <a:rPr lang="en-US" sz="1600" b="0" i="0" u="none" strike="noStrike">
                <a:solidFill>
                  <a:schemeClr val="tx1"/>
                </a:solidFill>
                <a:latin typeface="JetBrains Mono" pitchFamily="48" charset="0"/>
                <a:ea typeface="+mn-ea"/>
                <a:cs typeface="+mn-cs"/>
              </a:rPr>
              <a:t>, </a:t>
            </a:r>
            <a:r>
              <a:rPr sz="1600" b="0" i="0" u="none" strike="noStrike">
                <a:solidFill>
                  <a:schemeClr val="tx1"/>
                </a:solidFill>
                <a:latin typeface="JetBrains Mono" pitchFamily="48" charset="0"/>
                <a:ea typeface="+mn-ea"/>
                <a:cs typeface="+mn-cs"/>
              </a:rPr>
              <a:t>exit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63" name="Прямоугольник со скругленными углами 558"/>
          <p:cNvSpPr/>
          <p:nvPr/>
        </p:nvSpPr>
        <p:spPr>
          <a:xfrm>
            <a:off x="8065925" y="4987342"/>
            <a:ext cx="2978040" cy="119121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Текст. поле 563"/>
          <p:cNvSpPr txBox="1"/>
          <p:nvPr/>
        </p:nvSpPr>
        <p:spPr>
          <a:xfrm>
            <a:off x="8853805" y="5417120"/>
            <a:ext cx="1402278" cy="331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1600" b="0" i="0" u="none" strike="noStrike">
                <a:solidFill>
                  <a:schemeClr val="tx1"/>
                </a:solidFill>
                <a:latin typeface="JetBrains Mono" pitchFamily="48" charset="0"/>
                <a:ea typeface="+mn-ea"/>
                <a:cs typeface="+mn-cs"/>
              </a:rPr>
              <a:t>print(</a:t>
            </a:r>
            <a:r>
              <a:rPr lang="ru-RU" sz="1600" b="0" i="0" u="none" strike="noStrike">
                <a:solidFill>
                  <a:schemeClr val="tx1"/>
                </a:solidFill>
                <a:latin typeface="JetBrains Mono" pitchFamily="48" charset="0"/>
                <a:ea typeface="+mn-ea"/>
                <a:cs typeface="+mn-cs"/>
              </a:rPr>
              <a:t>...</a:t>
            </a:r>
            <a:r>
              <a:rPr sz="1600" b="0" i="0" u="none" strike="noStrike">
                <a:solidFill>
                  <a:schemeClr val="tx1"/>
                </a:solidFill>
                <a:latin typeface="JetBrains Mono" pitchFamily="48" charset="0"/>
                <a:ea typeface="+mn-ea"/>
                <a:cs typeface="+mn-cs"/>
              </a:rPr>
              <a:t>)</a:t>
            </a:r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566" name="Скругленная соед. линия 3 565"/>
          <p:cNvCxnSpPr/>
          <p:nvPr/>
        </p:nvCxnSpPr>
        <p:spPr>
          <a:xfrm flipV="1">
            <a:off x="1865907" y="4323303"/>
            <a:ext cx="110613" cy="510520"/>
          </a:xfrm>
          <a:prstGeom prst="curvedConnector3">
            <a:avLst>
              <a:gd name="adj1" fmla="val -84992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кругленная соед. линия 3 566"/>
          <p:cNvCxnSpPr/>
          <p:nvPr/>
        </p:nvCxnSpPr>
        <p:spPr>
          <a:xfrm flipV="1">
            <a:off x="6053929" y="4262852"/>
            <a:ext cx="272039" cy="510520"/>
          </a:xfrm>
          <a:prstGeom prst="curved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Скругленная соед. линия 3 567"/>
          <p:cNvCxnSpPr/>
          <p:nvPr/>
        </p:nvCxnSpPr>
        <p:spPr>
          <a:xfrm flipV="1">
            <a:off x="10580550" y="4262852"/>
            <a:ext cx="382890" cy="570081"/>
          </a:xfrm>
          <a:prstGeom prst="curvedConnector3">
            <a:avLst>
              <a:gd name="adj1" fmla="val 114432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Название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>
                <a:solidFill>
                  <a:schemeClr val="bg1"/>
                </a:solidFill>
              </a:rPr>
              <a:t>Основная часть программы</a:t>
            </a:r>
          </a:p>
        </p:txBody>
      </p:sp>
      <p:sp>
        <p:nvSpPr>
          <p:cNvPr id="551" name="Прямоугольник со скругленными углами 558"/>
          <p:cNvSpPr/>
          <p:nvPr/>
        </p:nvSpPr>
        <p:spPr>
          <a:xfrm>
            <a:off x="489766" y="1992285"/>
            <a:ext cx="1489020" cy="519031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Прямоугольник со скругленными углами 558"/>
          <p:cNvSpPr/>
          <p:nvPr/>
        </p:nvSpPr>
        <p:spPr>
          <a:xfrm>
            <a:off x="2428994" y="2037570"/>
            <a:ext cx="1489020" cy="519031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Прямоугольник со скругленными углами 558"/>
          <p:cNvSpPr/>
          <p:nvPr/>
        </p:nvSpPr>
        <p:spPr>
          <a:xfrm>
            <a:off x="4073910" y="2037570"/>
            <a:ext cx="1489020" cy="519031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Прямоугольник со скругленными углами 558"/>
          <p:cNvSpPr/>
          <p:nvPr/>
        </p:nvSpPr>
        <p:spPr>
          <a:xfrm>
            <a:off x="5718826" y="2037570"/>
            <a:ext cx="1489020" cy="519031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Прямоугольник со скругленными углами 558"/>
          <p:cNvSpPr/>
          <p:nvPr/>
        </p:nvSpPr>
        <p:spPr>
          <a:xfrm>
            <a:off x="7363742" y="2037570"/>
            <a:ext cx="1489020" cy="519031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Прямоугольник со скругленными углами 558"/>
          <p:cNvSpPr/>
          <p:nvPr/>
        </p:nvSpPr>
        <p:spPr>
          <a:xfrm>
            <a:off x="9008658" y="2037570"/>
            <a:ext cx="1489020" cy="519031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Блок-схема: решение 556"/>
          <p:cNvSpPr/>
          <p:nvPr/>
        </p:nvSpPr>
        <p:spPr>
          <a:xfrm>
            <a:off x="597948" y="2943120"/>
            <a:ext cx="1284811" cy="731747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Блок-схема: решение 556"/>
          <p:cNvSpPr/>
          <p:nvPr/>
        </p:nvSpPr>
        <p:spPr>
          <a:xfrm>
            <a:off x="546895" y="4012677"/>
            <a:ext cx="1386916" cy="88381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Блок-схема: решение 556"/>
          <p:cNvSpPr/>
          <p:nvPr/>
        </p:nvSpPr>
        <p:spPr>
          <a:xfrm>
            <a:off x="2531098" y="2915971"/>
            <a:ext cx="1284811" cy="731747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Блок-схема: решение 556"/>
          <p:cNvSpPr/>
          <p:nvPr/>
        </p:nvSpPr>
        <p:spPr>
          <a:xfrm>
            <a:off x="5798531" y="4269356"/>
            <a:ext cx="1284811" cy="731747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Прямоугольник со скругленными углами 558"/>
          <p:cNvSpPr/>
          <p:nvPr/>
        </p:nvSpPr>
        <p:spPr>
          <a:xfrm>
            <a:off x="489766" y="6254133"/>
            <a:ext cx="1489020" cy="519031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Прямоугольник со скругленными углами 558"/>
          <p:cNvSpPr/>
          <p:nvPr/>
        </p:nvSpPr>
        <p:spPr>
          <a:xfrm>
            <a:off x="2428994" y="4461089"/>
            <a:ext cx="1489020" cy="519031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Прямоугольник со скругленными углами 558"/>
          <p:cNvSpPr/>
          <p:nvPr/>
        </p:nvSpPr>
        <p:spPr>
          <a:xfrm>
            <a:off x="4073910" y="3378502"/>
            <a:ext cx="1489020" cy="519031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Прямоугольник со скругленными углами 558"/>
          <p:cNvSpPr/>
          <p:nvPr/>
        </p:nvSpPr>
        <p:spPr>
          <a:xfrm>
            <a:off x="5718827" y="3378502"/>
            <a:ext cx="1489020" cy="519031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Прямоугольник со скругленными углами 558"/>
          <p:cNvSpPr/>
          <p:nvPr/>
        </p:nvSpPr>
        <p:spPr>
          <a:xfrm>
            <a:off x="7363742" y="3379672"/>
            <a:ext cx="1489020" cy="519031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Прямоугольник со скругленными углами 558"/>
          <p:cNvSpPr/>
          <p:nvPr/>
        </p:nvSpPr>
        <p:spPr>
          <a:xfrm>
            <a:off x="9008657" y="3379672"/>
            <a:ext cx="1489020" cy="519031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Прямоугольник со скругленными углами 558"/>
          <p:cNvSpPr/>
          <p:nvPr/>
        </p:nvSpPr>
        <p:spPr>
          <a:xfrm>
            <a:off x="10609290" y="2037571"/>
            <a:ext cx="1489020" cy="519031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Прямоугольник со скругленными углами 558"/>
          <p:cNvSpPr/>
          <p:nvPr/>
        </p:nvSpPr>
        <p:spPr>
          <a:xfrm>
            <a:off x="10609289" y="3379672"/>
            <a:ext cx="1489020" cy="519031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1" name="Прямая соед. линия 1 570"/>
          <p:cNvCxnSpPr/>
          <p:nvPr/>
        </p:nvCxnSpPr>
        <p:spPr>
          <a:xfrm flipH="1">
            <a:off x="1234276" y="2511316"/>
            <a:ext cx="0" cy="29905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Прямая соед. линия 1 570"/>
          <p:cNvCxnSpPr/>
          <p:nvPr/>
        </p:nvCxnSpPr>
        <p:spPr>
          <a:xfrm flipH="1">
            <a:off x="1240353" y="3674867"/>
            <a:ext cx="0" cy="2595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Прямая соед. линия 1 570"/>
          <p:cNvCxnSpPr/>
          <p:nvPr/>
        </p:nvCxnSpPr>
        <p:spPr>
          <a:xfrm flipH="1">
            <a:off x="3173504" y="2556601"/>
            <a:ext cx="0" cy="29905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Прямая соед. линия 1 570"/>
          <p:cNvCxnSpPr/>
          <p:nvPr/>
        </p:nvCxnSpPr>
        <p:spPr>
          <a:xfrm flipH="1">
            <a:off x="6440937" y="3909986"/>
            <a:ext cx="0" cy="29905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Изогнутая соед. линия 3 577"/>
          <p:cNvCxnSpPr/>
          <p:nvPr/>
        </p:nvCxnSpPr>
        <p:spPr>
          <a:xfrm flipV="1">
            <a:off x="1933811" y="2297085"/>
            <a:ext cx="495183" cy="2157500"/>
          </a:xfrm>
          <a:prstGeom prst="bentConnector3">
            <a:avLst>
              <a:gd name="adj1" fmla="val 60672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Прямая соед. линия 1 570"/>
          <p:cNvCxnSpPr/>
          <p:nvPr/>
        </p:nvCxnSpPr>
        <p:spPr>
          <a:xfrm flipH="1">
            <a:off x="8108252" y="2556601"/>
            <a:ext cx="0" cy="59686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Прямая соед. линия 1 570"/>
          <p:cNvCxnSpPr/>
          <p:nvPr/>
        </p:nvCxnSpPr>
        <p:spPr>
          <a:xfrm flipH="1">
            <a:off x="9753168" y="2556602"/>
            <a:ext cx="0" cy="59686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Прямая соед. линия 1 570"/>
          <p:cNvCxnSpPr/>
          <p:nvPr/>
        </p:nvCxnSpPr>
        <p:spPr>
          <a:xfrm flipH="1">
            <a:off x="11353800" y="2557228"/>
            <a:ext cx="0" cy="59686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Прямая соед. линия 1 583"/>
          <p:cNvCxnSpPr/>
          <p:nvPr/>
        </p:nvCxnSpPr>
        <p:spPr>
          <a:xfrm>
            <a:off x="3918014" y="2297085"/>
            <a:ext cx="155896" cy="0"/>
          </a:xfrm>
          <a:prstGeom prst="straightConnector1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ед. линия 1 583"/>
          <p:cNvCxnSpPr/>
          <p:nvPr/>
        </p:nvCxnSpPr>
        <p:spPr>
          <a:xfrm>
            <a:off x="5562930" y="2297085"/>
            <a:ext cx="155896" cy="0"/>
          </a:xfrm>
          <a:prstGeom prst="straightConnector1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Прямая соед. линия 1 583"/>
          <p:cNvCxnSpPr/>
          <p:nvPr/>
        </p:nvCxnSpPr>
        <p:spPr>
          <a:xfrm>
            <a:off x="7207846" y="2297085"/>
            <a:ext cx="155896" cy="0"/>
          </a:xfrm>
          <a:prstGeom prst="straightConnector1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Прямая соед. линия 1 583"/>
          <p:cNvCxnSpPr/>
          <p:nvPr/>
        </p:nvCxnSpPr>
        <p:spPr>
          <a:xfrm>
            <a:off x="8852762" y="2297085"/>
            <a:ext cx="155896" cy="0"/>
          </a:xfrm>
          <a:prstGeom prst="straightConnector1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ед. линия 1 583"/>
          <p:cNvCxnSpPr/>
          <p:nvPr/>
        </p:nvCxnSpPr>
        <p:spPr>
          <a:xfrm>
            <a:off x="10497678" y="2297085"/>
            <a:ext cx="111612" cy="0"/>
          </a:xfrm>
          <a:prstGeom prst="straightConnector1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ед. линия 1 570"/>
          <p:cNvCxnSpPr/>
          <p:nvPr/>
        </p:nvCxnSpPr>
        <p:spPr>
          <a:xfrm flipH="1">
            <a:off x="3173503" y="3648345"/>
            <a:ext cx="0" cy="59686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ед. линия 1 570"/>
          <p:cNvCxnSpPr/>
          <p:nvPr/>
        </p:nvCxnSpPr>
        <p:spPr>
          <a:xfrm flipH="1">
            <a:off x="4818420" y="2556601"/>
            <a:ext cx="0" cy="59686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Прямая соед. линия 1 570"/>
          <p:cNvCxnSpPr/>
          <p:nvPr/>
        </p:nvCxnSpPr>
        <p:spPr>
          <a:xfrm flipH="1">
            <a:off x="6463335" y="2556601"/>
            <a:ext cx="0" cy="59686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Изогнутая соед. линия 3 604"/>
          <p:cNvCxnSpPr/>
          <p:nvPr/>
        </p:nvCxnSpPr>
        <p:spPr>
          <a:xfrm flipH="1">
            <a:off x="2152838" y="3281845"/>
            <a:ext cx="378260" cy="3145463"/>
          </a:xfrm>
          <a:prstGeom prst="bent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Прямая соед. линия 1 570"/>
          <p:cNvCxnSpPr/>
          <p:nvPr/>
        </p:nvCxnSpPr>
        <p:spPr>
          <a:xfrm flipH="1">
            <a:off x="1234276" y="4896492"/>
            <a:ext cx="0" cy="127130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Текст. поле 606"/>
          <p:cNvSpPr txBox="1"/>
          <p:nvPr/>
        </p:nvSpPr>
        <p:spPr>
          <a:xfrm>
            <a:off x="918980" y="2066115"/>
            <a:ext cx="630592" cy="371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608" name="Текст. поле 607"/>
          <p:cNvSpPr txBox="1"/>
          <p:nvPr/>
        </p:nvSpPr>
        <p:spPr>
          <a:xfrm>
            <a:off x="2837000" y="2117644"/>
            <a:ext cx="673008" cy="371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push</a:t>
            </a:r>
          </a:p>
        </p:txBody>
      </p:sp>
      <p:sp>
        <p:nvSpPr>
          <p:cNvPr id="610" name="Текст. поле 609"/>
          <p:cNvSpPr txBox="1"/>
          <p:nvPr/>
        </p:nvSpPr>
        <p:spPr>
          <a:xfrm>
            <a:off x="4525615" y="2111400"/>
            <a:ext cx="585609" cy="371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pop</a:t>
            </a:r>
          </a:p>
        </p:txBody>
      </p:sp>
      <p:sp>
        <p:nvSpPr>
          <p:cNvPr id="611" name="Текст. поле 610"/>
          <p:cNvSpPr txBox="1"/>
          <p:nvPr/>
        </p:nvSpPr>
        <p:spPr>
          <a:xfrm>
            <a:off x="6105239" y="2117644"/>
            <a:ext cx="716194" cy="37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front</a:t>
            </a:r>
          </a:p>
        </p:txBody>
      </p:sp>
      <p:sp>
        <p:nvSpPr>
          <p:cNvPr id="612" name="Текст. поле 611"/>
          <p:cNvSpPr txBox="1"/>
          <p:nvPr/>
        </p:nvSpPr>
        <p:spPr>
          <a:xfrm>
            <a:off x="7829176" y="2111400"/>
            <a:ext cx="558150" cy="371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size</a:t>
            </a:r>
          </a:p>
        </p:txBody>
      </p:sp>
      <p:sp>
        <p:nvSpPr>
          <p:cNvPr id="613" name="Текст. поле 612"/>
          <p:cNvSpPr txBox="1"/>
          <p:nvPr/>
        </p:nvSpPr>
        <p:spPr>
          <a:xfrm>
            <a:off x="9423583" y="2111400"/>
            <a:ext cx="659167" cy="371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clear</a:t>
            </a:r>
          </a:p>
        </p:txBody>
      </p:sp>
      <p:sp>
        <p:nvSpPr>
          <p:cNvPr id="614" name="Текст. поле 613"/>
          <p:cNvSpPr txBox="1"/>
          <p:nvPr/>
        </p:nvSpPr>
        <p:spPr>
          <a:xfrm>
            <a:off x="11083709" y="2111400"/>
            <a:ext cx="540179" cy="371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exit</a:t>
            </a:r>
          </a:p>
        </p:txBody>
      </p:sp>
      <p:sp>
        <p:nvSpPr>
          <p:cNvPr id="616" name="Текст. поле 615"/>
          <p:cNvSpPr txBox="1"/>
          <p:nvPr/>
        </p:nvSpPr>
        <p:spPr>
          <a:xfrm>
            <a:off x="812404" y="3047731"/>
            <a:ext cx="855898" cy="522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/>
              <a:t>вывод меню</a:t>
            </a:r>
            <a:endParaRPr lang="en-US" sz="1400"/>
          </a:p>
        </p:txBody>
      </p:sp>
      <p:sp>
        <p:nvSpPr>
          <p:cNvPr id="617" name="Текст. поле 616"/>
          <p:cNvSpPr txBox="1"/>
          <p:nvPr/>
        </p:nvSpPr>
        <p:spPr>
          <a:xfrm>
            <a:off x="512978" y="4126322"/>
            <a:ext cx="1454750" cy="522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/>
              <a:t>команда существует?</a:t>
            </a:r>
            <a:endParaRPr lang="en-US" sz="1400"/>
          </a:p>
        </p:txBody>
      </p:sp>
      <p:sp>
        <p:nvSpPr>
          <p:cNvPr id="618" name="Текст. поле 617"/>
          <p:cNvSpPr txBox="1"/>
          <p:nvPr/>
        </p:nvSpPr>
        <p:spPr>
          <a:xfrm>
            <a:off x="535849" y="6359067"/>
            <a:ext cx="1391885" cy="309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/>
              <a:t>вывод ошибки</a:t>
            </a:r>
            <a:endParaRPr lang="en-US" sz="1400"/>
          </a:p>
        </p:txBody>
      </p:sp>
      <p:sp>
        <p:nvSpPr>
          <p:cNvPr id="619" name="Текст. поле 618"/>
          <p:cNvSpPr txBox="1"/>
          <p:nvPr/>
        </p:nvSpPr>
        <p:spPr>
          <a:xfrm>
            <a:off x="2769004" y="3020583"/>
            <a:ext cx="809001" cy="522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/>
              <a:t>верный ввод?</a:t>
            </a:r>
            <a:endParaRPr lang="en-US" sz="1400"/>
          </a:p>
        </p:txBody>
      </p:sp>
      <p:sp>
        <p:nvSpPr>
          <p:cNvPr id="621" name="Текст. поле 620"/>
          <p:cNvSpPr txBox="1"/>
          <p:nvPr/>
        </p:nvSpPr>
        <p:spPr>
          <a:xfrm>
            <a:off x="5753730" y="4373968"/>
            <a:ext cx="1374414" cy="798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/>
              <a:t>очередь пустая?</a:t>
            </a:r>
            <a:endParaRPr lang="en-US" sz="1400"/>
          </a:p>
          <a:p>
            <a:endParaRPr lang="en-US"/>
          </a:p>
        </p:txBody>
      </p:sp>
      <p:sp>
        <p:nvSpPr>
          <p:cNvPr id="622" name="Текст. поле 621"/>
          <p:cNvSpPr txBox="1"/>
          <p:nvPr/>
        </p:nvSpPr>
        <p:spPr>
          <a:xfrm>
            <a:off x="2572582" y="4566022"/>
            <a:ext cx="1201844" cy="309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queue.push</a:t>
            </a:r>
            <a:r>
              <a:rPr lang="ru-RU" sz="1400"/>
              <a:t>()</a:t>
            </a:r>
            <a:endParaRPr lang="en-US" sz="1400"/>
          </a:p>
        </p:txBody>
      </p:sp>
      <p:sp>
        <p:nvSpPr>
          <p:cNvPr id="623" name="Текст. поле 622"/>
          <p:cNvSpPr txBox="1"/>
          <p:nvPr/>
        </p:nvSpPr>
        <p:spPr>
          <a:xfrm>
            <a:off x="11090159" y="3488083"/>
            <a:ext cx="527281" cy="309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stop</a:t>
            </a:r>
          </a:p>
        </p:txBody>
      </p:sp>
      <p:sp>
        <p:nvSpPr>
          <p:cNvPr id="624" name="Текст. поле 623"/>
          <p:cNvSpPr txBox="1"/>
          <p:nvPr/>
        </p:nvSpPr>
        <p:spPr>
          <a:xfrm>
            <a:off x="9157627" y="3496760"/>
            <a:ext cx="1191079" cy="3219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queue.clear</a:t>
            </a:r>
            <a:r>
              <a:rPr lang="ru-RU" sz="1400"/>
              <a:t>()</a:t>
            </a:r>
            <a:endParaRPr lang="en-US"/>
          </a:p>
        </p:txBody>
      </p:sp>
      <p:sp>
        <p:nvSpPr>
          <p:cNvPr id="625" name="Текст. поле 624"/>
          <p:cNvSpPr txBox="1"/>
          <p:nvPr/>
        </p:nvSpPr>
        <p:spPr>
          <a:xfrm>
            <a:off x="7551997" y="3488083"/>
            <a:ext cx="1112510" cy="3219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queue.size</a:t>
            </a:r>
            <a:r>
              <a:rPr lang="ru-RU" sz="1400"/>
              <a:t>()</a:t>
            </a:r>
            <a:endParaRPr lang="en-US"/>
          </a:p>
        </p:txBody>
      </p:sp>
      <p:sp>
        <p:nvSpPr>
          <p:cNvPr id="626" name="Текст. поле 625"/>
          <p:cNvSpPr txBox="1"/>
          <p:nvPr/>
        </p:nvSpPr>
        <p:spPr>
          <a:xfrm>
            <a:off x="5861763" y="3481708"/>
            <a:ext cx="1203146" cy="3219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queue.front</a:t>
            </a:r>
            <a:r>
              <a:rPr lang="ru-RU" sz="1400"/>
              <a:t>()</a:t>
            </a:r>
            <a:endParaRPr lang="en-US"/>
          </a:p>
        </p:txBody>
      </p:sp>
      <p:sp>
        <p:nvSpPr>
          <p:cNvPr id="627" name="Текст. поле 626"/>
          <p:cNvSpPr txBox="1"/>
          <p:nvPr/>
        </p:nvSpPr>
        <p:spPr>
          <a:xfrm>
            <a:off x="4251486" y="3481708"/>
            <a:ext cx="1133867" cy="3219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queue.pop</a:t>
            </a:r>
            <a:r>
              <a:rPr lang="ru-RU" sz="1400"/>
              <a:t>()</a:t>
            </a:r>
            <a:endParaRPr lang="en-US"/>
          </a:p>
        </p:txBody>
      </p:sp>
      <p:cxnSp>
        <p:nvCxnSpPr>
          <p:cNvPr id="628" name="Изогнутая соед. линия 3 627"/>
          <p:cNvCxnSpPr/>
          <p:nvPr/>
        </p:nvCxnSpPr>
        <p:spPr>
          <a:xfrm flipH="1">
            <a:off x="2178364" y="5500322"/>
            <a:ext cx="3462514" cy="1167909"/>
          </a:xfrm>
          <a:prstGeom prst="bent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Прямая соед. линия 1 628"/>
          <p:cNvCxnSpPr/>
          <p:nvPr/>
        </p:nvCxnSpPr>
        <p:spPr>
          <a:xfrm flipV="1">
            <a:off x="5640878" y="4635229"/>
            <a:ext cx="0" cy="865093"/>
          </a:xfrm>
          <a:prstGeom prst="straightConnector1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Прямая соед. линия 1 629"/>
          <p:cNvCxnSpPr/>
          <p:nvPr/>
        </p:nvCxnSpPr>
        <p:spPr>
          <a:xfrm flipV="1">
            <a:off x="5640878" y="4635229"/>
            <a:ext cx="157653" cy="0"/>
          </a:xfrm>
          <a:prstGeom prst="straightConnector1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Текст. поле 630"/>
          <p:cNvSpPr txBox="1"/>
          <p:nvPr/>
        </p:nvSpPr>
        <p:spPr>
          <a:xfrm>
            <a:off x="5475753" y="4354730"/>
            <a:ext cx="330250" cy="246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/>
              <a:t>да</a:t>
            </a:r>
            <a:endParaRPr lang="en-US" sz="1000"/>
          </a:p>
        </p:txBody>
      </p:sp>
      <p:sp>
        <p:nvSpPr>
          <p:cNvPr id="632" name="Текст. поле 631"/>
          <p:cNvSpPr txBox="1"/>
          <p:nvPr/>
        </p:nvSpPr>
        <p:spPr>
          <a:xfrm>
            <a:off x="2241653" y="3020583"/>
            <a:ext cx="374682" cy="272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/>
              <a:t>нет</a:t>
            </a:r>
            <a:endParaRPr lang="en-US"/>
          </a:p>
        </p:txBody>
      </p:sp>
      <p:sp>
        <p:nvSpPr>
          <p:cNvPr id="633" name="Текст. поле 630"/>
          <p:cNvSpPr txBox="1"/>
          <p:nvPr/>
        </p:nvSpPr>
        <p:spPr>
          <a:xfrm>
            <a:off x="1882759" y="4231252"/>
            <a:ext cx="330250" cy="246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/>
              <a:t>да</a:t>
            </a:r>
            <a:endParaRPr lang="en-US" sz="1000"/>
          </a:p>
        </p:txBody>
      </p:sp>
      <p:sp>
        <p:nvSpPr>
          <p:cNvPr id="634" name="Текст. поле 631"/>
          <p:cNvSpPr txBox="1"/>
          <p:nvPr/>
        </p:nvSpPr>
        <p:spPr>
          <a:xfrm>
            <a:off x="812404" y="5227865"/>
            <a:ext cx="374682" cy="272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/>
              <a:t>нет</a:t>
            </a:r>
            <a:endParaRPr lang="en-US"/>
          </a:p>
        </p:txBody>
      </p:sp>
      <p:sp>
        <p:nvSpPr>
          <p:cNvPr id="635" name="Текст. поле 630"/>
          <p:cNvSpPr txBox="1"/>
          <p:nvPr/>
        </p:nvSpPr>
        <p:spPr>
          <a:xfrm>
            <a:off x="3179758" y="3774054"/>
            <a:ext cx="330250" cy="246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/>
              <a:t>да</a:t>
            </a:r>
            <a:endParaRPr lang="en-US" sz="1000"/>
          </a:p>
        </p:txBody>
      </p:sp>
      <p:sp>
        <p:nvSpPr>
          <p:cNvPr id="636" name="Прямоугольник со скругленными углами 558"/>
          <p:cNvSpPr/>
          <p:nvPr/>
        </p:nvSpPr>
        <p:spPr>
          <a:xfrm>
            <a:off x="5718826" y="5908277"/>
            <a:ext cx="1489020" cy="519031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Текст. поле 636"/>
          <p:cNvSpPr txBox="1"/>
          <p:nvPr/>
        </p:nvSpPr>
        <p:spPr>
          <a:xfrm>
            <a:off x="5717985" y="6006583"/>
            <a:ext cx="1625416" cy="32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aseline="30000"/>
              <a:t>продолжение работы</a:t>
            </a:r>
            <a:endParaRPr lang="en-US" sz="1600" baseline="30000"/>
          </a:p>
        </p:txBody>
      </p:sp>
      <p:sp>
        <p:nvSpPr>
          <p:cNvPr id="642" name="Текст. поле 631"/>
          <p:cNvSpPr txBox="1"/>
          <p:nvPr/>
        </p:nvSpPr>
        <p:spPr>
          <a:xfrm>
            <a:off x="6530694" y="5227865"/>
            <a:ext cx="374682" cy="272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/>
              <a:t>нет</a:t>
            </a:r>
            <a:endParaRPr lang="en-US"/>
          </a:p>
        </p:txBody>
      </p:sp>
      <p:cxnSp>
        <p:nvCxnSpPr>
          <p:cNvPr id="645" name="Прямая соед. линия 1 644"/>
          <p:cNvCxnSpPr/>
          <p:nvPr/>
        </p:nvCxnSpPr>
        <p:spPr>
          <a:xfrm flipH="1">
            <a:off x="6440936" y="5001103"/>
            <a:ext cx="0" cy="83893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Прямая соед. линия 1 645"/>
          <p:cNvCxnSpPr/>
          <p:nvPr/>
        </p:nvCxnSpPr>
        <p:spPr>
          <a:xfrm>
            <a:off x="5543408" y="3905486"/>
            <a:ext cx="495183" cy="44924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ПРИМЕР РАБОТЫ ПРОГРАММЫ:"/>
          <p:cNvSpPr>
            <a:spLocks noGrp="1" noEditPoints="1"/>
          </p:cNvSpPr>
          <p:nvPr>
            <p:ph type="title"/>
          </p:nvPr>
        </p:nvSpPr>
        <p:spPr>
          <a:xfrm>
            <a:off x="622070" y="1633770"/>
            <a:ext cx="3207663" cy="1600205"/>
          </a:xfrm>
          <a:prstGeom prst="rect">
            <a:avLst/>
          </a:prstGeom>
        </p:spPr>
        <p:txBody>
          <a:bodyPr/>
          <a:lstStyle>
            <a:lvl1pPr defTabSz="612648">
              <a:defRPr sz="3200"/>
            </a:lvl1pPr>
          </a:lstStyle>
          <a:p>
            <a:r>
              <a:t>ПРИМЕР РАБОТЫ ПРОГРАММЫ:</a:t>
            </a:r>
          </a:p>
        </p:txBody>
      </p:sp>
      <p:pic>
        <p:nvPicPr>
          <p:cNvPr id="555" name="Изображение 554"/>
          <p:cNvPicPr>
            <a:picLocks noChangeAspect="1"/>
          </p:cNvPicPr>
          <p:nvPr/>
        </p:nvPicPr>
        <p:blipFill>
          <a:blip r:embed="rId1"/>
          <a:srcRect r="40891"/>
          <a:stretch/>
        </p:blipFill>
        <p:spPr>
          <a:xfrm>
            <a:off x="4587408" y="0"/>
            <a:ext cx="6776075" cy="6858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PermianSansTypeface"/>
        <a:ea typeface="PermianSansTypeface"/>
        <a:cs typeface="PermianSansTypeface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PermianSansTypeface"/>
        <a:ea typeface="PermianSansTypeface"/>
        <a:cs typeface="PermianSansTypeface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Полина</cp:lastModifiedBy>
  <dcterms:modified xsi:type="dcterms:W3CDTF">2025-06-12T18:21:56Z</dcterms:modified>
</cp:coreProperties>
</file>