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17/10/19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E81B0F6-F39F-45F2-8E4B-CAFB1AF3CF8A}" type="slidenum"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96948"/>
            <a:ext cx="8229240" cy="5928812"/>
          </a:xfrm>
        </p:spPr>
        <p:txBody>
          <a:bodyPr anchor="t"/>
          <a:lstStyle/>
          <a:p>
            <a:pPr algn="ctr"/>
            <a:r>
              <a:rPr lang="en-IN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Mutable </a:t>
            </a:r>
            <a:r>
              <a:rPr lang="en-IN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Objects Continued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Advanced list concepts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36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en-I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1) Slicing</a:t>
            </a:r>
          </a:p>
          <a:p>
            <a:pPr marL="10836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en-I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2) Deleting elements using slicing</a:t>
            </a:r>
          </a:p>
          <a:p>
            <a:pPr marL="10836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en-I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3) Deleting entire list   </a:t>
            </a:r>
          </a:p>
          <a:p>
            <a:pPr marL="10836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en-I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4) in operator</a:t>
            </a:r>
          </a:p>
          <a:p>
            <a:pPr marL="10836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en-I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5) not in operator  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IN" sz="22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Making Decisions</a:t>
            </a:r>
          </a:p>
        </p:txBody>
      </p:sp>
      <p:sp>
        <p:nvSpPr>
          <p:cNvPr id="210" name="TextShape 2"/>
          <p:cNvSpPr txBox="1"/>
          <p:nvPr/>
        </p:nvSpPr>
        <p:spPr>
          <a:xfrm>
            <a:off x="457200" y="1604519"/>
            <a:ext cx="8228880" cy="495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Equals to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equal to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Greater than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Greater than equal to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Less than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Less than equal to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Else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While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Break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Continue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Loops with else statement</a:t>
            </a:r>
          </a:p>
        </p:txBody>
      </p:sp>
    </p:spTree>
    <p:extLst>
      <p:ext uri="{BB962C8B-B14F-4D97-AF65-F5344CB8AC3E}">
        <p14:creationId xmlns:p14="http://schemas.microsoft.com/office/powerpoint/2010/main" val="30834540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600199"/>
            <a:ext cx="8229240" cy="5138225"/>
          </a:xfrm>
        </p:spPr>
        <p:txBody>
          <a:bodyPr anchor="t"/>
          <a:lstStyle/>
          <a:p>
            <a:r>
              <a:rPr lang="en-US" sz="2400" dirty="0"/>
              <a:t>Functions: why do we need them</a:t>
            </a:r>
            <a:r>
              <a:rPr lang="en-US" sz="2400" dirty="0" smtClean="0"/>
              <a:t>?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Functions makes your life easy and to simplify </a:t>
            </a:r>
            <a:r>
              <a:rPr lang="en-US" sz="2200" dirty="0" smtClean="0"/>
              <a:t>time-consuming and tedious tasks</a:t>
            </a:r>
            <a:r>
              <a:rPr lang="en-I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endParaRPr lang="en-IN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 examples:</a:t>
            </a:r>
          </a:p>
          <a:p>
            <a:pPr marL="0" indent="0">
              <a:buClr>
                <a:srgbClr val="000000"/>
              </a:buClr>
              <a:buSzPct val="45000"/>
              <a:buNone/>
            </a:pPr>
            <a:r>
              <a:rPr lang="en-I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</a:t>
            </a:r>
            <a:r>
              <a:rPr lang="en-I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print()</a:t>
            </a:r>
          </a:p>
          <a:p>
            <a:pPr marL="0" indent="0">
              <a:buClr>
                <a:srgbClr val="000000"/>
              </a:buClr>
              <a:buSzPct val="45000"/>
              <a:buNone/>
            </a:pPr>
            <a:r>
              <a:rPr lang="en-I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input()</a:t>
            </a:r>
          </a:p>
          <a:p>
            <a:pPr marL="0" indent="0">
              <a:buClr>
                <a:srgbClr val="000000"/>
              </a:buClr>
              <a:buSzPct val="45000"/>
              <a:buNone/>
            </a:pPr>
            <a:r>
              <a:rPr lang="en-I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</a:t>
            </a:r>
            <a:r>
              <a:rPr lang="en-IN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</a:t>
            </a:r>
            <a:r>
              <a:rPr lang="en-I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 when invoked with input()</a:t>
            </a:r>
          </a:p>
          <a:p>
            <a:pPr marL="0" indent="0">
              <a:buClr>
                <a:srgbClr val="000000"/>
              </a:buClr>
              <a:buSzPct val="45000"/>
              <a:buNone/>
            </a:pPr>
            <a:r>
              <a:rPr lang="en-I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</a:t>
            </a:r>
            <a:r>
              <a:rPr lang="en-I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float() when invoked with input()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 often happens that a particular piece of code is repeated many times in your program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Breaking up of code/requirement into different functions so that multiple developers can work at the same time.</a:t>
            </a:r>
            <a:endParaRPr lang="en-IN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54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211015"/>
            <a:ext cx="8229240" cy="6541477"/>
          </a:xfrm>
        </p:spPr>
        <p:txBody>
          <a:bodyPr anchor="t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above process of code breaking is called </a:t>
            </a:r>
            <a:r>
              <a:rPr lang="en-US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Decomposition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0" indent="0">
              <a:buClr>
                <a:srgbClr val="000000"/>
              </a:buClr>
              <a:buSzPct val="45000"/>
              <a:buNone/>
            </a:pPr>
            <a:endParaRPr lang="en-US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2400" dirty="0"/>
              <a:t>Where do the functions come from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r>
              <a:rPr lang="en-US" sz="2200" dirty="0"/>
              <a:t>In general, functions come from at least three places</a:t>
            </a:r>
            <a:r>
              <a:rPr lang="en-US" sz="2200" dirty="0" smtClean="0"/>
              <a:t>: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1" dirty="0"/>
              <a:t>from Python itself</a:t>
            </a:r>
            <a:r>
              <a:rPr lang="en-US" sz="2200" dirty="0"/>
              <a:t> – numerous functions (like print()) are an integral part of Python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1" dirty="0"/>
              <a:t>from Python’s preinstalled modules</a:t>
            </a:r>
            <a:r>
              <a:rPr lang="en-US" sz="2200" dirty="0"/>
              <a:t> – a lot of functions, very useful ones, but used significantly less often than built-in </a:t>
            </a:r>
            <a:r>
              <a:rPr lang="en-US" sz="2200" dirty="0" smtClean="0"/>
              <a:t>ones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1" dirty="0"/>
              <a:t>directly from your code</a:t>
            </a:r>
            <a:r>
              <a:rPr lang="en-US" sz="2200" dirty="0"/>
              <a:t> – you can write your own functions, place them inside your code, and use them freely</a:t>
            </a:r>
            <a:r>
              <a:rPr lang="en-US" sz="2200" dirty="0" smtClean="0"/>
              <a:t>;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dirty="0"/>
              <a:t>there is one other possibility, but it’s connected with classes, so we’ll omit it for now.</a:t>
            </a:r>
          </a:p>
          <a:p>
            <a:pPr marL="0" indent="0">
              <a:buClr>
                <a:srgbClr val="000000"/>
              </a:buClr>
              <a:buSzPct val="45000"/>
              <a:buNone/>
            </a:pPr>
            <a:endParaRPr lang="en-US" sz="2200" dirty="0"/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200" dirty="0" smtClean="0"/>
          </a:p>
          <a:p>
            <a:pPr marL="0" indent="0">
              <a:buClr>
                <a:srgbClr val="000000"/>
              </a:buClr>
              <a:buSzPct val="45000"/>
              <a:buNone/>
            </a:pPr>
            <a:endParaRPr lang="en-IN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3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211015"/>
            <a:ext cx="8229240" cy="6457071"/>
          </a:xfrm>
        </p:spPr>
        <p:txBody>
          <a:bodyPr anchor="t"/>
          <a:lstStyle/>
          <a:p>
            <a:r>
              <a:rPr lang="en-US" dirty="0"/>
              <a:t>Your first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Function declaration and its usage in a code.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	</a:t>
            </a:r>
            <a:r>
              <a:rPr lang="en-US" dirty="0"/>
              <a:t>It has to be always defined first.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It cannot be used without definition.</a:t>
            </a:r>
          </a:p>
          <a:p>
            <a:r>
              <a:rPr lang="en-US" dirty="0" smtClean="0"/>
              <a:t>You must not have function and a variable of the same name.</a:t>
            </a:r>
          </a:p>
          <a:p>
            <a:r>
              <a:rPr lang="en-US" dirty="0" smtClean="0"/>
              <a:t>Parameterized function</a:t>
            </a:r>
          </a:p>
          <a:p>
            <a:r>
              <a:rPr lang="en-US" dirty="0" smtClean="0"/>
              <a:t>Function with return value</a:t>
            </a:r>
          </a:p>
          <a:p>
            <a:r>
              <a:rPr lang="en-US" dirty="0" smtClean="0"/>
              <a:t>Functions and scopes</a:t>
            </a:r>
          </a:p>
          <a:p>
            <a:r>
              <a:rPr lang="en-US" dirty="0" smtClean="0"/>
              <a:t>Global variable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</TotalTime>
  <Words>131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Functions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Overview</dc:title>
  <dc:subject/>
  <dc:creator>Shasank</dc:creator>
  <dc:description/>
  <cp:lastModifiedBy>Shah, Shasank Bhupendra (Cognizant)</cp:lastModifiedBy>
  <cp:revision>38</cp:revision>
  <dcterms:created xsi:type="dcterms:W3CDTF">2019-10-16T01:00:28Z</dcterms:created>
  <dcterms:modified xsi:type="dcterms:W3CDTF">2019-10-18T04:02:50Z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27</vt:i4>
  </property>
</Properties>
</file>