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6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91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55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8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9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4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4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7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5172-31A1-4009-8E2B-93A8616A555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EA02-9463-4B37-8DB3-973F21481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5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базы данных автосалона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60234" y="0"/>
            <a:ext cx="8144134" cy="1117687"/>
          </a:xfrm>
        </p:spPr>
        <p:txBody>
          <a:bodyPr/>
          <a:lstStyle/>
          <a:p>
            <a:pPr algn="ctr"/>
            <a:r>
              <a:rPr lang="ru-RU" dirty="0" smtClean="0"/>
              <a:t>Государственное бюджетное профессиональное образовательное учреждение города Москвы «Московский Государственный Колледж Электромеханики и Информационных Технологий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процедур для защищенного управления</a:t>
            </a:r>
            <a:r>
              <a:rPr lang="en-US" dirty="0" smtClean="0"/>
              <a:t>,</a:t>
            </a:r>
            <a:r>
              <a:rPr lang="ru-RU" dirty="0" smtClean="0"/>
              <a:t> изменения и хранения данных БД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0321" y="2771686"/>
            <a:ext cx="8387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Хранимые процедуры позволяют объединить последовательность запросов и сохранить их на сервере, а так же позволяют разработать более простые и удобные способы для работы с данными.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разработанной БД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+</a:t>
            </a:r>
          </a:p>
          <a:p>
            <a:pPr marL="0" indent="0">
              <a:buNone/>
            </a:pPr>
            <a:r>
              <a:rPr lang="ru-RU" sz="2000" dirty="0" smtClean="0"/>
              <a:t>Эффективное использование в рамках одного сервиса</a:t>
            </a:r>
          </a:p>
          <a:p>
            <a:pPr marL="0" indent="0">
              <a:buNone/>
            </a:pPr>
            <a:r>
              <a:rPr lang="ru-RU" sz="2000" dirty="0" smtClean="0"/>
              <a:t>Расширяемость за счет выбранной БД</a:t>
            </a:r>
          </a:p>
          <a:p>
            <a:pPr marL="0" indent="0">
              <a:buNone/>
            </a:pPr>
            <a:r>
              <a:rPr lang="ru-RU" sz="2000" dirty="0" smtClean="0"/>
              <a:t>Сокращение времени на работу с данными благодаря методам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594124" y="2336873"/>
            <a:ext cx="4700058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smtClean="0"/>
              <a:t>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HK Grotesk Medium"/>
              </a:rPr>
              <a:t>Не </a:t>
            </a:r>
            <a:r>
              <a:rPr lang="en-US" sz="2000" dirty="0" err="1">
                <a:solidFill>
                  <a:srgbClr val="FFFFFF"/>
                </a:solidFill>
                <a:latin typeface="HK Grotesk Medium"/>
              </a:rPr>
              <a:t>проведен</a:t>
            </a:r>
            <a:r>
              <a:rPr lang="en-US" sz="2000" dirty="0">
                <a:solidFill>
                  <a:srgbClr val="FFFFFF"/>
                </a:solidFill>
                <a:latin typeface="HK Grotesk Medium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HK Grotesk Medium"/>
              </a:rPr>
              <a:t>анализ</a:t>
            </a:r>
            <a:r>
              <a:rPr lang="en-US" sz="2000" dirty="0">
                <a:solidFill>
                  <a:srgbClr val="FFFFFF"/>
                </a:solidFill>
                <a:latin typeface="HK Grotesk Medium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latin typeface="HK Grotesk Medium"/>
              </a:rPr>
              <a:t>тестирование</a:t>
            </a:r>
            <a:r>
              <a:rPr lang="en-US" sz="2000" dirty="0">
                <a:solidFill>
                  <a:srgbClr val="FFFFFF"/>
                </a:solidFill>
                <a:latin typeface="HK Grotesk Medium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HK Grotesk Medium"/>
              </a:rPr>
              <a:t>базы</a:t>
            </a:r>
            <a:r>
              <a:rPr lang="en-US" sz="2000" dirty="0">
                <a:solidFill>
                  <a:srgbClr val="FFFFFF"/>
                </a:solidFill>
                <a:latin typeface="HK Grotesk Medium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HK Grotesk Medium"/>
              </a:rPr>
              <a:t>данных</a:t>
            </a:r>
            <a:r>
              <a:rPr lang="en-US" sz="2000" dirty="0">
                <a:solidFill>
                  <a:srgbClr val="FFFFFF"/>
                </a:solidFill>
                <a:latin typeface="HK Grotesk Medium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HK Grotesk Medium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HK Grotesk Medium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HK Grotesk Medium"/>
              </a:rPr>
              <a:t>защищенность</a:t>
            </a:r>
            <a:endParaRPr lang="ru-RU" sz="2000" dirty="0">
              <a:solidFill>
                <a:srgbClr val="FFFFFF"/>
              </a:solidFill>
              <a:latin typeface="HK Grotesk Medium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FFFF"/>
                </a:solidFill>
                <a:latin typeface="HK Grotesk Medium"/>
              </a:rPr>
              <a:t>Доступ пользователей на уровне БД не разграничен</a:t>
            </a:r>
            <a:endParaRPr lang="en-US" sz="2000" dirty="0">
              <a:solidFill>
                <a:srgbClr val="FFFFFF"/>
              </a:solidFill>
              <a:latin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836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 было разработано в ходе работы?</a:t>
            </a:r>
          </a:p>
          <a:p>
            <a:pPr marL="0" indent="0">
              <a:buNone/>
            </a:pPr>
            <a:r>
              <a:rPr lang="ru-RU" dirty="0" smtClean="0"/>
              <a:t>В результате была разработана клиентская база данных автосалона.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Какие задачи были </a:t>
            </a:r>
            <a:r>
              <a:rPr lang="ru-RU" dirty="0" err="1"/>
              <a:t>выполены</a:t>
            </a:r>
            <a:r>
              <a:rPr lang="ru-RU" dirty="0" smtClean="0"/>
              <a:t>?</a:t>
            </a:r>
          </a:p>
          <a:p>
            <a:r>
              <a:rPr lang="ru-RU" dirty="0" smtClean="0"/>
              <a:t> </a:t>
            </a:r>
            <a:r>
              <a:rPr lang="ru-RU" dirty="0"/>
              <a:t>Анализ предметной области;</a:t>
            </a:r>
          </a:p>
          <a:p>
            <a:r>
              <a:rPr lang="ru-RU" dirty="0"/>
              <a:t>Анализ существующих базы данных;</a:t>
            </a:r>
          </a:p>
          <a:p>
            <a:r>
              <a:rPr lang="ru-RU" dirty="0"/>
              <a:t>Анализ схемы базы данных;</a:t>
            </a:r>
          </a:p>
          <a:p>
            <a:r>
              <a:rPr lang="ru-RU" dirty="0"/>
              <a:t>Проектирование базы данных;</a:t>
            </a:r>
          </a:p>
          <a:p>
            <a:r>
              <a:rPr lang="ru-RU" dirty="0"/>
              <a:t>Разработка базы данных.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989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актуальность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4018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989214" y="2543223"/>
            <a:ext cx="7063454" cy="3531072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 smtClean="0"/>
              <a:t>Цель работы</a:t>
            </a:r>
          </a:p>
          <a:p>
            <a:pPr marL="0" indent="0" algn="just">
              <a:buNone/>
            </a:pPr>
            <a:r>
              <a:rPr lang="ru-RU" sz="1600" dirty="0" smtClean="0"/>
              <a:t>Разработка базы данных</a:t>
            </a:r>
            <a:r>
              <a:rPr lang="en-US" sz="1600" dirty="0" smtClean="0"/>
              <a:t>,</a:t>
            </a:r>
            <a:r>
              <a:rPr lang="ru-RU" sz="1600" dirty="0" smtClean="0"/>
              <a:t> предоставляющей быстрый доступ к каталогам автосалона для формирования заказа.</a:t>
            </a:r>
          </a:p>
          <a:p>
            <a:pPr marL="0" indent="0" algn="just">
              <a:buNone/>
            </a:pPr>
            <a:endParaRPr lang="ru-RU" sz="1600" dirty="0"/>
          </a:p>
          <a:p>
            <a:pPr marL="0" indent="0" algn="just">
              <a:buNone/>
            </a:pPr>
            <a:endParaRPr lang="ru-RU" sz="1600" dirty="0" smtClean="0"/>
          </a:p>
          <a:p>
            <a:pPr marL="0" indent="0" algn="just">
              <a:buNone/>
            </a:pPr>
            <a:r>
              <a:rPr lang="ru-RU" sz="1600" dirty="0" smtClean="0"/>
              <a:t>Актуальность работы </a:t>
            </a:r>
          </a:p>
          <a:p>
            <a:pPr marL="0" indent="0" algn="just">
              <a:buNone/>
            </a:pPr>
            <a:r>
              <a:rPr lang="ru-RU" sz="1600" dirty="0" smtClean="0"/>
              <a:t>Актуальность заключается в необходимости быстрого и подробного оформления заказа в автосалоне</a:t>
            </a:r>
            <a:r>
              <a:rPr lang="en-US" sz="1600" dirty="0" smtClean="0"/>
              <a:t>,</a:t>
            </a:r>
            <a:r>
              <a:rPr lang="ru-RU" sz="1600" dirty="0" smtClean="0"/>
              <a:t> минимизирующего очередь среди клиентов</a:t>
            </a:r>
            <a:r>
              <a:rPr lang="en-US" sz="1600" dirty="0" smtClean="0"/>
              <a:t>,</a:t>
            </a:r>
            <a:r>
              <a:rPr lang="ru-RU" sz="1600" dirty="0" smtClean="0"/>
              <a:t> путем его автоматизации при помощи базы данных.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9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680318" y="4221391"/>
            <a:ext cx="375397" cy="350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0318" y="3790178"/>
            <a:ext cx="375397" cy="364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0319" y="3342287"/>
            <a:ext cx="375398" cy="309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0320" y="2839580"/>
            <a:ext cx="375396" cy="38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0322" y="2336873"/>
            <a:ext cx="375394" cy="38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231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Анализ предметной области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Анализ схемы базы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Анализ существующих баз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Проектирование баз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Разработка базы данных</a:t>
            </a:r>
            <a:r>
              <a:rPr lang="en-US" dirty="0"/>
              <a:t>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0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основных понятий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266002"/>
            <a:ext cx="4698358" cy="35993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Автомобиль</a:t>
            </a:r>
          </a:p>
          <a:p>
            <a:pPr marL="0" indent="0" algn="ctr">
              <a:buNone/>
            </a:pPr>
            <a:r>
              <a:rPr lang="ru-RU" dirty="0" smtClean="0"/>
              <a:t>Моторное </a:t>
            </a:r>
            <a:r>
              <a:rPr lang="ru-RU" dirty="0"/>
              <a:t>дорожное и внедорожное транспортное средство, используемое для перевозки людей и грузов.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43" y="3830806"/>
            <a:ext cx="2034512" cy="2034512"/>
          </a:xfr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252619" y="2266002"/>
            <a:ext cx="46983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Клиенты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Люди</a:t>
            </a:r>
            <a:r>
              <a:rPr lang="en-US" dirty="0" smtClean="0"/>
              <a:t>,</a:t>
            </a:r>
            <a:r>
              <a:rPr lang="ru-RU" dirty="0" smtClean="0"/>
              <a:t> совершающие покупку в автосалоне.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19" y="3830806"/>
            <a:ext cx="2090358" cy="16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базы данных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36" y="2565400"/>
            <a:ext cx="4397266" cy="3598863"/>
          </a:xfrm>
        </p:spPr>
      </p:pic>
    </p:spTree>
    <p:extLst>
      <p:ext uri="{BB962C8B-B14F-4D97-AF65-F5344CB8AC3E}">
        <p14:creationId xmlns:p14="http://schemas.microsoft.com/office/powerpoint/2010/main" val="11958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БД</a:t>
            </a:r>
            <a:endParaRPr lang="ru-RU" dirty="0"/>
          </a:p>
        </p:txBody>
      </p:sp>
      <p:pic>
        <p:nvPicPr>
          <p:cNvPr id="3075" name="Picture 3" descr="Логич мод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82" y="1999624"/>
            <a:ext cx="5560505" cy="485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0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 модель БД</a:t>
            </a:r>
            <a:endParaRPr lang="ru-RU" dirty="0"/>
          </a:p>
        </p:txBody>
      </p:sp>
      <p:pic>
        <p:nvPicPr>
          <p:cNvPr id="4098" name="Picture 2" descr="физ м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32" y="1988317"/>
            <a:ext cx="2967037" cy="469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запроса на создание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71553"/>
            <a:ext cx="65255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" name="Picture 2" descr="физ мо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7" y="2515413"/>
            <a:ext cx="2206568" cy="349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63</TotalTime>
  <Words>256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HK Grotesk Medium</vt:lpstr>
      <vt:lpstr>Trebuchet MS</vt:lpstr>
      <vt:lpstr>Берлин</vt:lpstr>
      <vt:lpstr>Разработка базы данных автосалона</vt:lpstr>
      <vt:lpstr>Цели и актуальность</vt:lpstr>
      <vt:lpstr>Цели</vt:lpstr>
      <vt:lpstr>Анализ основных понятий</vt:lpstr>
      <vt:lpstr>Сущности базы данных</vt:lpstr>
      <vt:lpstr>Логическая модель БД</vt:lpstr>
      <vt:lpstr>Физическая модель БД</vt:lpstr>
      <vt:lpstr>Выполнение запроса на создание БД</vt:lpstr>
      <vt:lpstr>Схема базы данных</vt:lpstr>
      <vt:lpstr>Использование процедур для защищенного управления, изменения и хранения данных БД</vt:lpstr>
      <vt:lpstr>Плюсы и минусы разработанной БД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автосалона</dc:title>
  <dc:creator>student</dc:creator>
  <cp:lastModifiedBy>student</cp:lastModifiedBy>
  <cp:revision>7</cp:revision>
  <dcterms:created xsi:type="dcterms:W3CDTF">2021-11-30T10:05:07Z</dcterms:created>
  <dcterms:modified xsi:type="dcterms:W3CDTF">2021-11-30T11:08:28Z</dcterms:modified>
</cp:coreProperties>
</file>