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1BE3-C33E-44F2-9AC5-489447441AA1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3E21-E9C7-4506-BD99-E9C8006D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champagn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Rotary%20Clock%20http:/codepen.io/jakealbaugh/pen/ZYdYRO" TargetMode="External"/><Relationship Id="rId3" Type="http://schemas.openxmlformats.org/officeDocument/2006/relationships/hyperlink" Target="https://coveloping.com/tools/css-animation-generator" TargetMode="External"/><Relationship Id="rId7" Type="http://schemas.openxmlformats.org/officeDocument/2006/relationships/hyperlink" Target="http://daneden.github.io/animate.css/" TargetMode="External"/><Relationship Id="rId12" Type="http://schemas.openxmlformats.org/officeDocument/2006/relationships/hyperlink" Target="http://codepen.io/vavik96/pen/zGGvvo" TargetMode="External"/><Relationship Id="rId2" Type="http://schemas.openxmlformats.org/officeDocument/2006/relationships/hyperlink" Target="http://www.reddit.com/r/learnprogramming/comments/2zd0rv/huge_list_of_css3_resourcestutorials_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ttlebox.cabmaddux.com/" TargetMode="External"/><Relationship Id="rId11" Type="http://schemas.openxmlformats.org/officeDocument/2006/relationships/hyperlink" Target="Buttons%20http:/codepen.io/vavik96/pen/zGGvvo" TargetMode="External"/><Relationship Id="rId5" Type="http://schemas.openxmlformats.org/officeDocument/2006/relationships/hyperlink" Target="http://codepen.io/grdnbryant/pen/EjWoqY" TargetMode="External"/><Relationship Id="rId10" Type="http://schemas.openxmlformats.org/officeDocument/2006/relationships/hyperlink" Target="http://cssdeck.com/labs/solar-system" TargetMode="External"/><Relationship Id="rId4" Type="http://schemas.openxmlformats.org/officeDocument/2006/relationships/hyperlink" Target="http://tobiasahlin.com/spinkit/" TargetMode="External"/><Relationship Id="rId9" Type="http://schemas.openxmlformats.org/officeDocument/2006/relationships/hyperlink" Target="http://codepen.io/jakealbaugh/pen/ZYdYR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examples/ShapesOfCSS/" TargetMode="External"/><Relationship Id="rId7" Type="http://schemas.openxmlformats.org/officeDocument/2006/relationships/hyperlink" Target="http://careers.jackhenry.com/jobs/search?utf8=%E2%9C%93&amp;q=&amp;location_state=CA" TargetMode="External"/><Relationship Id="rId2" Type="http://schemas.openxmlformats.org/officeDocument/2006/relationships/hyperlink" Target="mailto:apchampagn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/css3_animations.asp" TargetMode="External"/><Relationship Id="rId5" Type="http://schemas.openxmlformats.org/officeDocument/2006/relationships/hyperlink" Target="http://www.sweetgoals.com/" TargetMode="External"/><Relationship Id="rId4" Type="http://schemas.openxmlformats.org/officeDocument/2006/relationships/hyperlink" Target="https://github.com/sweetgoals/sglo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Graphics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Champagne</a:t>
            </a:r>
          </a:p>
          <a:p>
            <a:r>
              <a:rPr lang="en-US" dirty="0" smtClean="0">
                <a:hlinkClick r:id="rId2"/>
              </a:rPr>
              <a:t>apchampagne@gmail.com</a:t>
            </a:r>
            <a:endParaRPr lang="en-US" dirty="0" smtClean="0"/>
          </a:p>
          <a:p>
            <a:r>
              <a:rPr lang="en-US" dirty="0" smtClean="0"/>
              <a:t>San Diego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WHY? WHY?? WHY?!?!?!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Don’t need images that take up bandwidth and size</a:t>
            </a:r>
          </a:p>
          <a:p>
            <a:r>
              <a:rPr lang="en-US" dirty="0" smtClean="0"/>
              <a:t>2. Faster</a:t>
            </a:r>
          </a:p>
          <a:p>
            <a:r>
              <a:rPr lang="en-US" dirty="0" smtClean="0"/>
              <a:t>3. They can be resized easily. </a:t>
            </a:r>
          </a:p>
          <a:p>
            <a:r>
              <a:rPr lang="en-US" dirty="0" smtClean="0"/>
              <a:t>4. Generally speaking simpler to create and modify. (Story logo)</a:t>
            </a:r>
          </a:p>
          <a:p>
            <a:r>
              <a:rPr lang="en-US" dirty="0" smtClean="0"/>
              <a:t>5. Don’t need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Sweet Goals 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Snipping Tool is your friend! </a:t>
            </a:r>
          </a:p>
          <a:p>
            <a:r>
              <a:rPr lang="en-US" dirty="0" smtClean="0"/>
              <a:t>How to create a logo, use the image to create 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319405"/>
            <a:ext cx="10515600" cy="6372339"/>
          </a:xfrm>
        </p:spPr>
        <p:txBody>
          <a:bodyPr>
            <a:noAutofit/>
          </a:bodyPr>
          <a:lstStyle/>
          <a:p>
            <a:r>
              <a:rPr lang="en-US" sz="1800" dirty="0"/>
              <a:t>General Links</a:t>
            </a:r>
          </a:p>
          <a:p>
            <a:r>
              <a:rPr lang="en-US" sz="1800" dirty="0">
                <a:hlinkClick r:id="rId2"/>
              </a:rPr>
              <a:t>http://www.reddit.com/r/learnprogramming/comments/2zd0rv/huge_list_of_css3_resourcestutorials_and/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https://coveloping.com/tools/css-animation-generator</a:t>
            </a:r>
            <a:endParaRPr lang="en-US" sz="1800" dirty="0"/>
          </a:p>
          <a:p>
            <a:r>
              <a:rPr lang="en-US" sz="1800" dirty="0"/>
              <a:t>Spinners</a:t>
            </a:r>
          </a:p>
          <a:p>
            <a:r>
              <a:rPr lang="en-US" sz="1800" dirty="0">
                <a:hlinkClick r:id="rId4"/>
              </a:rPr>
              <a:t>http://tobiasahlin.com/spinkit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/>
          </a:p>
          <a:p>
            <a:r>
              <a:rPr lang="en-US" sz="1800" dirty="0"/>
              <a:t>Google Spinner</a:t>
            </a:r>
          </a:p>
          <a:p>
            <a:r>
              <a:rPr lang="en-US" sz="1800" dirty="0">
                <a:hlinkClick r:id="rId5"/>
              </a:rPr>
              <a:t>http://codepen.io/grdnbryant/pen/EjWoqY </a:t>
            </a:r>
            <a:endParaRPr lang="en-US" sz="1800" dirty="0"/>
          </a:p>
          <a:p>
            <a:r>
              <a:rPr lang="en-US" sz="1800" dirty="0" smtClean="0"/>
              <a:t>Libraries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http://littlebox.cabmaddux.com/ 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http://daneden.github.io/animate.css/ </a:t>
            </a:r>
            <a:endParaRPr lang="en-US" sz="1800" dirty="0"/>
          </a:p>
          <a:p>
            <a:r>
              <a:rPr lang="en-US" sz="1800" dirty="0" smtClean="0"/>
              <a:t>Interesting </a:t>
            </a:r>
            <a:r>
              <a:rPr lang="en-US" sz="1800" dirty="0"/>
              <a:t>examples</a:t>
            </a:r>
          </a:p>
          <a:p>
            <a:r>
              <a:rPr lang="en-US" sz="1800" dirty="0">
                <a:hlinkClick r:id="rId8"/>
              </a:rPr>
              <a:t>Rotary Clock </a:t>
            </a:r>
            <a:r>
              <a:rPr lang="en-US" sz="1800" dirty="0">
                <a:hlinkClick r:id="rId9"/>
              </a:rPr>
              <a:t>http://codepen.io/jakealbaugh/pen/ZYdYRO</a:t>
            </a:r>
            <a:endParaRPr lang="en-US" sz="1800" dirty="0"/>
          </a:p>
          <a:p>
            <a:r>
              <a:rPr lang="en-US" sz="1800" dirty="0" smtClean="0">
                <a:hlinkClick r:id="rId10"/>
              </a:rPr>
              <a:t>Solar System http://cssdeck.com/labs/solar-system</a:t>
            </a:r>
            <a:endParaRPr lang="en-US" sz="1800" dirty="0" smtClean="0">
              <a:hlinkClick r:id="rId11"/>
            </a:endParaRPr>
          </a:p>
          <a:p>
            <a:r>
              <a:rPr lang="en-US" sz="1800" dirty="0" smtClean="0">
                <a:hlinkClick r:id="rId11"/>
              </a:rPr>
              <a:t>Buttons </a:t>
            </a:r>
            <a:r>
              <a:rPr lang="en-US" sz="1800" dirty="0">
                <a:hlinkClick r:id="rId12"/>
              </a:rPr>
              <a:t>http://codepen.io/vavik96/pen/zGGvvo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7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apchampagne@gmail.com</a:t>
            </a:r>
            <a:r>
              <a:rPr lang="en-US" dirty="0" smtClean="0"/>
              <a:t> – Andy Champagne</a:t>
            </a:r>
          </a:p>
          <a:p>
            <a:r>
              <a:rPr lang="en-US" dirty="0" smtClean="0">
                <a:hlinkClick r:id="rId3"/>
              </a:rPr>
              <a:t>https://css-tricks.com/examples/ShapesOfCSS/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https://github.com/sweetgoals/sglogo</a:t>
            </a:r>
            <a:r>
              <a:rPr lang="en-US" dirty="0" smtClean="0"/>
              <a:t> - Code</a:t>
            </a:r>
          </a:p>
          <a:p>
            <a:r>
              <a:rPr lang="en-US" dirty="0" smtClean="0">
                <a:hlinkClick r:id="rId5"/>
              </a:rPr>
              <a:t>www.sweetgoals.com</a:t>
            </a:r>
            <a:r>
              <a:rPr lang="en-US" dirty="0" smtClean="0"/>
              <a:t> – my project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www.w3schools.com/css/css3_animations.asp</a:t>
            </a:r>
            <a:endParaRPr lang="en-US" dirty="0" smtClean="0"/>
          </a:p>
          <a:p>
            <a:r>
              <a:rPr lang="en-US" smtClean="0"/>
              <a:t>Symitar </a:t>
            </a:r>
            <a:r>
              <a:rPr lang="en-US" dirty="0" smtClean="0"/>
              <a:t>Jobs </a:t>
            </a:r>
            <a:r>
              <a:rPr lang="en-US" dirty="0">
                <a:hlinkClick r:id="rId7"/>
              </a:rPr>
              <a:t>http://careers.jackhenry.com/jobs/search?utf8=%E2%9C%93&amp;q=&amp;location_state=CA</a:t>
            </a:r>
            <a:endParaRPr lang="en-US" dirty="0" smtClean="0"/>
          </a:p>
          <a:p>
            <a:r>
              <a:rPr lang="en-US" dirty="0" smtClean="0"/>
              <a:t>Thanks for coming!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CSS Graphics </vt:lpstr>
      <vt:lpstr>WHY? WHY?? WHY?!?!?!</vt:lpstr>
      <vt:lpstr>REASONS</vt:lpstr>
      <vt:lpstr>Simple Shapes</vt:lpstr>
      <vt:lpstr>Sweet Goals Logo</vt:lpstr>
      <vt:lpstr>Animations</vt:lpstr>
      <vt:lpstr>Spinners</vt:lpstr>
      <vt:lpstr>PowerPoint Presentation</vt:lpstr>
      <vt:lpstr>References</vt:lpstr>
    </vt:vector>
  </TitlesOfParts>
  <Company>Jack Henry &amp;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Graphics </dc:title>
  <dc:creator>Andrew Champagne</dc:creator>
  <cp:lastModifiedBy>champlap</cp:lastModifiedBy>
  <cp:revision>15</cp:revision>
  <dcterms:created xsi:type="dcterms:W3CDTF">2015-03-03T18:18:50Z</dcterms:created>
  <dcterms:modified xsi:type="dcterms:W3CDTF">2015-06-27T06:40:25Z</dcterms:modified>
</cp:coreProperties>
</file>