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72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F3A93-5743-4711-96A9-0D801CD0A69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D4E74-D6CD-441D-BD78-AC6F90B5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3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维尔吉尼卡</a:t>
            </a:r>
            <a:endParaRPr lang="en-US" altLang="zh-CN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花萼长度</a:t>
            </a:r>
            <a:endParaRPr lang="en-US" altLang="zh-CN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花瓣长度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C4B806-E87B-4E6F-BB55-DC3DBB36AC7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62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62A22-93FC-47F5-9405-CF29BBB76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7EA8A4-34CA-446F-807D-975EA42B4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F865E-CA17-47E7-AC6F-2E70448F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28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FEB91F-13DE-4A62-AE89-E2E19625336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1B94F-1E00-4902-93B5-5C276F5F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33232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04A56-3718-4DA8-84BA-24F80B29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2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220C2-C0BB-479F-B8DF-3B20C6D3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02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999CC-DAAD-4B9A-9EB1-83B40F0D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85394F-94CD-44E8-82CC-E636BF227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5DB17-F944-4EFA-85E3-4CC6D31F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28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FEB91F-13DE-4A62-AE89-E2E19625336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15384-5B68-497B-823F-0DCC7389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33232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C69A8-E0FF-4392-B831-86EB02D9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2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220C2-C0BB-479F-B8DF-3B20C6D3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87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D94C66-EC1B-4E91-8FEA-3883782C4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D47F7A-03B7-424E-92CA-CCB6B9342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805BE-E743-49AD-AA83-24679E43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28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FEB91F-13DE-4A62-AE89-E2E19625336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BF7ED-D63C-4242-AC72-EE1FA2FD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33232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6E69C-F1F7-4F39-8725-D619C12F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2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220C2-C0BB-479F-B8DF-3B20C6D3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107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1311695"/>
            <a:ext cx="10894768" cy="5221840"/>
          </a:xfrm>
        </p:spPr>
        <p:txBody>
          <a:bodyPr/>
          <a:lstStyle>
            <a:lvl1pPr>
              <a:buClr>
                <a:srgbClr val="0070C0"/>
              </a:buClr>
              <a:defRPr sz="2800" b="1" cap="none" baseline="0">
                <a:latin typeface="Times New Roman" panose="02020603050405020304" pitchFamily="18" charset="0"/>
              </a:defRPr>
            </a:lvl1pPr>
            <a:lvl2pPr>
              <a:defRPr sz="2400" cap="none" baseline="0">
                <a:latin typeface="Times New Roman" panose="02020603050405020304" pitchFamily="18" charset="0"/>
              </a:defRPr>
            </a:lvl2pPr>
            <a:lvl3pPr>
              <a:defRPr sz="2000" cap="none" baseline="0">
                <a:latin typeface="Times New Roman" panose="02020603050405020304" pitchFamily="18" charset="0"/>
              </a:defRPr>
            </a:lvl3pPr>
            <a:lvl4pPr>
              <a:defRPr sz="2000" cap="none" baseline="0">
                <a:latin typeface="Times New Roman" panose="02020603050405020304" pitchFamily="18" charset="0"/>
              </a:defRPr>
            </a:lvl4pPr>
            <a:lvl5pPr>
              <a:defRPr sz="2000" cap="none"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3486-D604-45AA-9A27-2F7463C1138D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6CC2-E118-4802-8939-B4382FC01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82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E2FB5-D049-4C99-9286-5AEBB80B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5" y="369832"/>
            <a:ext cx="5773783" cy="601526"/>
          </a:xfrm>
        </p:spPr>
        <p:txBody>
          <a:bodyPr>
            <a:no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71DA1A-104D-4E93-A1E5-3549FA2B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79D-55B0-4956-A651-8701391D0866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888C43-1CD1-43B4-9D30-0B121068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E44932-C943-4AFB-95D1-8B08D221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94B-9A74-4D3D-B879-26A676C2FE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D925606-C695-484D-90C8-A8ADA56912E8}"/>
              </a:ext>
            </a:extLst>
          </p:cNvPr>
          <p:cNvSpPr/>
          <p:nvPr userDrawn="1"/>
        </p:nvSpPr>
        <p:spPr>
          <a:xfrm flipH="1">
            <a:off x="134648" y="350058"/>
            <a:ext cx="363485" cy="621305"/>
          </a:xfrm>
          <a:custGeom>
            <a:avLst/>
            <a:gdLst>
              <a:gd name="connsiteX0" fmla="*/ 597271 w 1017292"/>
              <a:gd name="connsiteY0" fmla="*/ 0 h 2389081"/>
              <a:gd name="connsiteX1" fmla="*/ 1017292 w 1017292"/>
              <a:gd name="connsiteY1" fmla="*/ 0 h 2389081"/>
              <a:gd name="connsiteX2" fmla="*/ 420021 w 1017292"/>
              <a:gd name="connsiteY2" fmla="*/ 1194541 h 2389081"/>
              <a:gd name="connsiteX3" fmla="*/ 1017292 w 1017292"/>
              <a:gd name="connsiteY3" fmla="*/ 2389081 h 2389081"/>
              <a:gd name="connsiteX4" fmla="*/ 597271 w 1017292"/>
              <a:gd name="connsiteY4" fmla="*/ 2389081 h 2389081"/>
              <a:gd name="connsiteX5" fmla="*/ 0 w 1017292"/>
              <a:gd name="connsiteY5" fmla="*/ 1194541 h 238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292" h="2389081">
                <a:moveTo>
                  <a:pt x="597271" y="0"/>
                </a:moveTo>
                <a:lnTo>
                  <a:pt x="1017292" y="0"/>
                </a:lnTo>
                <a:lnTo>
                  <a:pt x="420021" y="1194541"/>
                </a:lnTo>
                <a:lnTo>
                  <a:pt x="1017292" y="2389081"/>
                </a:lnTo>
                <a:lnTo>
                  <a:pt x="597271" y="2389081"/>
                </a:lnTo>
                <a:lnTo>
                  <a:pt x="0" y="119454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4267A51-E09C-488D-B3CF-F701496DC0D4}"/>
              </a:ext>
            </a:extLst>
          </p:cNvPr>
          <p:cNvSpPr/>
          <p:nvPr userDrawn="1"/>
        </p:nvSpPr>
        <p:spPr>
          <a:xfrm flipH="1">
            <a:off x="393896" y="350057"/>
            <a:ext cx="363485" cy="621305"/>
          </a:xfrm>
          <a:custGeom>
            <a:avLst/>
            <a:gdLst>
              <a:gd name="connsiteX0" fmla="*/ 597271 w 1017292"/>
              <a:gd name="connsiteY0" fmla="*/ 0 h 2389081"/>
              <a:gd name="connsiteX1" fmla="*/ 1017292 w 1017292"/>
              <a:gd name="connsiteY1" fmla="*/ 0 h 2389081"/>
              <a:gd name="connsiteX2" fmla="*/ 420021 w 1017292"/>
              <a:gd name="connsiteY2" fmla="*/ 1194541 h 2389081"/>
              <a:gd name="connsiteX3" fmla="*/ 1017292 w 1017292"/>
              <a:gd name="connsiteY3" fmla="*/ 2389081 h 2389081"/>
              <a:gd name="connsiteX4" fmla="*/ 597271 w 1017292"/>
              <a:gd name="connsiteY4" fmla="*/ 2389081 h 2389081"/>
              <a:gd name="connsiteX5" fmla="*/ 0 w 1017292"/>
              <a:gd name="connsiteY5" fmla="*/ 1194541 h 238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292" h="2389081">
                <a:moveTo>
                  <a:pt x="597271" y="0"/>
                </a:moveTo>
                <a:lnTo>
                  <a:pt x="1017292" y="0"/>
                </a:lnTo>
                <a:lnTo>
                  <a:pt x="420021" y="1194541"/>
                </a:lnTo>
                <a:lnTo>
                  <a:pt x="1017292" y="2389081"/>
                </a:lnTo>
                <a:lnTo>
                  <a:pt x="597271" y="2389081"/>
                </a:lnTo>
                <a:lnTo>
                  <a:pt x="0" y="119454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13681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E2FB5-D049-4C99-9286-5AEBB80B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2" y="369832"/>
            <a:ext cx="5773783" cy="601526"/>
          </a:xfrm>
        </p:spPr>
        <p:txBody>
          <a:bodyPr>
            <a:no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71DA1A-104D-4E93-A1E5-3549FA2B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79D-55B0-4956-A651-8701391D0866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888C43-1CD1-43B4-9D30-0B121068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E44932-C943-4AFB-95D1-8B08D221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94B-9A74-4D3D-B879-26A676C2FE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D925606-C695-484D-90C8-A8ADA56912E8}"/>
              </a:ext>
            </a:extLst>
          </p:cNvPr>
          <p:cNvSpPr/>
          <p:nvPr userDrawn="1"/>
        </p:nvSpPr>
        <p:spPr>
          <a:xfrm flipH="1">
            <a:off x="134647" y="350054"/>
            <a:ext cx="363485" cy="621305"/>
          </a:xfrm>
          <a:custGeom>
            <a:avLst/>
            <a:gdLst>
              <a:gd name="connsiteX0" fmla="*/ 597271 w 1017292"/>
              <a:gd name="connsiteY0" fmla="*/ 0 h 2389081"/>
              <a:gd name="connsiteX1" fmla="*/ 1017292 w 1017292"/>
              <a:gd name="connsiteY1" fmla="*/ 0 h 2389081"/>
              <a:gd name="connsiteX2" fmla="*/ 420021 w 1017292"/>
              <a:gd name="connsiteY2" fmla="*/ 1194541 h 2389081"/>
              <a:gd name="connsiteX3" fmla="*/ 1017292 w 1017292"/>
              <a:gd name="connsiteY3" fmla="*/ 2389081 h 2389081"/>
              <a:gd name="connsiteX4" fmla="*/ 597271 w 1017292"/>
              <a:gd name="connsiteY4" fmla="*/ 2389081 h 2389081"/>
              <a:gd name="connsiteX5" fmla="*/ 0 w 1017292"/>
              <a:gd name="connsiteY5" fmla="*/ 1194541 h 238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292" h="2389081">
                <a:moveTo>
                  <a:pt x="597271" y="0"/>
                </a:moveTo>
                <a:lnTo>
                  <a:pt x="1017292" y="0"/>
                </a:lnTo>
                <a:lnTo>
                  <a:pt x="420021" y="1194541"/>
                </a:lnTo>
                <a:lnTo>
                  <a:pt x="1017292" y="2389081"/>
                </a:lnTo>
                <a:lnTo>
                  <a:pt x="597271" y="2389081"/>
                </a:lnTo>
                <a:lnTo>
                  <a:pt x="0" y="119454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4267A51-E09C-488D-B3CF-F701496DC0D4}"/>
              </a:ext>
            </a:extLst>
          </p:cNvPr>
          <p:cNvSpPr/>
          <p:nvPr userDrawn="1"/>
        </p:nvSpPr>
        <p:spPr>
          <a:xfrm flipH="1">
            <a:off x="393895" y="350053"/>
            <a:ext cx="363485" cy="621305"/>
          </a:xfrm>
          <a:custGeom>
            <a:avLst/>
            <a:gdLst>
              <a:gd name="connsiteX0" fmla="*/ 597271 w 1017292"/>
              <a:gd name="connsiteY0" fmla="*/ 0 h 2389081"/>
              <a:gd name="connsiteX1" fmla="*/ 1017292 w 1017292"/>
              <a:gd name="connsiteY1" fmla="*/ 0 h 2389081"/>
              <a:gd name="connsiteX2" fmla="*/ 420021 w 1017292"/>
              <a:gd name="connsiteY2" fmla="*/ 1194541 h 2389081"/>
              <a:gd name="connsiteX3" fmla="*/ 1017292 w 1017292"/>
              <a:gd name="connsiteY3" fmla="*/ 2389081 h 2389081"/>
              <a:gd name="connsiteX4" fmla="*/ 597271 w 1017292"/>
              <a:gd name="connsiteY4" fmla="*/ 2389081 h 2389081"/>
              <a:gd name="connsiteX5" fmla="*/ 0 w 1017292"/>
              <a:gd name="connsiteY5" fmla="*/ 1194541 h 238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292" h="2389081">
                <a:moveTo>
                  <a:pt x="597271" y="0"/>
                </a:moveTo>
                <a:lnTo>
                  <a:pt x="1017292" y="0"/>
                </a:lnTo>
                <a:lnTo>
                  <a:pt x="420021" y="1194541"/>
                </a:lnTo>
                <a:lnTo>
                  <a:pt x="1017292" y="2389081"/>
                </a:lnTo>
                <a:lnTo>
                  <a:pt x="597271" y="2389081"/>
                </a:lnTo>
                <a:lnTo>
                  <a:pt x="0" y="119454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A3290447-082F-467D-AAB7-1F5F90A63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52" y="1253331"/>
            <a:ext cx="88354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b="1" baseline="0"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>
              <a:lnSpc>
                <a:spcPct val="150000"/>
              </a:lnSpc>
              <a:defRPr b="1" baseline="0"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150000"/>
              </a:lnSpc>
              <a:buFont typeface="华文楷体" panose="02010600040101010101" pitchFamily="2" charset="-122"/>
              <a:buChar char="−"/>
              <a:defRPr b="1" baseline="0"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buFont typeface="华文楷体" panose="02010600040101010101" pitchFamily="2" charset="-122"/>
              <a:buChar char="−"/>
              <a:defRPr b="1" baseline="0"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150000"/>
              </a:lnSpc>
              <a:buFont typeface="华文楷体" panose="02010600040101010101" pitchFamily="2" charset="-122"/>
              <a:buChar char="−"/>
              <a:defRPr b="1" baseline="0"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888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226A7-7AF2-4C1C-BF82-E5EB24FF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46" y="152731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96210-B089-4C1D-B068-24CEAF94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baseline="0">
                <a:latin typeface="Times New Roman" panose="02020603050405020304" pitchFamily="18" charset="0"/>
              </a:defRPr>
            </a:lvl1pPr>
            <a:lvl2pPr>
              <a:lnSpc>
                <a:spcPct val="150000"/>
              </a:lnSpc>
              <a:defRPr baseline="0">
                <a:latin typeface="Times New Roman" panose="02020603050405020304" pitchFamily="18" charset="0"/>
              </a:defRPr>
            </a:lvl2pPr>
            <a:lvl3pPr>
              <a:lnSpc>
                <a:spcPct val="150000"/>
              </a:lnSpc>
              <a:defRPr baseline="0">
                <a:latin typeface="Times New Roman" panose="02020603050405020304" pitchFamily="18" charset="0"/>
              </a:defRPr>
            </a:lvl3pPr>
            <a:lvl4pPr>
              <a:lnSpc>
                <a:spcPct val="150000"/>
              </a:lnSpc>
              <a:defRPr baseline="0">
                <a:latin typeface="Times New Roman" panose="02020603050405020304" pitchFamily="18" charset="0"/>
              </a:defRPr>
            </a:lvl4pPr>
            <a:lvl5pPr>
              <a:lnSpc>
                <a:spcPct val="150000"/>
              </a:lnSpc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F7AAA-0FFF-47BD-817B-5C53CE41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28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FEB91F-13DE-4A62-AE89-E2E19625336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6EA1C-636A-4772-A3D4-5341EEFE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33232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E16D9-35D2-4BF2-9C6E-F4DA7D8F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2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220C2-C0BB-479F-B8DF-3B20C6D3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87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34003-CB08-44F1-ACCE-2600BA21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6FF597-BE10-482F-AFA6-5434E9D3F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E6C5F-C417-4C81-AE34-7C5C397E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28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FEB91F-13DE-4A62-AE89-E2E19625336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0B20D-55EF-47E2-A68B-AD444E8A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33232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ED7AA-0EF5-42A6-A9FF-7DAD9F3A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2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220C2-C0BB-479F-B8DF-3B20C6D3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45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570D0-5582-4565-8935-20B95226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8A4E4-F364-45E5-AC86-FC9E635F9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9EBE8F-B429-4D08-B412-F9B295AD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3A619A-48DB-4F5A-AF20-837DD195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28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FEB91F-13DE-4A62-AE89-E2E19625336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C356A-D399-4D16-A007-63495226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33232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09AFDD-04EA-4C2C-902A-69E1AE14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2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220C2-C0BB-479F-B8DF-3B20C6D3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43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5A78C-9BBE-4DF6-ADCB-A1D00D11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A704DE-3827-41B8-B162-8D0673858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97E1E6-AEB3-4855-B8D6-DDC0B9D21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414CF8-820F-43C8-9A41-4394EFC52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933EF-2481-447E-A3CF-A9C5ED1CD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EC6BCE-E2B9-4D1B-8E8B-D11E50AC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28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FEB91F-13DE-4A62-AE89-E2E19625336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9EB9A2-BA60-4760-9EEC-21056D1F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33232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0D255F-9E2E-4408-9072-FCBF1A62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2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220C2-C0BB-479F-B8DF-3B20C6D3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8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AE646-A66D-447C-BD86-9E217E53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404B80-A1F3-41A4-910B-45FBCDB8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28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FEB91F-13DE-4A62-AE89-E2E19625336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15A0EB-D4D8-4B43-AB62-BD419545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33232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59E0A2-3868-4BC1-9F69-9C3ABBE8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2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220C2-C0BB-479F-B8DF-3B20C6D3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27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F7CF45-9290-46FC-9BB6-3F9BF9F0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28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FEB91F-13DE-4A62-AE89-E2E19625336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0186B4-7221-4D91-BD24-D33F03CB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33232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4E7BE2-9003-40E7-9852-319D681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2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220C2-C0BB-479F-B8DF-3B20C6D3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2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66FC6-A4E6-4C7B-89E9-20FF6DB5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39B80-DD84-49E5-A393-2ED87064A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9B15AF-8172-4F99-A80C-CD7D1335E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ADCA43-A566-4921-A617-9C8D47E9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28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FEB91F-13DE-4A62-AE89-E2E19625336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8C340A-3473-436A-9C30-F2477A77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33232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315CBD-A6B7-4891-A04E-752ADABB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2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220C2-C0BB-479F-B8DF-3B20C6D3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5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C4909-9CA3-45AE-A989-E639415E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DD620A-17F1-4238-B6DB-A1C20CC91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9B654D-CF98-4E8F-AC29-C7A555F34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BA53E-3FC3-4BBE-BEB6-231E5AC3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28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FEB91F-13DE-4A62-AE89-E2E19625336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62D8D9-A0EB-4199-ABDA-946ABFA1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33232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FBFF09-1F73-4A04-909B-67E01F8D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2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220C2-C0BB-479F-B8DF-3B20C6D3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3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CC170E-3227-494A-8D80-F16C2EC1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46" y="152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BB0DC-3CB5-4800-AB5B-9988C335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346" y="1478294"/>
            <a:ext cx="11661105" cy="4787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01DD249-43D2-4AD9-AE5A-452D8F2C7875}"/>
              </a:ext>
            </a:extLst>
          </p:cNvPr>
          <p:cNvCxnSpPr>
            <a:cxnSpLocks/>
          </p:cNvCxnSpPr>
          <p:nvPr userDrawn="1"/>
        </p:nvCxnSpPr>
        <p:spPr>
          <a:xfrm>
            <a:off x="2499468" y="6495274"/>
            <a:ext cx="3339489" cy="0"/>
          </a:xfrm>
          <a:prstGeom prst="line">
            <a:avLst/>
          </a:prstGeom>
          <a:ln w="19050">
            <a:solidFill>
              <a:srgbClr val="EFA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CF7284FF-41CD-42FB-9119-306984356CDB}"/>
              </a:ext>
            </a:extLst>
          </p:cNvPr>
          <p:cNvGrpSpPr/>
          <p:nvPr userDrawn="1"/>
        </p:nvGrpSpPr>
        <p:grpSpPr>
          <a:xfrm>
            <a:off x="1887907" y="6176963"/>
            <a:ext cx="611561" cy="681037"/>
            <a:chOff x="1368698" y="1936681"/>
            <a:chExt cx="1289033" cy="1495215"/>
          </a:xfrm>
        </p:grpSpPr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ABC304A4-E6D4-415F-9B0B-B2CACBD0CF4A}"/>
                </a:ext>
              </a:extLst>
            </p:cNvPr>
            <p:cNvSpPr/>
            <p:nvPr/>
          </p:nvSpPr>
          <p:spPr>
            <a:xfrm rot="16200000">
              <a:off x="1265607" y="2039772"/>
              <a:ext cx="1495215" cy="1289033"/>
            </a:xfrm>
            <a:prstGeom prst="hexagon">
              <a:avLst/>
            </a:prstGeom>
            <a:solidFill>
              <a:srgbClr val="F3C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0868384-98AB-4BDC-92E3-9AF4F9475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9920" y="2338619"/>
              <a:ext cx="701771" cy="661593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BDEE774-7843-4A12-8095-96EC866E3F19}"/>
              </a:ext>
            </a:extLst>
          </p:cNvPr>
          <p:cNvGrpSpPr/>
          <p:nvPr userDrawn="1"/>
        </p:nvGrpSpPr>
        <p:grpSpPr>
          <a:xfrm>
            <a:off x="5838957" y="6176963"/>
            <a:ext cx="611561" cy="681037"/>
            <a:chOff x="1368698" y="1936681"/>
            <a:chExt cx="1289033" cy="1495215"/>
          </a:xfrm>
        </p:grpSpPr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5871D898-C8FE-4DCA-933A-E266D44C7FDD}"/>
                </a:ext>
              </a:extLst>
            </p:cNvPr>
            <p:cNvSpPr/>
            <p:nvPr/>
          </p:nvSpPr>
          <p:spPr>
            <a:xfrm rot="16200000">
              <a:off x="1265607" y="2039772"/>
              <a:ext cx="1495215" cy="1289033"/>
            </a:xfrm>
            <a:prstGeom prst="hexagon">
              <a:avLst/>
            </a:prstGeom>
            <a:solidFill>
              <a:srgbClr val="F3C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3A19B9F2-CC8F-49C7-961C-8BCCA02DC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9920" y="2338619"/>
              <a:ext cx="701771" cy="661593"/>
            </a:xfrm>
            <a:prstGeom prst="rect">
              <a:avLst/>
            </a:prstGeom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90F3F1F-5336-4A3F-90E2-28B76B13CDE3}"/>
              </a:ext>
            </a:extLst>
          </p:cNvPr>
          <p:cNvGrpSpPr/>
          <p:nvPr userDrawn="1"/>
        </p:nvGrpSpPr>
        <p:grpSpPr>
          <a:xfrm>
            <a:off x="9799653" y="6176963"/>
            <a:ext cx="611561" cy="681037"/>
            <a:chOff x="1368698" y="1936681"/>
            <a:chExt cx="1289033" cy="1495215"/>
          </a:xfrm>
        </p:grpSpPr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8D6AEB67-72C4-4D63-BB24-87E69D715F1E}"/>
                </a:ext>
              </a:extLst>
            </p:cNvPr>
            <p:cNvSpPr/>
            <p:nvPr/>
          </p:nvSpPr>
          <p:spPr>
            <a:xfrm rot="16200000">
              <a:off x="1265607" y="2039772"/>
              <a:ext cx="1495215" cy="1289033"/>
            </a:xfrm>
            <a:prstGeom prst="hexagon">
              <a:avLst/>
            </a:prstGeom>
            <a:solidFill>
              <a:srgbClr val="F3C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54C2005-123C-485C-89E4-DC7DDA99E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9920" y="2338619"/>
              <a:ext cx="701771" cy="661593"/>
            </a:xfrm>
            <a:prstGeom prst="rect">
              <a:avLst/>
            </a:prstGeom>
          </p:spPr>
        </p:pic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3E71798-66E4-4329-B482-3D9AD4ED29D5}"/>
              </a:ext>
            </a:extLst>
          </p:cNvPr>
          <p:cNvCxnSpPr>
            <a:cxnSpLocks/>
          </p:cNvCxnSpPr>
          <p:nvPr userDrawn="1"/>
        </p:nvCxnSpPr>
        <p:spPr>
          <a:xfrm>
            <a:off x="6450518" y="6495274"/>
            <a:ext cx="3349135" cy="22207"/>
          </a:xfrm>
          <a:prstGeom prst="line">
            <a:avLst/>
          </a:prstGeom>
          <a:ln w="19050">
            <a:solidFill>
              <a:srgbClr val="EFA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B843D70-602D-45C9-93AC-B0D8721C8A42}"/>
              </a:ext>
            </a:extLst>
          </p:cNvPr>
          <p:cNvCxnSpPr>
            <a:cxnSpLocks/>
          </p:cNvCxnSpPr>
          <p:nvPr userDrawn="1"/>
        </p:nvCxnSpPr>
        <p:spPr>
          <a:xfrm>
            <a:off x="5061" y="6495274"/>
            <a:ext cx="1882846" cy="14466"/>
          </a:xfrm>
          <a:prstGeom prst="line">
            <a:avLst/>
          </a:prstGeom>
          <a:ln w="19050">
            <a:solidFill>
              <a:srgbClr val="EFA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111DD03-AE6E-4E4D-8DBA-88F15700C95A}"/>
              </a:ext>
            </a:extLst>
          </p:cNvPr>
          <p:cNvCxnSpPr>
            <a:cxnSpLocks/>
          </p:cNvCxnSpPr>
          <p:nvPr userDrawn="1"/>
        </p:nvCxnSpPr>
        <p:spPr>
          <a:xfrm>
            <a:off x="10411214" y="6495274"/>
            <a:ext cx="1780786" cy="6773"/>
          </a:xfrm>
          <a:prstGeom prst="line">
            <a:avLst/>
          </a:prstGeom>
          <a:ln w="19050">
            <a:solidFill>
              <a:srgbClr val="EFA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6679D5B-48ED-4981-BC3D-586E46B4D7B0}"/>
              </a:ext>
            </a:extLst>
          </p:cNvPr>
          <p:cNvSpPr/>
          <p:nvPr userDrawn="1"/>
        </p:nvSpPr>
        <p:spPr>
          <a:xfrm>
            <a:off x="0" y="-15208"/>
            <a:ext cx="12192000" cy="363468"/>
          </a:xfrm>
          <a:prstGeom prst="rect">
            <a:avLst/>
          </a:prstGeom>
          <a:solidFill>
            <a:srgbClr val="F3C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五边形 11">
            <a:extLst>
              <a:ext uri="{FF2B5EF4-FFF2-40B4-BE49-F238E27FC236}">
                <a16:creationId xmlns:a16="http://schemas.microsoft.com/office/drawing/2014/main" id="{C5163876-EBE3-48E2-832C-AD96F0722EE1}"/>
              </a:ext>
            </a:extLst>
          </p:cNvPr>
          <p:cNvSpPr/>
          <p:nvPr/>
        </p:nvSpPr>
        <p:spPr>
          <a:xfrm rot="5400000">
            <a:off x="10745899" y="276523"/>
            <a:ext cx="1672589" cy="1219614"/>
          </a:xfrm>
          <a:prstGeom prst="homePlate">
            <a:avLst/>
          </a:prstGeom>
          <a:solidFill>
            <a:srgbClr val="F3C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DD5F7E21-9717-4C13-B349-99F6FCB90717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150" y="146530"/>
            <a:ext cx="1080086" cy="108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4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2F22C-02D3-4C45-A8FB-BF4083DC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4833D-17E9-402E-9DB4-C1508534C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鸢尾花</a:t>
            </a:r>
            <a:r>
              <a:rPr lang="en-US" altLang="zh-CN" dirty="0"/>
              <a:t>iris-virginica.txt</a:t>
            </a:r>
          </a:p>
          <a:p>
            <a:r>
              <a:rPr lang="en-US" altLang="zh-CN" sz="2400" i="0" u="none" strike="noStrike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SepalLengthCm</a:t>
            </a:r>
            <a:r>
              <a:rPr lang="en-US" altLang="zh-CN" sz="2400" i="0" u="none" strike="noStrike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en-US" altLang="zh-CN" sz="2400" i="0" u="none" strike="noStrike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SepalWidthCm</a:t>
            </a:r>
            <a:r>
              <a:rPr lang="en-US" altLang="zh-CN" sz="2400" dirty="0">
                <a:ea typeface="等线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en-US" altLang="zh-CN" sz="2400" i="0" u="none" strike="noStrike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PetalLengthCm</a:t>
            </a:r>
            <a:r>
              <a:rPr lang="en-US" altLang="zh-CN" sz="2400" i="0" u="none" strike="noStrike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en-US" altLang="zh-CN" sz="2400" i="0" u="none" strike="noStrike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PetalWidthCm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/>
              <a:t>5.1,3.5,1.4,0.2,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/>
              <a:t>4.9,3,1.4,0.2,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/>
              <a:t>4.7,3.2,1.3,0.2,</a:t>
            </a: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  <a:p>
            <a:r>
              <a:rPr lang="en-US" altLang="zh-CN" dirty="0"/>
              <a:t>4.6,3.1,1.5,0.2,</a:t>
            </a:r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C3946-8A08-4F87-94E3-48FA8FDD87C0}"/>
              </a:ext>
            </a:extLst>
          </p:cNvPr>
          <p:cNvSpPr/>
          <p:nvPr/>
        </p:nvSpPr>
        <p:spPr>
          <a:xfrm>
            <a:off x="6179459" y="3044664"/>
            <a:ext cx="5654180" cy="3221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提交可执行程序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实验报告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实验报告内容：预处理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主要方法原理步骤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实验模型参数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实验结果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分析总结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压缩包命名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学号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名字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作业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1.zip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提交至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MachineLearningZXB@163.com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邮件标题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学号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姓名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作业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提交时间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日之前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413E4-162D-4442-A547-97E1D076C8AD}"/>
              </a:ext>
            </a:extLst>
          </p:cNvPr>
          <p:cNvSpPr/>
          <p:nvPr/>
        </p:nvSpPr>
        <p:spPr>
          <a:xfrm>
            <a:off x="3955550" y="3429000"/>
            <a:ext cx="1777430" cy="2065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感知机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支持向量机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逻辑回归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67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华文仿宋</vt:lpstr>
      <vt:lpstr>华文楷体</vt:lpstr>
      <vt:lpstr>微软雅黑</vt:lpstr>
      <vt:lpstr>楷体</vt:lpstr>
      <vt:lpstr>等线</vt:lpstr>
      <vt:lpstr>Arial</vt:lpstr>
      <vt:lpstr>Calibri</vt:lpstr>
      <vt:lpstr>Times New Roman</vt:lpstr>
      <vt:lpstr>Office 主题​​</vt:lpstr>
      <vt:lpstr>作业一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作业一</dc:title>
  <dc:creator>Fei Chen</dc:creator>
  <cp:lastModifiedBy>Fei Chen</cp:lastModifiedBy>
  <cp:revision>2</cp:revision>
  <dcterms:created xsi:type="dcterms:W3CDTF">2021-10-19T08:20:10Z</dcterms:created>
  <dcterms:modified xsi:type="dcterms:W3CDTF">2021-10-19T08:20:49Z</dcterms:modified>
</cp:coreProperties>
</file>