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6A02-29C9-4A41-BDFF-D706002B0A37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298A8C6-D33A-455C-B16B-D2314CF1E1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13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6A02-29C9-4A41-BDFF-D706002B0A37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A8C6-D33A-455C-B16B-D2314CF1E1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60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6A02-29C9-4A41-BDFF-D706002B0A37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A8C6-D33A-455C-B16B-D2314CF1E1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4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6A02-29C9-4A41-BDFF-D706002B0A37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A8C6-D33A-455C-B16B-D2314CF1E1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44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6A02-29C9-4A41-BDFF-D706002B0A37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A8C6-D33A-455C-B16B-D2314CF1E1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1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6A02-29C9-4A41-BDFF-D706002B0A37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A8C6-D33A-455C-B16B-D2314CF1E1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67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6A02-29C9-4A41-BDFF-D706002B0A37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A8C6-D33A-455C-B16B-D2314CF1E1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2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6A02-29C9-4A41-BDFF-D706002B0A37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A8C6-D33A-455C-B16B-D2314CF1E1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9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6A02-29C9-4A41-BDFF-D706002B0A37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A8C6-D33A-455C-B16B-D2314CF1E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00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6A02-29C9-4A41-BDFF-D706002B0A37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A8C6-D33A-455C-B16B-D2314CF1E1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22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3596A02-29C9-4A41-BDFF-D706002B0A37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A8C6-D33A-455C-B16B-D2314CF1E1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96A02-29C9-4A41-BDFF-D706002B0A37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298A8C6-D33A-455C-B16B-D2314CF1E1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98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>
          <a:solidFill>
            <a:schemeClr val="tx1"/>
          </a:solidFill>
          <a:effectLst/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effectLst/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cap="none" baseline="0">
          <a:solidFill>
            <a:schemeClr val="tx1"/>
          </a:solidFill>
          <a:effectLst/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70DB-C7B4-44DB-BDB7-3FB2E81E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73CF6-BA97-4870-9E81-1750F594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HMM</a:t>
            </a:r>
            <a:r>
              <a:rPr lang="zh-CN" altLang="en-US" dirty="0"/>
              <a:t>实现词性标注（建模过程及求解需实现）</a:t>
            </a:r>
            <a:endParaRPr lang="en-US" altLang="zh-CN" dirty="0"/>
          </a:p>
          <a:p>
            <a:pPr lvl="1"/>
            <a:r>
              <a:rPr lang="zh-CN" altLang="en-US" dirty="0"/>
              <a:t>数据</a:t>
            </a:r>
            <a:endParaRPr lang="en-US" altLang="zh-CN" dirty="0"/>
          </a:p>
          <a:p>
            <a:pPr lvl="2"/>
            <a:r>
              <a:rPr lang="zh-CN" altLang="en-US" dirty="0"/>
              <a:t>已经标注好的数据，词性说明见文档</a:t>
            </a:r>
            <a:endParaRPr lang="en-US" altLang="zh-CN" dirty="0"/>
          </a:p>
          <a:p>
            <a:pPr lvl="1"/>
            <a:r>
              <a:rPr lang="zh-CN" altLang="en-US" dirty="0"/>
              <a:t>提交要求</a:t>
            </a:r>
            <a:endParaRPr lang="en-US" altLang="zh-CN" dirty="0"/>
          </a:p>
          <a:p>
            <a:pPr lvl="2"/>
            <a:r>
              <a:rPr lang="zh-CN" altLang="en-US" dirty="0"/>
              <a:t>可执行源代码</a:t>
            </a:r>
            <a:r>
              <a:rPr lang="en-US" altLang="zh-CN" dirty="0"/>
              <a:t>+</a:t>
            </a:r>
            <a:r>
              <a:rPr lang="zh-CN" altLang="en-US" dirty="0"/>
              <a:t>说明文档（数据处理，简单解释，最后结果等）</a:t>
            </a:r>
            <a:endParaRPr lang="en-US" altLang="zh-CN" dirty="0"/>
          </a:p>
          <a:p>
            <a:pPr lvl="2"/>
            <a:r>
              <a:rPr lang="zh-CN" altLang="en-US" dirty="0"/>
              <a:t>第三次代码</a:t>
            </a:r>
            <a:r>
              <a:rPr lang="en-US" altLang="zh-CN" dirty="0"/>
              <a:t>+</a:t>
            </a:r>
            <a:r>
              <a:rPr lang="zh-CN" altLang="en-US" dirty="0"/>
              <a:t>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</a:p>
          <a:p>
            <a:pPr lvl="2"/>
            <a:r>
              <a:rPr lang="zh-CN" altLang="en-US" dirty="0"/>
              <a:t>提交至</a:t>
            </a:r>
            <a:r>
              <a:rPr lang="en-US" altLang="zh-CN" sz="2000" dirty="0"/>
              <a:t>MachineLearningZXB@163.com</a:t>
            </a:r>
            <a:r>
              <a:rPr lang="zh-CN" altLang="en-US" sz="2000" dirty="0"/>
              <a:t>，邮件标题：第三次代码</a:t>
            </a:r>
            <a:r>
              <a:rPr lang="en-US" altLang="zh-CN" sz="2000" dirty="0"/>
              <a:t>+</a:t>
            </a:r>
            <a:r>
              <a:rPr lang="zh-CN" altLang="en-US" sz="2000" dirty="0"/>
              <a:t>学号</a:t>
            </a:r>
            <a:r>
              <a:rPr lang="en-US" altLang="zh-CN" sz="2000" dirty="0"/>
              <a:t>+</a:t>
            </a:r>
            <a:r>
              <a:rPr lang="zh-CN" altLang="en-US" sz="2000" dirty="0"/>
              <a:t>姓名</a:t>
            </a:r>
            <a:endParaRPr lang="en-US" altLang="zh-CN" dirty="0"/>
          </a:p>
          <a:p>
            <a:pPr lvl="2"/>
            <a:r>
              <a:rPr lang="zh-CN" altLang="en-US" dirty="0"/>
              <a:t>提交时间：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之前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484344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77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黑体</vt:lpstr>
      <vt:lpstr>华文楷体</vt:lpstr>
      <vt:lpstr>Arial</vt:lpstr>
      <vt:lpstr>Gill Sans MT</vt:lpstr>
      <vt:lpstr>画廊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</dc:title>
  <dc:creator>Zhou Xiabing</dc:creator>
  <cp:lastModifiedBy>Zhou Xiabing</cp:lastModifiedBy>
  <cp:revision>1</cp:revision>
  <dcterms:created xsi:type="dcterms:W3CDTF">2021-11-23T04:08:47Z</dcterms:created>
  <dcterms:modified xsi:type="dcterms:W3CDTF">2021-11-23T04:11:12Z</dcterms:modified>
</cp:coreProperties>
</file>