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5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0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8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18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63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9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17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6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9D8F-110A-491E-ABBE-D9A4860E6FA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15E9-B3F6-4821-882B-6344E316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1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verevNikita/Comics_publishing_platfor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30"/>
            <a:ext cx="12192000" cy="2387600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Impact" panose="020B0806030902050204" pitchFamily="34" charset="0"/>
              </a:rPr>
              <a:t>Платформа для создания и публикации своих собственных комиксов</a:t>
            </a:r>
            <a:endParaRPr lang="ru-RU" sz="5000" dirty="0"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3296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Презентацию подготовили студенты группы 3ИСП11-18:</a:t>
            </a:r>
          </a:p>
          <a:p>
            <a:r>
              <a:rPr lang="ru-R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Радченков</a:t>
            </a:r>
            <a:r>
              <a:rPr lang="ru-R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В.В.</a:t>
            </a:r>
          </a:p>
          <a:p>
            <a:r>
              <a:rPr lang="ru-R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Зверев Н.Д.</a:t>
            </a:r>
          </a:p>
          <a:p>
            <a:r>
              <a:rPr lang="ru-R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Азимли</a:t>
            </a:r>
            <a:r>
              <a:rPr lang="ru-R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А.Э.</a:t>
            </a:r>
            <a:endParaRPr lang="ru-RU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Batman Cov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635" y="2557551"/>
            <a:ext cx="1611801" cy="209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perman Photo: old Superman comic cover | Superman comic, Superman comic  books, Super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58" y="2531448"/>
            <a:ext cx="1533888" cy="212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vincible Iron Man (2022) #1 | Comic Issues | Marvel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08"/>
          <a:stretch/>
        </p:blipFill>
        <p:spPr bwMode="auto">
          <a:xfrm>
            <a:off x="1579823" y="2549131"/>
            <a:ext cx="2044990" cy="204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8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Спс</a:t>
            </a:r>
            <a:r>
              <a:rPr lang="ru-RU" dirty="0" smtClean="0"/>
              <a:t>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Comic Background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61221" y="2967335"/>
            <a:ext cx="706956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СПАСИБО ЗА ВНИМАНИЕ</a:t>
            </a:r>
            <a:endParaRPr lang="ru-RU" sz="5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9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7988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Что такое комикс?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7892"/>
            <a:ext cx="7156933" cy="481257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Impact" panose="020B0806030902050204" pitchFamily="34" charset="0"/>
              </a:rPr>
              <a:t>Комикс</a:t>
            </a:r>
            <a:r>
              <a:rPr lang="ru-RU" dirty="0" smtClean="0">
                <a:latin typeface="Impact" panose="020B0806030902050204" pitchFamily="34" charset="0"/>
              </a:rPr>
              <a:t> – это  общее название для всех рассказов в картинках, где сюжет рассказывается преимущественно с помощью иллюстраций, а не текста. Крупные комиксы, где в рисунках излагается полноценное художественное произведение, называют графическими романами, а короткие комиксы объемом в несколько рисунков – стрипами. К комиксам также относится японская манга.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34" y="1952685"/>
            <a:ext cx="4027576" cy="39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33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976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Функционал платформы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272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>
                <a:latin typeface="Impact" panose="020B0806030902050204" pitchFamily="34" charset="0"/>
              </a:rPr>
              <a:t>Зарегистрировать аккаунт, используя логин и пароль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Impact" panose="020B0806030902050204" pitchFamily="34" charset="0"/>
              </a:rPr>
              <a:t>Читать опубликованные комиксы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Impact" panose="020B0806030902050204" pitchFamily="34" charset="0"/>
              </a:rPr>
              <a:t>Опубликовывать комиксы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Impact" panose="020B0806030902050204" pitchFamily="34" charset="0"/>
              </a:rPr>
              <a:t>Удалять опубликованные комиксы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Impact" panose="020B0806030902050204" pitchFamily="34" charset="0"/>
              </a:rPr>
              <a:t>Редактировать опубликованные комиксы</a:t>
            </a:r>
          </a:p>
          <a:p>
            <a:pPr marL="514350" indent="-514350">
              <a:buAutoNum type="arabicParenR"/>
            </a:pPr>
            <a:endParaRPr lang="ru-RU" dirty="0" smtClean="0">
              <a:latin typeface="Impact" panose="020B080603090205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44" y="4196173"/>
            <a:ext cx="3430013" cy="21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4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8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Интерфейс платформы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65" y="1740877"/>
            <a:ext cx="5905501" cy="50467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На платформе по стандарту установлена светлая тема, но пользователь может сменить на тёмную тему с </a:t>
            </a:r>
            <a:r>
              <a:rPr lang="ru-RU" dirty="0">
                <a:latin typeface="Impact" panose="020B0806030902050204" pitchFamily="34" charset="0"/>
              </a:rPr>
              <a:t>помощью кнопки </a:t>
            </a:r>
            <a:r>
              <a:rPr lang="ru-RU" dirty="0" smtClean="0">
                <a:latin typeface="Impact" panose="020B0806030902050204" pitchFamily="34" charset="0"/>
              </a:rPr>
              <a:t>◑</a:t>
            </a:r>
          </a:p>
          <a:p>
            <a:pPr marL="0" indent="0">
              <a:buNone/>
            </a:pPr>
            <a:endParaRPr lang="ru-RU" dirty="0" smtClean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На платформе пользователь может взаимодействовать с такими кнопками, как «Добавить комикс», «Изменить комикс», «Сохранить комикс», «Добавить ещё одну страницу комикса» и т.д.</a:t>
            </a:r>
          </a:p>
          <a:p>
            <a:pPr marL="0" indent="0">
              <a:buNone/>
            </a:pPr>
            <a:endParaRPr lang="ru-RU" dirty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Пользователь может посмотреть автора  комикса, название комикса, дату созданию комикса и опубликован ли комикс</a:t>
            </a:r>
          </a:p>
          <a:p>
            <a:pPr marL="0" indent="0">
              <a:buNone/>
            </a:pPr>
            <a:endParaRPr lang="ru-RU" dirty="0" smtClean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 </a:t>
            </a:r>
          </a:p>
          <a:p>
            <a:pPr marL="0" indent="0">
              <a:buNone/>
            </a:pP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55" y="3060214"/>
            <a:ext cx="5943600" cy="10572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5852845" y="1831363"/>
            <a:ext cx="6125210" cy="714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037630" y="4684614"/>
            <a:ext cx="5940425" cy="5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062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Создание платформы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75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Impact" panose="020B0806030902050204" pitchFamily="34" charset="0"/>
              </a:rPr>
              <a:t>Back-end: Python Django</a:t>
            </a:r>
          </a:p>
          <a:p>
            <a:pPr marL="0" indent="0">
              <a:buNone/>
            </a:pPr>
            <a:r>
              <a:rPr lang="en-US" dirty="0" smtClean="0">
                <a:latin typeface="Impact" panose="020B0806030902050204" pitchFamily="34" charset="0"/>
              </a:rPr>
              <a:t>Front-end: HTML, CSS, JS, Bootstrap</a:t>
            </a:r>
            <a:endParaRPr lang="ru-RU" dirty="0" smtClean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Платформа находится на веб-сервисе </a:t>
            </a:r>
            <a:r>
              <a:rPr lang="en-US" dirty="0" smtClean="0">
                <a:latin typeface="Impact" panose="020B0806030902050204" pitchFamily="34" charset="0"/>
              </a:rPr>
              <a:t>GitHub</a:t>
            </a:r>
            <a:r>
              <a:rPr lang="ru-RU" dirty="0" smtClean="0">
                <a:latin typeface="Impact" panose="020B0806030902050204" pitchFamily="34" charset="0"/>
              </a:rPr>
              <a:t>. Для того, чтобы воспользоваться платформой нужно перейти по ссылке: </a:t>
            </a:r>
            <a:r>
              <a:rPr lang="en-US" dirty="0">
                <a:latin typeface="Impact" panose="020B0806030902050204" pitchFamily="34" charset="0"/>
                <a:hlinkClick r:id="rId3"/>
              </a:rPr>
              <a:t>https://</a:t>
            </a:r>
            <a:r>
              <a:rPr lang="en-US" dirty="0" smtClean="0">
                <a:latin typeface="Impact" panose="020B0806030902050204" pitchFamily="34" charset="0"/>
                <a:hlinkClick r:id="rId3"/>
              </a:rPr>
              <a:t>github.com/ZverevNikita/Comics_publishing_platform</a:t>
            </a:r>
            <a:endParaRPr lang="ru-RU" dirty="0" smtClean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В </a:t>
            </a:r>
            <a:r>
              <a:rPr lang="ru-RU" dirty="0" err="1" smtClean="0">
                <a:latin typeface="Impact" panose="020B0806030902050204" pitchFamily="34" charset="0"/>
              </a:rPr>
              <a:t>репозитории</a:t>
            </a:r>
            <a:r>
              <a:rPr lang="ru-RU" dirty="0" smtClean="0">
                <a:latin typeface="Impact" panose="020B0806030902050204" pitchFamily="34" charset="0"/>
              </a:rPr>
              <a:t> прилагается техническая документация, в которой написана инструкция по применению платформы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2052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60" y="4970689"/>
            <a:ext cx="1396798" cy="15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BC GitHub Instructor Guide | Learning Technology 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840" y="4852289"/>
            <a:ext cx="2624277" cy="14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5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80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Схема платформы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287" y="1623396"/>
            <a:ext cx="6635260" cy="479498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Помимо технической документации в </a:t>
            </a:r>
            <a:r>
              <a:rPr lang="ru-RU" dirty="0" err="1" smtClean="0">
                <a:latin typeface="Impact" panose="020B0806030902050204" pitchFamily="34" charset="0"/>
              </a:rPr>
              <a:t>репозитории</a:t>
            </a:r>
            <a:r>
              <a:rPr lang="ru-RU" dirty="0" smtClean="0">
                <a:latin typeface="Impact" panose="020B0806030902050204" pitchFamily="34" charset="0"/>
              </a:rPr>
              <a:t> так же находится схема, на которой можно увидеть: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Impact" panose="020B0806030902050204" pitchFamily="34" charset="0"/>
              </a:rPr>
              <a:t> </a:t>
            </a:r>
            <a:r>
              <a:rPr lang="ru-RU" dirty="0" smtClean="0">
                <a:latin typeface="Impact" panose="020B0806030902050204" pitchFamily="34" charset="0"/>
              </a:rPr>
              <a:t>Возможности платформы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latin typeface="Impact" panose="020B0806030902050204" pitchFamily="34" charset="0"/>
              </a:rPr>
              <a:t> Дизайн проекта (</a:t>
            </a:r>
            <a:r>
              <a:rPr lang="en-US" dirty="0" smtClean="0">
                <a:latin typeface="Impact" panose="020B0806030902050204" pitchFamily="34" charset="0"/>
              </a:rPr>
              <a:t>Front-end, Back-end)</a:t>
            </a:r>
            <a:endParaRPr lang="ru-RU" dirty="0" smtClean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Impact" panose="020B0806030902050204" pitchFamily="34" charset="0"/>
              </a:rPr>
              <a:t> </a:t>
            </a:r>
            <a:r>
              <a:rPr lang="ru-RU" dirty="0" smtClean="0">
                <a:latin typeface="Impact" panose="020B0806030902050204" pitchFamily="34" charset="0"/>
              </a:rPr>
              <a:t>Целевая аудитория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Impact" panose="020B0806030902050204" pitchFamily="34" charset="0"/>
              </a:rPr>
              <a:t> </a:t>
            </a:r>
            <a:r>
              <a:rPr lang="ru-RU" dirty="0" smtClean="0">
                <a:latin typeface="Impact" panose="020B0806030902050204" pitchFamily="34" charset="0"/>
              </a:rPr>
              <a:t>Архитектура проекта (Общая структура, взаимодействие компонентов)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5122" name="Picture 2" descr="https://raw.githubusercontent.com/ZverevNikita/Comics_publishing_platform/main/%D0%A1%D1%85%D0%B5%D0%BC%D0%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34" y="1596351"/>
            <a:ext cx="4211719" cy="482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0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2667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Презентация платформы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846" y="1447559"/>
            <a:ext cx="1178169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Помимо технической документации и схемы в </a:t>
            </a:r>
            <a:r>
              <a:rPr lang="ru-RU" dirty="0" err="1" smtClean="0">
                <a:latin typeface="Impact" panose="020B0806030902050204" pitchFamily="34" charset="0"/>
              </a:rPr>
              <a:t>репозитории</a:t>
            </a:r>
            <a:r>
              <a:rPr lang="ru-RU" dirty="0" smtClean="0">
                <a:latin typeface="Impact" panose="020B0806030902050204" pitchFamily="34" charset="0"/>
              </a:rPr>
              <a:t> так же находится презентация </a:t>
            </a:r>
            <a:r>
              <a:rPr lang="en-US" dirty="0" smtClean="0">
                <a:latin typeface="Impact" panose="020B0806030902050204" pitchFamily="34" charset="0"/>
              </a:rPr>
              <a:t>Microsoft PowerPoint</a:t>
            </a:r>
            <a:r>
              <a:rPr lang="ru-RU" dirty="0" smtClean="0">
                <a:latin typeface="Impact" panose="020B0806030902050204" pitchFamily="34" charset="0"/>
              </a:rPr>
              <a:t>. Презентация поможет тем, кто хочет узнать для чего нужна платформа. В презентации можно прочитать такую информацию как:</a:t>
            </a:r>
          </a:p>
          <a:p>
            <a:r>
              <a:rPr lang="ru-RU" dirty="0" smtClean="0">
                <a:latin typeface="Impact" panose="020B0806030902050204" pitchFamily="34" charset="0"/>
              </a:rPr>
              <a:t>Что такое комикс?</a:t>
            </a:r>
          </a:p>
          <a:p>
            <a:r>
              <a:rPr lang="ru-RU" dirty="0" smtClean="0">
                <a:latin typeface="Impact" panose="020B0806030902050204" pitchFamily="34" charset="0"/>
              </a:rPr>
              <a:t>Функционал платформы</a:t>
            </a:r>
          </a:p>
          <a:p>
            <a:r>
              <a:rPr lang="ru-RU" dirty="0" smtClean="0">
                <a:latin typeface="Impact" panose="020B0806030902050204" pitchFamily="34" charset="0"/>
              </a:rPr>
              <a:t>Целевая аудитория платформы</a:t>
            </a:r>
          </a:p>
          <a:p>
            <a:r>
              <a:rPr lang="ru-RU" dirty="0" smtClean="0">
                <a:latin typeface="Impact" panose="020B0806030902050204" pitchFamily="34" charset="0"/>
              </a:rPr>
              <a:t>Интересные факты про платформу</a:t>
            </a:r>
          </a:p>
          <a:p>
            <a:r>
              <a:rPr lang="ru-RU" dirty="0" smtClean="0">
                <a:latin typeface="Impact" panose="020B0806030902050204" pitchFamily="34" charset="0"/>
              </a:rPr>
              <a:t>И многое другое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7172" name="Picture 4" descr="Microsoft PowerPoint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1" y="3199795"/>
            <a:ext cx="2339889" cy="21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00" y="3084272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5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976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Целевая аудитория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064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Impact" panose="020B0806030902050204" pitchFamily="34" charset="0"/>
              </a:rPr>
              <a:t>Любители комиксов</a:t>
            </a:r>
            <a:r>
              <a:rPr lang="en-US" dirty="0" smtClean="0">
                <a:latin typeface="Impact" panose="020B0806030902050204" pitchFamily="34" charset="0"/>
              </a:rPr>
              <a:t> – </a:t>
            </a:r>
            <a:r>
              <a:rPr lang="ru-RU" dirty="0" smtClean="0">
                <a:latin typeface="Impact" panose="020B0806030902050204" pitchFamily="34" charset="0"/>
              </a:rPr>
              <a:t>могут читать любимые комиксы на нашей платформе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Impact" panose="020B0806030902050204" pitchFamily="34" charset="0"/>
              </a:rPr>
              <a:t>Художники – могут вдохновляться рисунками из комиксов, на нашей платформе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Impact" panose="020B0806030902050204" pitchFamily="34" charset="0"/>
              </a:rPr>
              <a:t>Авторы комиксов – могут </a:t>
            </a:r>
            <a:r>
              <a:rPr lang="ru-RU" dirty="0" smtClean="0">
                <a:latin typeface="Impact" panose="020B0806030902050204" pitchFamily="34" charset="0"/>
              </a:rPr>
              <a:t>опубликовывать </a:t>
            </a:r>
            <a:r>
              <a:rPr lang="ru-RU" dirty="0" smtClean="0">
                <a:latin typeface="Impact" panose="020B0806030902050204" pitchFamily="34" charset="0"/>
              </a:rPr>
              <a:t>комиксы, которые они создали на нашей платформе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39" y="4246978"/>
            <a:ext cx="3838121" cy="23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8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Random Powerpoint Background For Presentation - Slidesdoc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2338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Impact" panose="020B0806030902050204" pitchFamily="34" charset="0"/>
              </a:rPr>
              <a:t>Интересные факты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673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1) При регистрации если пользователь сделает пароль на подобии «</a:t>
            </a:r>
            <a:r>
              <a:rPr lang="en-US" dirty="0" smtClean="0">
                <a:latin typeface="Impact" panose="020B0806030902050204" pitchFamily="34" charset="0"/>
              </a:rPr>
              <a:t>qwerty123</a:t>
            </a:r>
            <a:r>
              <a:rPr lang="ru-RU" dirty="0" smtClean="0">
                <a:latin typeface="Impact" panose="020B0806030902050204" pitchFamily="34" charset="0"/>
              </a:rPr>
              <a:t>» или «</a:t>
            </a:r>
            <a:r>
              <a:rPr lang="en-US" dirty="0" err="1" smtClean="0">
                <a:latin typeface="Impact" panose="020B0806030902050204" pitchFamily="34" charset="0"/>
              </a:rPr>
              <a:t>qwertyuiop</a:t>
            </a:r>
            <a:r>
              <a:rPr lang="ru-RU" dirty="0" smtClean="0">
                <a:latin typeface="Impact" panose="020B0806030902050204" pitchFamily="34" charset="0"/>
              </a:rPr>
              <a:t>», то система выведет сообщение о том, что это слишком распространённый пароль и попросит пользователя придумать новый пароль</a:t>
            </a:r>
          </a:p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2) Данные о логине, пароле пользователей и комиксах хранятся в базе данных </a:t>
            </a:r>
            <a:r>
              <a:rPr lang="en-US" dirty="0" smtClean="0">
                <a:latin typeface="Impact" panose="020B0806030902050204" pitchFamily="34" charset="0"/>
              </a:rPr>
              <a:t>SQL</a:t>
            </a:r>
            <a:endParaRPr lang="ru-RU" dirty="0" smtClean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Impact" panose="020B0806030902050204" pitchFamily="34" charset="0"/>
              </a:rPr>
              <a:t>3) Данная платформа может быть использована как для комиксов, так и для </a:t>
            </a:r>
            <a:r>
              <a:rPr lang="ru-RU" dirty="0" err="1" smtClean="0">
                <a:latin typeface="Impact" panose="020B0806030902050204" pitchFamily="34" charset="0"/>
              </a:rPr>
              <a:t>манги</a:t>
            </a:r>
            <a:r>
              <a:rPr lang="ru-RU" dirty="0" smtClean="0">
                <a:latin typeface="Impact" panose="020B0806030902050204" pitchFamily="34" charset="0"/>
              </a:rPr>
              <a:t> (японские комиксы)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7" y="4926996"/>
            <a:ext cx="2219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6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503</TotalTime>
  <Words>426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Times New Roman</vt:lpstr>
      <vt:lpstr>Wingdings</vt:lpstr>
      <vt:lpstr>Тема Office</vt:lpstr>
      <vt:lpstr>Платформа для создания и публикации своих собственных комиксов</vt:lpstr>
      <vt:lpstr>Что такое комикс?</vt:lpstr>
      <vt:lpstr>Функционал платформы</vt:lpstr>
      <vt:lpstr>Интерфейс платформы</vt:lpstr>
      <vt:lpstr>Создание платформы</vt:lpstr>
      <vt:lpstr>Схема платформы</vt:lpstr>
      <vt:lpstr>Презентация платформы</vt:lpstr>
      <vt:lpstr>Целевая аудитория</vt:lpstr>
      <vt:lpstr>Интересные факты</vt:lpstr>
      <vt:lpstr>Спс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Интро</dc:title>
  <dc:creator>Учебная практика</dc:creator>
  <cp:lastModifiedBy>Учебная практика</cp:lastModifiedBy>
  <cp:revision>27</cp:revision>
  <dcterms:created xsi:type="dcterms:W3CDTF">2023-10-06T05:12:57Z</dcterms:created>
  <dcterms:modified xsi:type="dcterms:W3CDTF">2023-10-10T13:54:00Z</dcterms:modified>
</cp:coreProperties>
</file>