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B53FF-EA0C-4AD8-8B3F-CE90C6A3C06E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DCB0B-01F5-4B21-9276-173BE9D8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6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36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8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06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9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0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5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6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0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07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65DAD-E989-4FB0-8D33-7FCDDB457EB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03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129" y="184303"/>
            <a:ext cx="52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결과 저장 기본 경로 </a:t>
            </a:r>
            <a:r>
              <a:rPr lang="en-US" altLang="ko-KR" dirty="0" smtClean="0"/>
              <a:t>: D:/toy-output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754" y="4636133"/>
            <a:ext cx="52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지원 형식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87176"/>
              </p:ext>
            </p:extLst>
          </p:nvPr>
        </p:nvGraphicFramePr>
        <p:xfrm>
          <a:off x="558754" y="5007503"/>
          <a:ext cx="10954328" cy="151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151">
                  <a:extLst>
                    <a:ext uri="{9D8B030D-6E8A-4147-A177-3AD203B41FA5}">
                      <a16:colId xmlns:a16="http://schemas.microsoft.com/office/drawing/2014/main" val="1743751497"/>
                    </a:ext>
                  </a:extLst>
                </a:gridCol>
                <a:gridCol w="3732415">
                  <a:extLst>
                    <a:ext uri="{9D8B030D-6E8A-4147-A177-3AD203B41FA5}">
                      <a16:colId xmlns:a16="http://schemas.microsoft.com/office/drawing/2014/main" val="810755831"/>
                    </a:ext>
                  </a:extLst>
                </a:gridCol>
                <a:gridCol w="4380762">
                  <a:extLst>
                    <a:ext uri="{9D8B030D-6E8A-4147-A177-3AD203B41FA5}">
                      <a16:colId xmlns:a16="http://schemas.microsoft.com/office/drawing/2014/main" val="4294028658"/>
                    </a:ext>
                  </a:extLst>
                </a:gridCol>
              </a:tblGrid>
              <a:tr h="36439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이미지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83726"/>
                  </a:ext>
                </a:extLst>
              </a:tr>
              <a:tr h="314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업로드 가능한 포맷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jpg, jpeg, </a:t>
                      </a:r>
                      <a:r>
                        <a:rPr lang="en-US" altLang="ko-KR" sz="1100" dirty="0" err="1" smtClean="0"/>
                        <a:t>png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mp4, </a:t>
                      </a:r>
                      <a:r>
                        <a:rPr lang="en-US" altLang="ko-KR" sz="1100" dirty="0" err="1" smtClean="0"/>
                        <a:t>avi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mkv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webm</a:t>
                      </a: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16518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업로드 가능한 </a:t>
                      </a:r>
                      <a:r>
                        <a:rPr lang="ko-KR" altLang="en-US" sz="1100" dirty="0" err="1" smtClean="0"/>
                        <a:t>코덱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-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h264, h265, av1, mpeg, vp8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59798"/>
                  </a:ext>
                </a:extLst>
              </a:tr>
              <a:tr h="314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서버에 저장되는 포맷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jpg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h264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961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서버에 저장되는 </a:t>
                      </a:r>
                      <a:r>
                        <a:rPr lang="ko-KR" altLang="en-US" sz="1100" dirty="0" err="1" smtClean="0"/>
                        <a:t>코덱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mp4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6096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882420"/>
              </p:ext>
            </p:extLst>
          </p:nvPr>
        </p:nvGraphicFramePr>
        <p:xfrm>
          <a:off x="567066" y="553635"/>
          <a:ext cx="10954329" cy="2407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173">
                  <a:extLst>
                    <a:ext uri="{9D8B030D-6E8A-4147-A177-3AD203B41FA5}">
                      <a16:colId xmlns:a16="http://schemas.microsoft.com/office/drawing/2014/main" val="1743751497"/>
                    </a:ext>
                  </a:extLst>
                </a:gridCol>
                <a:gridCol w="4289367">
                  <a:extLst>
                    <a:ext uri="{9D8B030D-6E8A-4147-A177-3AD203B41FA5}">
                      <a16:colId xmlns:a16="http://schemas.microsoft.com/office/drawing/2014/main" val="810755831"/>
                    </a:ext>
                  </a:extLst>
                </a:gridCol>
                <a:gridCol w="5360789">
                  <a:extLst>
                    <a:ext uri="{9D8B030D-6E8A-4147-A177-3AD203B41FA5}">
                      <a16:colId xmlns:a16="http://schemas.microsoft.com/office/drawing/2014/main" val="4294028658"/>
                    </a:ext>
                  </a:extLst>
                </a:gridCol>
              </a:tblGrid>
              <a:tr h="236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이미지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83726"/>
                  </a:ext>
                </a:extLst>
              </a:tr>
              <a:tr h="29611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저장 경로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lt"/>
                        </a:rPr>
                        <a:t>/image/original/{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}/{file_name}.jpg</a:t>
                      </a:r>
                      <a:endParaRPr lang="ko-KR" altLang="en-US" sz="11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/video/original/{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}/{file_name}.mp4</a:t>
                      </a: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16518"/>
                  </a:ext>
                </a:extLst>
              </a:tr>
              <a:tr h="449810">
                <a:tc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59798"/>
                  </a:ext>
                </a:extLst>
              </a:tr>
              <a:tr h="27338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 검출 결과 </a:t>
                      </a:r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경로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lt"/>
                        </a:rPr>
                        <a:t>/image/object-detection/{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}/{model}/{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}.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ko-KR" altLang="en-US" sz="11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/video/object-detection/{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}/{model}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}.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80739"/>
                  </a:ext>
                </a:extLst>
              </a:tr>
              <a:tr h="273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latin typeface="+mn-lt"/>
                        </a:rPr>
                        <a:t>객체 이미지 경로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lt"/>
                        </a:rPr>
                        <a:t>/image/object-detection/{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/{model}/0_{object}_{score}.jpg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lt"/>
                        </a:rPr>
                        <a:t>/image/object-detection/{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/{model}/segmentation.jpg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/video/object-detection/{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}/{model}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/{frame_number}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_{object}_{score}.jpg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lt"/>
                        </a:rPr>
                        <a:t>/video/object-detection/{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/{model}/segmentation.mp4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4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2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21" y="90351"/>
            <a:ext cx="24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이미지 업로드</a:t>
            </a:r>
            <a:endParaRPr lang="ko-KR" altLang="en-US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3181927" y="292013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업로드</a:t>
            </a:r>
            <a:endParaRPr lang="ko-KR" altLang="en-US" sz="1400" dirty="0"/>
          </a:p>
        </p:txBody>
      </p:sp>
      <p:sp>
        <p:nvSpPr>
          <p:cNvPr id="8" name="순서도: 판단 7"/>
          <p:cNvSpPr/>
          <p:nvPr/>
        </p:nvSpPr>
        <p:spPr>
          <a:xfrm>
            <a:off x="5822910" y="3172048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</a:t>
            </a:r>
            <a:r>
              <a:rPr lang="ko-KR" altLang="en-US" sz="1400" dirty="0" smtClean="0"/>
              <a:t>저장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디렉토리 내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 </a:t>
            </a:r>
            <a:r>
              <a:rPr lang="en-US" altLang="ko-KR" sz="1400" dirty="0"/>
              <a:t>name</a:t>
            </a:r>
            <a:r>
              <a:rPr lang="ko-KR" altLang="en-US" sz="1400" dirty="0"/>
              <a:t>이 </a:t>
            </a:r>
            <a:r>
              <a:rPr lang="ko-KR" altLang="en-US" sz="1400" dirty="0" smtClean="0"/>
              <a:t>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9" name="순서도: 판단 8"/>
          <p:cNvSpPr/>
          <p:nvPr/>
        </p:nvSpPr>
        <p:spPr>
          <a:xfrm>
            <a:off x="2903229" y="5226183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400" dirty="0"/>
              <a:t>파일 형식이 </a:t>
            </a:r>
            <a:r>
              <a:rPr lang="en-US" altLang="ko-KR" sz="1400" dirty="0"/>
              <a:t>jpg, jpeg, </a:t>
            </a:r>
            <a:r>
              <a:rPr lang="en-US" altLang="ko-KR" sz="1400" dirty="0" err="1"/>
              <a:t>png</a:t>
            </a:r>
            <a:r>
              <a:rPr lang="en-US" altLang="ko-KR" sz="1400" dirty="0"/>
              <a:t> </a:t>
            </a:r>
            <a:r>
              <a:rPr lang="ko-KR" altLang="en-US" sz="1400" dirty="0"/>
              <a:t>중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하나인가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0" name="순서도: 처리 9"/>
          <p:cNvSpPr/>
          <p:nvPr/>
        </p:nvSpPr>
        <p:spPr>
          <a:xfrm>
            <a:off x="6355586" y="4745386"/>
            <a:ext cx="1597891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파일명 할당</a:t>
            </a:r>
            <a:endParaRPr lang="ko-KR" altLang="en-US" sz="1400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8598323" y="4703776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업로드 종료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68024" y="1894393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126983" y="440443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5400000" flipH="1" flipV="1">
            <a:off x="2733797" y="2070505"/>
            <a:ext cx="5832000" cy="2880000"/>
          </a:xfrm>
          <a:prstGeom prst="bentConnector5">
            <a:avLst>
              <a:gd name="adj1" fmla="val -3739"/>
              <a:gd name="adj2" fmla="val 49891"/>
              <a:gd name="adj3" fmla="val 1039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135208" y="5306780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113077" y="284262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8729244" y="875711"/>
            <a:ext cx="1436100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디렉토리 </a:t>
            </a:r>
            <a:r>
              <a:rPr lang="ko-KR" altLang="en-US" sz="1400" b="1" dirty="0" smtClean="0"/>
              <a:t>생성</a:t>
            </a:r>
            <a:endParaRPr lang="ko-KR" altLang="en-US" sz="1400" b="1" dirty="0"/>
          </a:p>
        </p:txBody>
      </p:sp>
      <p:cxnSp>
        <p:nvCxnSpPr>
          <p:cNvPr id="33" name="꺾인 연결선 32"/>
          <p:cNvCxnSpPr/>
          <p:nvPr/>
        </p:nvCxnSpPr>
        <p:spPr>
          <a:xfrm rot="5400000">
            <a:off x="7982270" y="556385"/>
            <a:ext cx="450308" cy="21960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판단 24"/>
          <p:cNvSpPr/>
          <p:nvPr/>
        </p:nvSpPr>
        <p:spPr>
          <a:xfrm>
            <a:off x="5812671" y="556739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저장 </a:t>
            </a:r>
            <a:endParaRPr lang="en-US" altLang="ko-KR" sz="1400" dirty="0"/>
          </a:p>
          <a:p>
            <a:pPr algn="ctr"/>
            <a:r>
              <a:rPr lang="ko-KR" altLang="en-US" sz="1400" dirty="0"/>
              <a:t>디렉토리가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113077" y="1762027"/>
            <a:ext cx="0" cy="46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0800000" flipH="1">
            <a:off x="2915077" y="1598981"/>
            <a:ext cx="324000" cy="2736000"/>
          </a:xfrm>
          <a:prstGeom prst="bentConnector3">
            <a:avLst>
              <a:gd name="adj1" fmla="val -1043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-5340000">
            <a:off x="8568981" y="989075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문서 35"/>
          <p:cNvSpPr/>
          <p:nvPr/>
        </p:nvSpPr>
        <p:spPr>
          <a:xfrm>
            <a:off x="6481350" y="5641372"/>
            <a:ext cx="1256147" cy="76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 </a:t>
            </a:r>
            <a:r>
              <a:rPr lang="en-US" altLang="ko-KR" sz="1400" dirty="0" smtClean="0"/>
              <a:t>jpg </a:t>
            </a:r>
          </a:p>
          <a:p>
            <a:pPr algn="ctr"/>
            <a:r>
              <a:rPr lang="ko-KR" altLang="en-US" sz="1400" dirty="0" smtClean="0"/>
              <a:t>이미지 저장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44934" y="772517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509641" y="1655145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43" name="순서도: 처리 42"/>
          <p:cNvSpPr/>
          <p:nvPr/>
        </p:nvSpPr>
        <p:spPr>
          <a:xfrm>
            <a:off x="6254461" y="2208897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String file name = </a:t>
            </a:r>
          </a:p>
          <a:p>
            <a:pPr algn="ctr"/>
            <a:r>
              <a:rPr lang="en-US" altLang="ko-KR" sz="1400" dirty="0"/>
              <a:t>{ random number }</a:t>
            </a:r>
            <a:endParaRPr lang="ko-KR" altLang="en-US" sz="1400" dirty="0"/>
          </a:p>
        </p:txBody>
      </p:sp>
      <p:sp>
        <p:nvSpPr>
          <p:cNvPr id="44" name="순서도: 판단 43"/>
          <p:cNvSpPr/>
          <p:nvPr/>
        </p:nvSpPr>
        <p:spPr>
          <a:xfrm>
            <a:off x="2884023" y="2208897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데이터에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Files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47" name="순서도: 판단 46"/>
          <p:cNvSpPr/>
          <p:nvPr/>
        </p:nvSpPr>
        <p:spPr>
          <a:xfrm>
            <a:off x="2895725" y="3726038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 smtClean="0"/>
              <a:t>  </a:t>
            </a:r>
            <a:endParaRPr lang="en-US" altLang="ko-KR" sz="1400" dirty="0"/>
          </a:p>
          <a:p>
            <a:pPr algn="ctr"/>
            <a:r>
              <a:rPr lang="ko-KR" altLang="en-US" sz="1400" dirty="0"/>
              <a:t>데이터에 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 file name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181631" y="3460586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4196755" y="4962974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0800000" flipH="1">
            <a:off x="2955059" y="1717523"/>
            <a:ext cx="288000" cy="1116000"/>
          </a:xfrm>
          <a:prstGeom prst="bentConnector3">
            <a:avLst>
              <a:gd name="adj1" fmla="val -738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/>
          <p:cNvSpPr/>
          <p:nvPr/>
        </p:nvSpPr>
        <p:spPr>
          <a:xfrm>
            <a:off x="3236421" y="1255094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업로드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요청 대기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4184632" y="916769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rot="10800000" flipH="1">
            <a:off x="2948421" y="1498176"/>
            <a:ext cx="288000" cy="4356000"/>
          </a:xfrm>
          <a:prstGeom prst="bentConnector3">
            <a:avLst>
              <a:gd name="adj1" fmla="val -20487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54300" y="2788766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cxnSp>
        <p:nvCxnSpPr>
          <p:cNvPr id="83" name="꺾인 연결선 82"/>
          <p:cNvCxnSpPr>
            <a:stCxn id="8" idx="3"/>
            <a:endCxn id="43" idx="3"/>
          </p:cNvCxnSpPr>
          <p:nvPr/>
        </p:nvCxnSpPr>
        <p:spPr>
          <a:xfrm flipH="1" flipV="1">
            <a:off x="8117667" y="2522272"/>
            <a:ext cx="285577" cy="1268244"/>
          </a:xfrm>
          <a:prstGeom prst="bentConnector3">
            <a:avLst>
              <a:gd name="adj1" fmla="val -143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247644" y="3405061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YES</a:t>
            </a:r>
            <a:endParaRPr lang="ko-KR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607312" y="4310824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cxnSp>
        <p:nvCxnSpPr>
          <p:cNvPr id="92" name="직선 화살표 연결선 91"/>
          <p:cNvCxnSpPr>
            <a:endCxn id="42" idx="1"/>
          </p:cNvCxnSpPr>
          <p:nvPr/>
        </p:nvCxnSpPr>
        <p:spPr>
          <a:xfrm flipV="1">
            <a:off x="7734643" y="6009955"/>
            <a:ext cx="1023585" cy="12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16686" y="2437813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507418" y="5514179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623272" y="399697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157639" y="3405061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183193" y="4922308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628772" y="634654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42" name="순서도: 처리 41"/>
          <p:cNvSpPr/>
          <p:nvPr/>
        </p:nvSpPr>
        <p:spPr>
          <a:xfrm>
            <a:off x="8758228" y="5729258"/>
            <a:ext cx="1597891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저장 경로 전달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573608" y="5369258"/>
            <a:ext cx="0" cy="36000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21" y="90351"/>
            <a:ext cx="24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영상 업로드</a:t>
            </a:r>
            <a:endParaRPr lang="ko-KR" altLang="en-US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3181927" y="292013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 업로드</a:t>
            </a:r>
            <a:endParaRPr lang="ko-KR" altLang="en-US" sz="1400" dirty="0"/>
          </a:p>
        </p:txBody>
      </p:sp>
      <p:sp>
        <p:nvSpPr>
          <p:cNvPr id="8" name="순서도: 판단 7"/>
          <p:cNvSpPr/>
          <p:nvPr/>
        </p:nvSpPr>
        <p:spPr>
          <a:xfrm>
            <a:off x="5822910" y="3213610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</a:t>
            </a:r>
            <a:r>
              <a:rPr lang="ko-KR" altLang="en-US" sz="1400" dirty="0" smtClean="0"/>
              <a:t>저장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디렉토리 내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 </a:t>
            </a:r>
            <a:r>
              <a:rPr lang="en-US" altLang="ko-KR" sz="1400" dirty="0"/>
              <a:t>name</a:t>
            </a:r>
            <a:r>
              <a:rPr lang="ko-KR" altLang="en-US" sz="1400" dirty="0"/>
              <a:t>이 </a:t>
            </a:r>
            <a:r>
              <a:rPr lang="ko-KR" altLang="en-US" sz="1400" dirty="0" smtClean="0"/>
              <a:t>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9" name="순서도: 판단 8"/>
          <p:cNvSpPr/>
          <p:nvPr/>
        </p:nvSpPr>
        <p:spPr>
          <a:xfrm>
            <a:off x="2903229" y="5226183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400" dirty="0"/>
              <a:t>파일 형식이 </a:t>
            </a:r>
            <a:r>
              <a:rPr lang="en-US" altLang="ko-KR" sz="1400" dirty="0"/>
              <a:t>mp4, </a:t>
            </a:r>
            <a:r>
              <a:rPr lang="en-US" altLang="ko-KR" sz="1400" dirty="0" err="1"/>
              <a:t>avi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mkv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webm</a:t>
            </a:r>
            <a:endParaRPr lang="ko-KR" altLang="en-US" sz="1400" dirty="0"/>
          </a:p>
          <a:p>
            <a:pPr algn="ctr"/>
            <a:r>
              <a:rPr lang="ko-KR" altLang="en-US" sz="1400" dirty="0" smtClean="0"/>
              <a:t>중 하나인가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0" name="순서도: 처리 9"/>
          <p:cNvSpPr/>
          <p:nvPr/>
        </p:nvSpPr>
        <p:spPr>
          <a:xfrm>
            <a:off x="6355586" y="4786948"/>
            <a:ext cx="1597891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파일명 할당</a:t>
            </a:r>
            <a:endParaRPr lang="ko-KR" altLang="en-US" sz="1400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8598323" y="4723803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 업로드 종료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68024" y="1894393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126983" y="4445998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5400000" flipH="1" flipV="1">
            <a:off x="2733797" y="2070505"/>
            <a:ext cx="5832000" cy="2880000"/>
          </a:xfrm>
          <a:prstGeom prst="bentConnector5">
            <a:avLst>
              <a:gd name="adj1" fmla="val -3739"/>
              <a:gd name="adj2" fmla="val 49891"/>
              <a:gd name="adj3" fmla="val 1039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135208" y="5348342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113077" y="2884188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8729244" y="917273"/>
            <a:ext cx="1436100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디렉토리 </a:t>
            </a:r>
            <a:r>
              <a:rPr lang="ko-KR" altLang="en-US" sz="1400" b="1" dirty="0" smtClean="0"/>
              <a:t>생성</a:t>
            </a:r>
            <a:endParaRPr lang="ko-KR" altLang="en-US" sz="1400" b="1" dirty="0"/>
          </a:p>
        </p:txBody>
      </p:sp>
      <p:cxnSp>
        <p:nvCxnSpPr>
          <p:cNvPr id="33" name="꺾인 연결선 32"/>
          <p:cNvCxnSpPr/>
          <p:nvPr/>
        </p:nvCxnSpPr>
        <p:spPr>
          <a:xfrm rot="5400000">
            <a:off x="7982270" y="597947"/>
            <a:ext cx="450308" cy="21960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판단 24"/>
          <p:cNvSpPr/>
          <p:nvPr/>
        </p:nvSpPr>
        <p:spPr>
          <a:xfrm>
            <a:off x="5812671" y="598301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저장 </a:t>
            </a:r>
            <a:endParaRPr lang="en-US" altLang="ko-KR" sz="1400" dirty="0"/>
          </a:p>
          <a:p>
            <a:pPr algn="ctr"/>
            <a:r>
              <a:rPr lang="ko-KR" altLang="en-US" sz="1400" dirty="0"/>
              <a:t>디렉토리가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113077" y="1803589"/>
            <a:ext cx="0" cy="46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0800000" flipH="1">
            <a:off x="2915077" y="1598981"/>
            <a:ext cx="324000" cy="2736000"/>
          </a:xfrm>
          <a:prstGeom prst="bentConnector3">
            <a:avLst>
              <a:gd name="adj1" fmla="val -1043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-5340000">
            <a:off x="8568981" y="1030637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문서 35"/>
          <p:cNvSpPr/>
          <p:nvPr/>
        </p:nvSpPr>
        <p:spPr>
          <a:xfrm>
            <a:off x="6263753" y="5705136"/>
            <a:ext cx="1799420" cy="75798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 </a:t>
            </a:r>
            <a:r>
              <a:rPr lang="en-US" altLang="ko-KR" sz="1400" dirty="0" smtClean="0"/>
              <a:t>h264, mp4 </a:t>
            </a:r>
          </a:p>
          <a:p>
            <a:pPr algn="ctr"/>
            <a:r>
              <a:rPr lang="ko-KR" altLang="en-US" sz="1400" dirty="0" smtClean="0"/>
              <a:t>영상 저장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44934" y="814079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509641" y="1696707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43" name="순서도: 처리 42"/>
          <p:cNvSpPr/>
          <p:nvPr/>
        </p:nvSpPr>
        <p:spPr>
          <a:xfrm>
            <a:off x="6254461" y="2250459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String file name = </a:t>
            </a:r>
          </a:p>
          <a:p>
            <a:pPr algn="ctr"/>
            <a:r>
              <a:rPr lang="en-US" altLang="ko-KR" sz="1400" dirty="0"/>
              <a:t>{ random number }</a:t>
            </a:r>
            <a:endParaRPr lang="ko-KR" altLang="en-US" sz="1400" dirty="0"/>
          </a:p>
        </p:txBody>
      </p:sp>
      <p:sp>
        <p:nvSpPr>
          <p:cNvPr id="44" name="순서도: 판단 43"/>
          <p:cNvSpPr/>
          <p:nvPr/>
        </p:nvSpPr>
        <p:spPr>
          <a:xfrm>
            <a:off x="2884023" y="2208897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데이터에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Files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47" name="순서도: 판단 46"/>
          <p:cNvSpPr/>
          <p:nvPr/>
        </p:nvSpPr>
        <p:spPr>
          <a:xfrm>
            <a:off x="2895725" y="3726038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 smtClean="0"/>
              <a:t>  </a:t>
            </a:r>
            <a:endParaRPr lang="en-US" altLang="ko-KR" sz="1400" dirty="0"/>
          </a:p>
          <a:p>
            <a:pPr algn="ctr"/>
            <a:r>
              <a:rPr lang="ko-KR" altLang="en-US" sz="1400" dirty="0"/>
              <a:t>데이터에 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 file name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181631" y="3460586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4196755" y="4962974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0800000" flipH="1">
            <a:off x="2955059" y="1717523"/>
            <a:ext cx="288000" cy="1116000"/>
          </a:xfrm>
          <a:prstGeom prst="bentConnector3">
            <a:avLst>
              <a:gd name="adj1" fmla="val -738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/>
          <p:cNvSpPr/>
          <p:nvPr/>
        </p:nvSpPr>
        <p:spPr>
          <a:xfrm>
            <a:off x="3236421" y="1255094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 업로드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요청 대기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4184632" y="916769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rot="10800000" flipH="1">
            <a:off x="2948421" y="1498176"/>
            <a:ext cx="288000" cy="4356000"/>
          </a:xfrm>
          <a:prstGeom prst="bentConnector3">
            <a:avLst>
              <a:gd name="adj1" fmla="val -20487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54300" y="2830328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cxnSp>
        <p:nvCxnSpPr>
          <p:cNvPr id="83" name="꺾인 연결선 82"/>
          <p:cNvCxnSpPr>
            <a:stCxn id="8" idx="3"/>
            <a:endCxn id="43" idx="3"/>
          </p:cNvCxnSpPr>
          <p:nvPr/>
        </p:nvCxnSpPr>
        <p:spPr>
          <a:xfrm flipH="1" flipV="1">
            <a:off x="8117667" y="2563834"/>
            <a:ext cx="285577" cy="1268244"/>
          </a:xfrm>
          <a:prstGeom prst="bentConnector3">
            <a:avLst>
              <a:gd name="adj1" fmla="val -143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247644" y="3446623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YES</a:t>
            </a:r>
            <a:endParaRPr lang="ko-KR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607312" y="4352386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cxnSp>
        <p:nvCxnSpPr>
          <p:cNvPr id="92" name="직선 화살표 연결선 91"/>
          <p:cNvCxnSpPr/>
          <p:nvPr/>
        </p:nvCxnSpPr>
        <p:spPr>
          <a:xfrm rot="16200000">
            <a:off x="8406943" y="5635491"/>
            <a:ext cx="0" cy="72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16686" y="2437813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507418" y="5514179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623272" y="399697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157639" y="3405061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183193" y="4922308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628772" y="634654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42" name="순서도: 처리 41"/>
          <p:cNvSpPr/>
          <p:nvPr/>
        </p:nvSpPr>
        <p:spPr>
          <a:xfrm>
            <a:off x="8758228" y="5729258"/>
            <a:ext cx="1597891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저장 경로 전달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522808" y="5371503"/>
            <a:ext cx="0" cy="36000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5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21" y="90351"/>
            <a:ext cx="336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100. </a:t>
            </a:r>
            <a:r>
              <a:rPr lang="ko-KR" altLang="en-US" dirty="0" smtClean="0">
                <a:solidFill>
                  <a:srgbClr val="FF0000"/>
                </a:solidFill>
              </a:rPr>
              <a:t>객체 검출 결과 </a:t>
            </a:r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이미지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56" y="2092483"/>
            <a:ext cx="5143500" cy="3429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06" y="1259073"/>
            <a:ext cx="1295400" cy="2638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292" y="1259073"/>
            <a:ext cx="1028700" cy="2486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57" y="1259073"/>
            <a:ext cx="1047750" cy="2743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253" y="1259073"/>
            <a:ext cx="1076325" cy="2362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96" y="4667091"/>
            <a:ext cx="2784850" cy="18565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724997" y="533574"/>
            <a:ext cx="1670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Object Image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24997" y="4173934"/>
            <a:ext cx="26351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Bounding Box Image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548583" y="281709"/>
            <a:ext cx="5403272" cy="63841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744930" y="3583461"/>
            <a:ext cx="701963" cy="323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44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21" y="90351"/>
            <a:ext cx="336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100. </a:t>
            </a:r>
            <a:r>
              <a:rPr lang="ko-KR" altLang="en-US" dirty="0" smtClean="0">
                <a:solidFill>
                  <a:srgbClr val="FF0000"/>
                </a:solidFill>
              </a:rPr>
              <a:t>객체 검출 결과 </a:t>
            </a:r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영상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4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21" y="90351"/>
            <a:ext cx="24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100. </a:t>
            </a:r>
            <a:r>
              <a:rPr lang="ko-KR" altLang="en-US" dirty="0" smtClean="0">
                <a:solidFill>
                  <a:srgbClr val="FF0000"/>
                </a:solidFill>
              </a:rPr>
              <a:t>객체 검출 모델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91129" y="645998"/>
          <a:ext cx="10954329" cy="372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347">
                  <a:extLst>
                    <a:ext uri="{9D8B030D-6E8A-4147-A177-3AD203B41FA5}">
                      <a16:colId xmlns:a16="http://schemas.microsoft.com/office/drawing/2014/main" val="1743751497"/>
                    </a:ext>
                  </a:extLst>
                </a:gridCol>
                <a:gridCol w="5527965">
                  <a:extLst>
                    <a:ext uri="{9D8B030D-6E8A-4147-A177-3AD203B41FA5}">
                      <a16:colId xmlns:a16="http://schemas.microsoft.com/office/drawing/2014/main" val="3622141280"/>
                    </a:ext>
                  </a:extLst>
                </a:gridCol>
                <a:gridCol w="1172095">
                  <a:extLst>
                    <a:ext uri="{9D8B030D-6E8A-4147-A177-3AD203B41FA5}">
                      <a16:colId xmlns:a16="http://schemas.microsoft.com/office/drawing/2014/main" val="810755831"/>
                    </a:ext>
                  </a:extLst>
                </a:gridCol>
                <a:gridCol w="1137922">
                  <a:extLst>
                    <a:ext uri="{9D8B030D-6E8A-4147-A177-3AD203B41FA5}">
                      <a16:colId xmlns:a16="http://schemas.microsoft.com/office/drawing/2014/main" val="4294028658"/>
                    </a:ext>
                  </a:extLst>
                </a:gridCol>
              </a:tblGrid>
              <a:tr h="236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링크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83726"/>
                  </a:ext>
                </a:extLst>
              </a:tr>
              <a:tr h="30913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openimages_v4/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/mobilenet_v2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+mn-lt"/>
                        </a:rPr>
                        <a:t>https://tfhub.dev/google/openimages_v4/ssd/mobilenet_v2/1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l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16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59798"/>
                  </a:ext>
                </a:extLst>
              </a:tr>
              <a:tr h="273384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80739"/>
                  </a:ext>
                </a:extLst>
              </a:tr>
              <a:tr h="241969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570880"/>
                  </a:ext>
                </a:extLst>
              </a:tr>
              <a:tr h="210553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64143"/>
                  </a:ext>
                </a:extLst>
              </a:tr>
              <a:tr h="179138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39688"/>
                  </a:ext>
                </a:extLst>
              </a:tr>
              <a:tr h="147722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586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86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05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09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78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20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361</Words>
  <Application>Microsoft Office PowerPoint</Application>
  <PresentationFormat>와이드스크린</PresentationFormat>
  <Paragraphs>119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105</cp:revision>
  <dcterms:created xsi:type="dcterms:W3CDTF">2022-07-04T02:49:43Z</dcterms:created>
  <dcterms:modified xsi:type="dcterms:W3CDTF">2022-07-18T07:02:55Z</dcterms:modified>
</cp:coreProperties>
</file>