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0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7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2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3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1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2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78EA-D9E6-4D74-8958-E2BFA15AA6C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C7AF-DE6A-4788-901A-20589E0F9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673" y="3173856"/>
            <a:ext cx="1778924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32726" y="4049484"/>
            <a:ext cx="1069570" cy="47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2726" y="2195872"/>
            <a:ext cx="2977226" cy="13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726" y="2863661"/>
            <a:ext cx="947651" cy="195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55279" y="781394"/>
            <a:ext cx="1487979" cy="306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55279" y="4167446"/>
            <a:ext cx="555149" cy="11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9784554">
            <a:off x="2243877" y="2928711"/>
            <a:ext cx="1042609" cy="3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46780">
            <a:off x="2229705" y="3867026"/>
            <a:ext cx="1042609" cy="3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9784554">
            <a:off x="8065845" y="2928711"/>
            <a:ext cx="1042609" cy="3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46780">
            <a:off x="8051673" y="3867026"/>
            <a:ext cx="1042609" cy="3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0503" y="3942928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4529" y="3373726"/>
            <a:ext cx="83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3100" y="4554973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03285" y="4104721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3061" y="3173856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44318" y="2678995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28230" y="4823698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91665" y="3664053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25808" y="5290267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10428" y="4581544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23210" y="3479387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43258" y="2195872"/>
            <a:ext cx="7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6673" y="1865064"/>
            <a:ext cx="3166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Ratio :   L-width     100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      --------- = ----- = 2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           A-width     50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8954" y="3239062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65506" y="2437373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2030" y="3996999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7936" y="3510940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06247" y="1998009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06501" y="4466074"/>
            <a:ext cx="7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105" y="4567519"/>
            <a:ext cx="369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Ratio :   L-width     10      1    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        --------- = ----- = --- 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           A-width     50      5 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62919" y="1770234"/>
            <a:ext cx="244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L-height    100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--------- = ----- = 2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B-height     50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37744" y="5308065"/>
            <a:ext cx="244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L-height     10     1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--------- = ---- = ---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B-height     </a:t>
            </a:r>
            <a:r>
              <a:rPr lang="en-US" altLang="ko-KR" dirty="0">
                <a:solidFill>
                  <a:srgbClr val="7030A0"/>
                </a:solidFill>
              </a:rPr>
              <a:t>5</a:t>
            </a:r>
            <a:r>
              <a:rPr lang="en-US" altLang="ko-KR" dirty="0" smtClean="0">
                <a:solidFill>
                  <a:srgbClr val="7030A0"/>
                </a:solidFill>
              </a:rPr>
              <a:t>0     5  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7579" y="874740"/>
            <a:ext cx="4887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base = max(width, height)</a:t>
            </a:r>
          </a:p>
          <a:p>
            <a:endParaRPr lang="en-US" altLang="ko-KR" dirty="0"/>
          </a:p>
          <a:p>
            <a:r>
              <a:rPr lang="en-US" altLang="ko-KR" dirty="0" smtClean="0"/>
              <a:t>if (base &lt; </a:t>
            </a:r>
            <a:r>
              <a:rPr lang="en-US" altLang="ko-KR" dirty="0"/>
              <a:t>w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// </a:t>
            </a:r>
            <a:r>
              <a:rPr lang="ko-KR" altLang="en-US" dirty="0" smtClean="0"/>
              <a:t>확대</a:t>
            </a:r>
            <a:endParaRPr lang="en-US" altLang="ko-KR" dirty="0" smtClean="0"/>
          </a:p>
          <a:p>
            <a:r>
              <a:rPr lang="en-US" altLang="ko-KR" dirty="0" smtClean="0"/>
              <a:t>            w      </a:t>
            </a:r>
            <a:r>
              <a:rPr lang="en-US" altLang="ko-KR" dirty="0" err="1" smtClean="0"/>
              <a:t>new_w</a:t>
            </a:r>
            <a:r>
              <a:rPr lang="en-US" altLang="ko-KR" dirty="0" smtClean="0"/>
              <a:t> = width * ratio</a:t>
            </a:r>
          </a:p>
          <a:p>
            <a:r>
              <a:rPr lang="en-US" altLang="ko-KR" dirty="0" smtClean="0"/>
              <a:t>ratio = ------               </a:t>
            </a:r>
            <a:endParaRPr lang="en-US" altLang="ko-KR" dirty="0"/>
          </a:p>
          <a:p>
            <a:r>
              <a:rPr lang="en-US" altLang="ko-KR" dirty="0" smtClean="0"/>
              <a:t>           base  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ew_h</a:t>
            </a:r>
            <a:r>
              <a:rPr lang="en-US" altLang="ko-KR" dirty="0" smtClean="0"/>
              <a:t> = height * ratio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}else{</a:t>
            </a:r>
          </a:p>
          <a:p>
            <a:r>
              <a:rPr lang="en-US" altLang="ko-KR" dirty="0" smtClean="0"/>
              <a:t>  // </a:t>
            </a:r>
            <a:r>
              <a:rPr lang="ko-KR" altLang="en-US" dirty="0" smtClean="0"/>
              <a:t>축소</a:t>
            </a:r>
            <a:endParaRPr lang="en-US" altLang="ko-KR" dirty="0" smtClean="0"/>
          </a:p>
          <a:p>
            <a:r>
              <a:rPr lang="en-US" altLang="ko-KR" dirty="0" smtClean="0"/>
              <a:t>            w       </a:t>
            </a:r>
            <a:r>
              <a:rPr lang="en-US" altLang="ko-KR" dirty="0" err="1" smtClean="0"/>
              <a:t>new_w</a:t>
            </a:r>
            <a:r>
              <a:rPr lang="en-US" altLang="ko-KR" dirty="0" smtClean="0"/>
              <a:t> = width * ratio</a:t>
            </a:r>
          </a:p>
          <a:p>
            <a:r>
              <a:rPr lang="en-US" altLang="ko-KR" dirty="0" smtClean="0"/>
              <a:t>Ratio = ------</a:t>
            </a:r>
            <a:endParaRPr lang="en-US" altLang="ko-KR" dirty="0"/>
          </a:p>
          <a:p>
            <a:r>
              <a:rPr lang="en-US" altLang="ko-KR" dirty="0" smtClean="0"/>
              <a:t>           base    </a:t>
            </a:r>
            <a:r>
              <a:rPr lang="en-US" altLang="ko-KR" dirty="0" err="1" smtClean="0"/>
              <a:t>new_h</a:t>
            </a:r>
            <a:r>
              <a:rPr lang="en-US" altLang="ko-KR" dirty="0" smtClean="0"/>
              <a:t> = height * ratio</a:t>
            </a:r>
          </a:p>
          <a:p>
            <a:endParaRPr lang="en-US" altLang="ko-KR" dirty="0" smtClean="0"/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279" y="80193"/>
            <a:ext cx="6120000" cy="61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35626" y="6201419"/>
            <a:ext cx="3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2280" y="3413897"/>
            <a:ext cx="82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w=h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279" y="1926851"/>
            <a:ext cx="6120000" cy="2745421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59609" y="78967"/>
            <a:ext cx="2965339" cy="6112760"/>
          </a:xfrm>
          <a:prstGeom prst="rect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6043" y="648393"/>
            <a:ext cx="5638328" cy="528689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24526" y="1634249"/>
            <a:ext cx="4007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NO</a:t>
            </a:r>
          </a:p>
          <a:p>
            <a:r>
              <a:rPr lang="en-US" altLang="ko-KR" sz="9600" dirty="0" smtClean="0"/>
              <a:t>IMAGE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838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131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9</cp:revision>
  <dcterms:created xsi:type="dcterms:W3CDTF">2022-07-12T05:25:29Z</dcterms:created>
  <dcterms:modified xsi:type="dcterms:W3CDTF">2022-07-12T07:42:13Z</dcterms:modified>
</cp:coreProperties>
</file>