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2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54"/>
      </p:cViewPr>
      <p:guideLst>
        <p:guide orient="horz" pos="2160"/>
        <p:guide pos="3840"/>
        <p:guide orient="horz" pos="22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BB53FF-EA0C-4AD8-8B3F-CE90C6A3C06E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2DCB0B-01F5-4B21-9276-173BE9D8D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164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65DAD-E989-4FB0-8D33-7FCDDB457EB5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FA203-792E-42A6-B27A-E9CE71CC7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365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65DAD-E989-4FB0-8D33-7FCDDB457EB5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FA203-792E-42A6-B27A-E9CE71CC7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780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65DAD-E989-4FB0-8D33-7FCDDB457EB5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FA203-792E-42A6-B27A-E9CE71CC7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063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65DAD-E989-4FB0-8D33-7FCDDB457EB5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FA203-792E-42A6-B27A-E9CE71CC7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9499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65DAD-E989-4FB0-8D33-7FCDDB457EB5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FA203-792E-42A6-B27A-E9CE71CC7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706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65DAD-E989-4FB0-8D33-7FCDDB457EB5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FA203-792E-42A6-B27A-E9CE71CC7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644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65DAD-E989-4FB0-8D33-7FCDDB457EB5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FA203-792E-42A6-B27A-E9CE71CC7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459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65DAD-E989-4FB0-8D33-7FCDDB457EB5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FA203-792E-42A6-B27A-E9CE71CC7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595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65DAD-E989-4FB0-8D33-7FCDDB457EB5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FA203-792E-42A6-B27A-E9CE71CC7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968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65DAD-E989-4FB0-8D33-7FCDDB457EB5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FA203-792E-42A6-B27A-E9CE71CC7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3903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65DAD-E989-4FB0-8D33-7FCDDB457EB5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FA203-792E-42A6-B27A-E9CE71CC7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070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65DAD-E989-4FB0-8D33-7FCDDB457EB5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FA203-792E-42A6-B27A-E9CE71CC7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036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1129" y="184303"/>
            <a:ext cx="5208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프로젝트 결과 저장 기본 경로 </a:t>
            </a:r>
            <a:r>
              <a:rPr lang="en-US" altLang="ko-KR" dirty="0" smtClean="0"/>
              <a:t>: D:/toy-output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3476118"/>
              </p:ext>
            </p:extLst>
          </p:nvPr>
        </p:nvGraphicFramePr>
        <p:xfrm>
          <a:off x="591129" y="553636"/>
          <a:ext cx="10954328" cy="16406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6326">
                  <a:extLst>
                    <a:ext uri="{9D8B030D-6E8A-4147-A177-3AD203B41FA5}">
                      <a16:colId xmlns:a16="http://schemas.microsoft.com/office/drawing/2014/main" val="1743751497"/>
                    </a:ext>
                  </a:extLst>
                </a:gridCol>
                <a:gridCol w="3676072">
                  <a:extLst>
                    <a:ext uri="{9D8B030D-6E8A-4147-A177-3AD203B41FA5}">
                      <a16:colId xmlns:a16="http://schemas.microsoft.com/office/drawing/2014/main" val="810755831"/>
                    </a:ext>
                  </a:extLst>
                </a:gridCol>
                <a:gridCol w="4451930">
                  <a:extLst>
                    <a:ext uri="{9D8B030D-6E8A-4147-A177-3AD203B41FA5}">
                      <a16:colId xmlns:a16="http://schemas.microsoft.com/office/drawing/2014/main" val="4294028658"/>
                    </a:ext>
                  </a:extLst>
                </a:gridCol>
              </a:tblGrid>
              <a:tr h="32535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이미지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영상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883726"/>
                  </a:ext>
                </a:extLst>
              </a:tr>
              <a:tr h="6323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원본</a:t>
                      </a:r>
                      <a:r>
                        <a:rPr lang="ko-KR" altLang="en-US" baseline="0" dirty="0" smtClean="0"/>
                        <a:t> 저장 디렉토리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/image/original/{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r>
                        <a:rPr lang="en-US" altLang="ko-KR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Y%m%d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/video/original/{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r>
                        <a:rPr lang="en-US" altLang="ko-KR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Y%m%d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ko-KR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1216518"/>
                  </a:ext>
                </a:extLst>
              </a:tr>
              <a:tr h="6425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객체 검출 디렉토리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/image/object-detection/{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r>
                        <a:rPr lang="en-US" altLang="ko-KR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Y%m%d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}/{</a:t>
                      </a:r>
                      <a:r>
                        <a:rPr lang="en-US" altLang="ko-KR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file_name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/video/object-detection/{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r>
                        <a:rPr lang="en-US" altLang="ko-KR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Y%m%d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}/{</a:t>
                      </a:r>
                      <a:r>
                        <a:rPr lang="en-US" altLang="ko-KR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file_name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5459798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67067" y="3031777"/>
            <a:ext cx="5208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지원 형식</a:t>
            </a:r>
            <a:endParaRPr lang="en-US" altLang="ko-KR" dirty="0" smtClean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1954654"/>
              </p:ext>
            </p:extLst>
          </p:nvPr>
        </p:nvGraphicFramePr>
        <p:xfrm>
          <a:off x="567067" y="3403147"/>
          <a:ext cx="10954328" cy="19964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9624">
                  <a:extLst>
                    <a:ext uri="{9D8B030D-6E8A-4147-A177-3AD203B41FA5}">
                      <a16:colId xmlns:a16="http://schemas.microsoft.com/office/drawing/2014/main" val="1743751497"/>
                    </a:ext>
                  </a:extLst>
                </a:gridCol>
                <a:gridCol w="3620654">
                  <a:extLst>
                    <a:ext uri="{9D8B030D-6E8A-4147-A177-3AD203B41FA5}">
                      <a16:colId xmlns:a16="http://schemas.microsoft.com/office/drawing/2014/main" val="810755831"/>
                    </a:ext>
                  </a:extLst>
                </a:gridCol>
                <a:gridCol w="4474050">
                  <a:extLst>
                    <a:ext uri="{9D8B030D-6E8A-4147-A177-3AD203B41FA5}">
                      <a16:colId xmlns:a16="http://schemas.microsoft.com/office/drawing/2014/main" val="4294028658"/>
                    </a:ext>
                  </a:extLst>
                </a:gridCol>
              </a:tblGrid>
              <a:tr h="36439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이미지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영상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883726"/>
                  </a:ext>
                </a:extLst>
              </a:tr>
              <a:tr h="4336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업로드 가능한 포맷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jpg, jpeg, </a:t>
                      </a:r>
                      <a:r>
                        <a:rPr lang="en-US" altLang="ko-KR" dirty="0" err="1" smtClean="0"/>
                        <a:t>png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mp4, </a:t>
                      </a:r>
                      <a:r>
                        <a:rPr lang="en-US" altLang="ko-KR" dirty="0" err="1" smtClean="0"/>
                        <a:t>avi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en-US" altLang="ko-KR" dirty="0" err="1" smtClean="0"/>
                        <a:t>mkv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en-US" altLang="ko-KR" dirty="0" err="1" smtClean="0"/>
                        <a:t>webm</a:t>
                      </a:r>
                      <a:endParaRPr lang="ko-KR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1216518"/>
                  </a:ext>
                </a:extLst>
              </a:tr>
              <a:tr h="3879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업로드 가능한 </a:t>
                      </a:r>
                      <a:r>
                        <a:rPr lang="ko-KR" altLang="en-US" dirty="0" err="1" smtClean="0"/>
                        <a:t>코덱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-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h264, h265, av1, mpeg, vp8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5459798"/>
                  </a:ext>
                </a:extLst>
              </a:tr>
              <a:tr h="4433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서버에 저장되는 포맷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jpg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h264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49618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서버에 저장되는 </a:t>
                      </a:r>
                      <a:r>
                        <a:rPr lang="ko-KR" altLang="en-US" dirty="0" err="1" smtClean="0"/>
                        <a:t>코덱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mp4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5609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6217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9021" y="90351"/>
            <a:ext cx="2487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이미지 업로드</a:t>
            </a:r>
            <a:endParaRPr lang="ko-KR" altLang="en-US" dirty="0"/>
          </a:p>
        </p:txBody>
      </p:sp>
      <p:sp>
        <p:nvSpPr>
          <p:cNvPr id="6" name="순서도: 수행의 시작/종료 5"/>
          <p:cNvSpPr/>
          <p:nvPr/>
        </p:nvSpPr>
        <p:spPr>
          <a:xfrm>
            <a:off x="3181927" y="292013"/>
            <a:ext cx="1917700" cy="6477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이미지 업로드</a:t>
            </a:r>
            <a:endParaRPr lang="ko-KR" altLang="en-US" sz="1400" dirty="0"/>
          </a:p>
        </p:txBody>
      </p:sp>
      <p:sp>
        <p:nvSpPr>
          <p:cNvPr id="8" name="순서도: 판단 7"/>
          <p:cNvSpPr/>
          <p:nvPr/>
        </p:nvSpPr>
        <p:spPr>
          <a:xfrm>
            <a:off x="5822910" y="3172048"/>
            <a:ext cx="2580334" cy="123693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원본 </a:t>
            </a:r>
            <a:r>
              <a:rPr lang="ko-KR" altLang="en-US" sz="1400" dirty="0" smtClean="0"/>
              <a:t>저장 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디렉토리 내</a:t>
            </a:r>
            <a:endParaRPr lang="en-US" altLang="ko-KR" sz="1400" dirty="0" smtClean="0"/>
          </a:p>
          <a:p>
            <a:pPr algn="ctr"/>
            <a:r>
              <a:rPr lang="en-US" altLang="ko-KR" sz="1400" dirty="0" smtClean="0"/>
              <a:t>file </a:t>
            </a:r>
            <a:r>
              <a:rPr lang="en-US" altLang="ko-KR" sz="1400" dirty="0"/>
              <a:t>name</a:t>
            </a:r>
            <a:r>
              <a:rPr lang="ko-KR" altLang="en-US" sz="1400" dirty="0"/>
              <a:t>이 </a:t>
            </a:r>
            <a:r>
              <a:rPr lang="ko-KR" altLang="en-US" sz="1400" dirty="0" smtClean="0"/>
              <a:t>존재하는가</a:t>
            </a:r>
            <a:r>
              <a:rPr lang="en-US" altLang="ko-KR" sz="1400" dirty="0" smtClean="0"/>
              <a:t>?</a:t>
            </a:r>
            <a:endParaRPr lang="ko-KR" altLang="en-US" sz="1400" dirty="0"/>
          </a:p>
        </p:txBody>
      </p:sp>
      <p:sp>
        <p:nvSpPr>
          <p:cNvPr id="9" name="순서도: 판단 8"/>
          <p:cNvSpPr/>
          <p:nvPr/>
        </p:nvSpPr>
        <p:spPr>
          <a:xfrm>
            <a:off x="2903229" y="5226183"/>
            <a:ext cx="2580334" cy="123693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ko-KR" altLang="en-US" sz="1400" dirty="0"/>
              <a:t>파일 형식이 </a:t>
            </a:r>
            <a:r>
              <a:rPr lang="en-US" altLang="ko-KR" sz="1400" dirty="0"/>
              <a:t>jpg, jpeg, </a:t>
            </a:r>
            <a:r>
              <a:rPr lang="en-US" altLang="ko-KR" sz="1400" dirty="0" err="1"/>
              <a:t>png</a:t>
            </a:r>
            <a:r>
              <a:rPr lang="en-US" altLang="ko-KR" sz="1400" dirty="0"/>
              <a:t> </a:t>
            </a:r>
            <a:r>
              <a:rPr lang="ko-KR" altLang="en-US" sz="1400" dirty="0"/>
              <a:t>중 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하나인가</a:t>
            </a:r>
            <a:r>
              <a:rPr lang="en-US" altLang="ko-KR" sz="1400" dirty="0" smtClean="0"/>
              <a:t>?</a:t>
            </a:r>
            <a:endParaRPr lang="ko-KR" altLang="en-US" sz="1400" dirty="0"/>
          </a:p>
        </p:txBody>
      </p:sp>
      <p:sp>
        <p:nvSpPr>
          <p:cNvPr id="10" name="순서도: 처리 9"/>
          <p:cNvSpPr/>
          <p:nvPr/>
        </p:nvSpPr>
        <p:spPr>
          <a:xfrm>
            <a:off x="6355586" y="4745386"/>
            <a:ext cx="1597891" cy="56139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파일명 할당</a:t>
            </a:r>
            <a:endParaRPr lang="ko-KR" altLang="en-US" sz="1400" dirty="0"/>
          </a:p>
        </p:txBody>
      </p:sp>
      <p:sp>
        <p:nvSpPr>
          <p:cNvPr id="13" name="순서도: 수행의 시작/종료 12"/>
          <p:cNvSpPr/>
          <p:nvPr/>
        </p:nvSpPr>
        <p:spPr>
          <a:xfrm>
            <a:off x="8598323" y="4703776"/>
            <a:ext cx="1917700" cy="6477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이미지 업로드 종료</a:t>
            </a:r>
            <a:endParaRPr lang="ko-KR" altLang="en-US" sz="1400" dirty="0"/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4168024" y="1894393"/>
            <a:ext cx="0" cy="360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7126983" y="4404436"/>
            <a:ext cx="0" cy="360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/>
          <p:nvPr/>
        </p:nvCxnSpPr>
        <p:spPr>
          <a:xfrm rot="5400000" flipH="1" flipV="1">
            <a:off x="2733797" y="2070505"/>
            <a:ext cx="5832000" cy="2880000"/>
          </a:xfrm>
          <a:prstGeom prst="bentConnector5">
            <a:avLst>
              <a:gd name="adj1" fmla="val -3739"/>
              <a:gd name="adj2" fmla="val 49891"/>
              <a:gd name="adj3" fmla="val 103939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7135208" y="5306780"/>
            <a:ext cx="0" cy="360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7113077" y="2842626"/>
            <a:ext cx="0" cy="360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8729244" y="875711"/>
            <a:ext cx="1436100" cy="56139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디렉토리 </a:t>
            </a:r>
            <a:r>
              <a:rPr lang="ko-KR" altLang="en-US" sz="1400" b="1" dirty="0" smtClean="0"/>
              <a:t>생성</a:t>
            </a:r>
            <a:endParaRPr lang="ko-KR" altLang="en-US" sz="1400" b="1" dirty="0"/>
          </a:p>
        </p:txBody>
      </p:sp>
      <p:cxnSp>
        <p:nvCxnSpPr>
          <p:cNvPr id="33" name="꺾인 연결선 32"/>
          <p:cNvCxnSpPr/>
          <p:nvPr/>
        </p:nvCxnSpPr>
        <p:spPr>
          <a:xfrm rot="5400000">
            <a:off x="7982270" y="556385"/>
            <a:ext cx="450308" cy="219600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순서도: 판단 24"/>
          <p:cNvSpPr/>
          <p:nvPr/>
        </p:nvSpPr>
        <p:spPr>
          <a:xfrm>
            <a:off x="5812671" y="556739"/>
            <a:ext cx="2580334" cy="123693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원본 저장 </a:t>
            </a:r>
            <a:endParaRPr lang="en-US" altLang="ko-KR" sz="1400" dirty="0"/>
          </a:p>
          <a:p>
            <a:pPr algn="ctr"/>
            <a:r>
              <a:rPr lang="ko-KR" altLang="en-US" sz="1400" dirty="0"/>
              <a:t>디렉토리가 존재하는가</a:t>
            </a:r>
            <a:r>
              <a:rPr lang="en-US" altLang="ko-KR" sz="1400" dirty="0" smtClean="0"/>
              <a:t>?</a:t>
            </a:r>
            <a:endParaRPr lang="ko-KR" altLang="en-US" sz="1400" dirty="0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7113077" y="1762027"/>
            <a:ext cx="0" cy="468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1"/>
          <p:cNvCxnSpPr/>
          <p:nvPr/>
        </p:nvCxnSpPr>
        <p:spPr>
          <a:xfrm rot="10800000" flipH="1">
            <a:off x="2915077" y="1598981"/>
            <a:ext cx="324000" cy="2736000"/>
          </a:xfrm>
          <a:prstGeom prst="bentConnector3">
            <a:avLst>
              <a:gd name="adj1" fmla="val -10433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rot="-5340000">
            <a:off x="8568981" y="989075"/>
            <a:ext cx="0" cy="360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순서도: 문서 35"/>
          <p:cNvSpPr/>
          <p:nvPr/>
        </p:nvSpPr>
        <p:spPr>
          <a:xfrm>
            <a:off x="6481350" y="5641372"/>
            <a:ext cx="1256147" cy="76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 </a:t>
            </a:r>
            <a:r>
              <a:rPr lang="en-US" altLang="ko-KR" sz="1400" dirty="0" smtClean="0"/>
              <a:t>jpg </a:t>
            </a:r>
          </a:p>
          <a:p>
            <a:pPr algn="ctr"/>
            <a:r>
              <a:rPr lang="ko-KR" altLang="en-US" sz="1400" dirty="0" smtClean="0"/>
              <a:t>이미지 저장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8144934" y="772517"/>
            <a:ext cx="806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NO</a:t>
            </a:r>
            <a:endParaRPr lang="ko-KR" alt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6509641" y="1655145"/>
            <a:ext cx="644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YES</a:t>
            </a:r>
            <a:endParaRPr lang="ko-KR" altLang="en-US" b="1" dirty="0"/>
          </a:p>
        </p:txBody>
      </p:sp>
      <p:sp>
        <p:nvSpPr>
          <p:cNvPr id="43" name="순서도: 처리 42"/>
          <p:cNvSpPr/>
          <p:nvPr/>
        </p:nvSpPr>
        <p:spPr>
          <a:xfrm>
            <a:off x="6254461" y="2208897"/>
            <a:ext cx="1863206" cy="62674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String file name = </a:t>
            </a:r>
          </a:p>
          <a:p>
            <a:pPr algn="ctr"/>
            <a:r>
              <a:rPr lang="en-US" altLang="ko-KR" sz="1400" dirty="0"/>
              <a:t>{ random number }</a:t>
            </a:r>
            <a:endParaRPr lang="ko-KR" altLang="en-US" sz="1400" dirty="0"/>
          </a:p>
        </p:txBody>
      </p:sp>
      <p:sp>
        <p:nvSpPr>
          <p:cNvPr id="44" name="순서도: 판단 43"/>
          <p:cNvSpPr/>
          <p:nvPr/>
        </p:nvSpPr>
        <p:spPr>
          <a:xfrm>
            <a:off x="2884023" y="2208897"/>
            <a:ext cx="2580334" cy="123693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Request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데이터에 </a:t>
            </a:r>
            <a:endParaRPr lang="en-US" altLang="ko-KR" sz="1400" dirty="0" smtClean="0"/>
          </a:p>
          <a:p>
            <a:pPr algn="ctr"/>
            <a:r>
              <a:rPr lang="en-US" altLang="ko-KR" sz="1400" dirty="0" smtClean="0"/>
              <a:t>Files</a:t>
            </a:r>
            <a:r>
              <a:rPr lang="ko-KR" altLang="en-US" sz="1400" dirty="0" smtClean="0"/>
              <a:t>이 존재하는가</a:t>
            </a:r>
            <a:r>
              <a:rPr lang="en-US" altLang="ko-KR" sz="1400" dirty="0" smtClean="0"/>
              <a:t>?</a:t>
            </a:r>
            <a:endParaRPr lang="ko-KR" altLang="en-US" sz="1400" dirty="0"/>
          </a:p>
        </p:txBody>
      </p:sp>
      <p:sp>
        <p:nvSpPr>
          <p:cNvPr id="47" name="순서도: 판단 46"/>
          <p:cNvSpPr/>
          <p:nvPr/>
        </p:nvSpPr>
        <p:spPr>
          <a:xfrm>
            <a:off x="2895725" y="3726038"/>
            <a:ext cx="2580334" cy="123693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Request</a:t>
            </a:r>
            <a:r>
              <a:rPr lang="ko-KR" altLang="en-US" sz="1400" dirty="0" smtClean="0"/>
              <a:t>  </a:t>
            </a:r>
            <a:endParaRPr lang="en-US" altLang="ko-KR" sz="1400" dirty="0"/>
          </a:p>
          <a:p>
            <a:pPr algn="ctr"/>
            <a:r>
              <a:rPr lang="ko-KR" altLang="en-US" sz="1400" dirty="0"/>
              <a:t>데이터에 </a:t>
            </a:r>
            <a:endParaRPr lang="en-US" altLang="ko-KR" sz="1400" dirty="0"/>
          </a:p>
          <a:p>
            <a:pPr algn="ctr"/>
            <a:r>
              <a:rPr lang="en-US" altLang="ko-KR" sz="1400" dirty="0" smtClean="0"/>
              <a:t> file name</a:t>
            </a:r>
            <a:r>
              <a:rPr lang="ko-KR" altLang="en-US" sz="1400" dirty="0" smtClean="0"/>
              <a:t>이 존재하는가</a:t>
            </a:r>
            <a:r>
              <a:rPr lang="en-US" altLang="ko-KR" sz="1400" dirty="0" smtClean="0"/>
              <a:t>?</a:t>
            </a:r>
            <a:endParaRPr lang="ko-KR" altLang="en-US" sz="1400" dirty="0"/>
          </a:p>
        </p:txBody>
      </p:sp>
      <p:cxnSp>
        <p:nvCxnSpPr>
          <p:cNvPr id="48" name="직선 화살표 연결선 47"/>
          <p:cNvCxnSpPr/>
          <p:nvPr/>
        </p:nvCxnSpPr>
        <p:spPr>
          <a:xfrm>
            <a:off x="4181631" y="3460586"/>
            <a:ext cx="0" cy="288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>
            <a:off x="4196755" y="4962974"/>
            <a:ext cx="0" cy="288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 56"/>
          <p:cNvCxnSpPr/>
          <p:nvPr/>
        </p:nvCxnSpPr>
        <p:spPr>
          <a:xfrm rot="10800000" flipH="1">
            <a:off x="2955059" y="1717523"/>
            <a:ext cx="288000" cy="1116000"/>
          </a:xfrm>
          <a:prstGeom prst="bentConnector3">
            <a:avLst>
              <a:gd name="adj1" fmla="val -7387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순서도: 처리 57"/>
          <p:cNvSpPr/>
          <p:nvPr/>
        </p:nvSpPr>
        <p:spPr>
          <a:xfrm>
            <a:off x="3236421" y="1255094"/>
            <a:ext cx="1863206" cy="62674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이미지 업로드 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요청 대기</a:t>
            </a:r>
            <a:r>
              <a:rPr lang="en-US" altLang="ko-KR" sz="1400" dirty="0" smtClean="0"/>
              <a:t> </a:t>
            </a:r>
            <a:endParaRPr lang="ko-KR" altLang="en-US" sz="1400" dirty="0"/>
          </a:p>
        </p:txBody>
      </p:sp>
      <p:cxnSp>
        <p:nvCxnSpPr>
          <p:cNvPr id="60" name="직선 화살표 연결선 59"/>
          <p:cNvCxnSpPr/>
          <p:nvPr/>
        </p:nvCxnSpPr>
        <p:spPr>
          <a:xfrm>
            <a:off x="4184632" y="916769"/>
            <a:ext cx="0" cy="360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꺾인 연결선 63"/>
          <p:cNvCxnSpPr/>
          <p:nvPr/>
        </p:nvCxnSpPr>
        <p:spPr>
          <a:xfrm rot="10800000" flipH="1">
            <a:off x="2948421" y="1498176"/>
            <a:ext cx="288000" cy="4356000"/>
          </a:xfrm>
          <a:prstGeom prst="bentConnector3">
            <a:avLst>
              <a:gd name="adj1" fmla="val -20487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6554300" y="2788766"/>
            <a:ext cx="644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YES</a:t>
            </a:r>
            <a:endParaRPr lang="ko-KR" altLang="en-US" b="1" dirty="0"/>
          </a:p>
        </p:txBody>
      </p:sp>
      <p:cxnSp>
        <p:nvCxnSpPr>
          <p:cNvPr id="83" name="꺾인 연결선 82"/>
          <p:cNvCxnSpPr>
            <a:stCxn id="8" idx="3"/>
            <a:endCxn id="43" idx="3"/>
          </p:cNvCxnSpPr>
          <p:nvPr/>
        </p:nvCxnSpPr>
        <p:spPr>
          <a:xfrm flipH="1" flipV="1">
            <a:off x="8117667" y="2522272"/>
            <a:ext cx="285577" cy="1268244"/>
          </a:xfrm>
          <a:prstGeom prst="bentConnector3">
            <a:avLst>
              <a:gd name="adj1" fmla="val -14342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8247644" y="3405061"/>
            <a:ext cx="806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/>
              <a:t>YES</a:t>
            </a:r>
            <a:endParaRPr lang="ko-KR" altLang="en-US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6607312" y="4310824"/>
            <a:ext cx="806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NO</a:t>
            </a:r>
            <a:endParaRPr lang="ko-KR" altLang="en-US" b="1" dirty="0"/>
          </a:p>
        </p:txBody>
      </p:sp>
      <p:cxnSp>
        <p:nvCxnSpPr>
          <p:cNvPr id="92" name="직선 화살표 연결선 91"/>
          <p:cNvCxnSpPr>
            <a:endCxn id="42" idx="1"/>
          </p:cNvCxnSpPr>
          <p:nvPr/>
        </p:nvCxnSpPr>
        <p:spPr>
          <a:xfrm flipV="1">
            <a:off x="7734643" y="6009955"/>
            <a:ext cx="1023585" cy="127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716686" y="2437813"/>
            <a:ext cx="806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NO</a:t>
            </a:r>
            <a:endParaRPr lang="ko-KR" altLang="en-US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2507418" y="5514179"/>
            <a:ext cx="806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NO</a:t>
            </a:r>
            <a:endParaRPr lang="ko-KR" altLang="en-US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2623272" y="3996975"/>
            <a:ext cx="806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NO</a:t>
            </a:r>
            <a:endParaRPr lang="ko-KR" altLang="en-US" b="1" dirty="0"/>
          </a:p>
        </p:txBody>
      </p:sp>
      <p:sp>
        <p:nvSpPr>
          <p:cNvPr id="96" name="TextBox 95"/>
          <p:cNvSpPr txBox="1"/>
          <p:nvPr/>
        </p:nvSpPr>
        <p:spPr>
          <a:xfrm>
            <a:off x="4157639" y="3405061"/>
            <a:ext cx="806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YES</a:t>
            </a:r>
            <a:endParaRPr lang="ko-KR" altLang="en-US" b="1" dirty="0"/>
          </a:p>
        </p:txBody>
      </p:sp>
      <p:sp>
        <p:nvSpPr>
          <p:cNvPr id="97" name="TextBox 96"/>
          <p:cNvSpPr txBox="1"/>
          <p:nvPr/>
        </p:nvSpPr>
        <p:spPr>
          <a:xfrm>
            <a:off x="4183193" y="4922308"/>
            <a:ext cx="806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YES</a:t>
            </a:r>
            <a:endParaRPr lang="ko-KR" altLang="en-US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3628772" y="6346545"/>
            <a:ext cx="806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YES</a:t>
            </a:r>
            <a:endParaRPr lang="ko-KR" altLang="en-US" b="1" dirty="0"/>
          </a:p>
        </p:txBody>
      </p:sp>
      <p:sp>
        <p:nvSpPr>
          <p:cNvPr id="42" name="순서도: 처리 41"/>
          <p:cNvSpPr/>
          <p:nvPr/>
        </p:nvSpPr>
        <p:spPr>
          <a:xfrm>
            <a:off x="8758228" y="5729258"/>
            <a:ext cx="1597891" cy="56139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이미지 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저장 경로 전달</a:t>
            </a:r>
            <a:endParaRPr lang="ko-KR" altLang="en-US" sz="1400" dirty="0"/>
          </a:p>
        </p:txBody>
      </p:sp>
      <p:cxnSp>
        <p:nvCxnSpPr>
          <p:cNvPr id="45" name="직선 화살표 연결선 44"/>
          <p:cNvCxnSpPr/>
          <p:nvPr/>
        </p:nvCxnSpPr>
        <p:spPr>
          <a:xfrm>
            <a:off x="9573608" y="5369258"/>
            <a:ext cx="0" cy="360000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521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9021" y="90351"/>
            <a:ext cx="2487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2</a:t>
            </a:r>
            <a:r>
              <a:rPr lang="en-US" altLang="ko-KR" dirty="0" smtClean="0">
                <a:solidFill>
                  <a:srgbClr val="FF0000"/>
                </a:solidFill>
              </a:rPr>
              <a:t>. </a:t>
            </a:r>
            <a:r>
              <a:rPr lang="ko-KR" altLang="en-US" dirty="0" smtClean="0">
                <a:solidFill>
                  <a:srgbClr val="FF0000"/>
                </a:solidFill>
              </a:rPr>
              <a:t>영상 업로드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순서도: 수행의 시작/종료 5"/>
          <p:cNvSpPr/>
          <p:nvPr/>
        </p:nvSpPr>
        <p:spPr>
          <a:xfrm>
            <a:off x="3181927" y="292013"/>
            <a:ext cx="1917700" cy="6477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영상 업로드</a:t>
            </a:r>
            <a:endParaRPr lang="ko-KR" altLang="en-US" sz="1400" dirty="0"/>
          </a:p>
        </p:txBody>
      </p:sp>
      <p:sp>
        <p:nvSpPr>
          <p:cNvPr id="8" name="순서도: 판단 7"/>
          <p:cNvSpPr/>
          <p:nvPr/>
        </p:nvSpPr>
        <p:spPr>
          <a:xfrm>
            <a:off x="5822910" y="3213610"/>
            <a:ext cx="2580334" cy="123693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원본 </a:t>
            </a:r>
            <a:r>
              <a:rPr lang="ko-KR" altLang="en-US" sz="1400" dirty="0" smtClean="0"/>
              <a:t>저장 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디렉토리 내</a:t>
            </a:r>
            <a:endParaRPr lang="en-US" altLang="ko-KR" sz="1400" dirty="0" smtClean="0"/>
          </a:p>
          <a:p>
            <a:pPr algn="ctr"/>
            <a:r>
              <a:rPr lang="en-US" altLang="ko-KR" sz="1400" dirty="0" smtClean="0"/>
              <a:t>file </a:t>
            </a:r>
            <a:r>
              <a:rPr lang="en-US" altLang="ko-KR" sz="1400" dirty="0"/>
              <a:t>name</a:t>
            </a:r>
            <a:r>
              <a:rPr lang="ko-KR" altLang="en-US" sz="1400" dirty="0"/>
              <a:t>이 </a:t>
            </a:r>
            <a:r>
              <a:rPr lang="ko-KR" altLang="en-US" sz="1400" dirty="0" smtClean="0"/>
              <a:t>존재하는가</a:t>
            </a:r>
            <a:r>
              <a:rPr lang="en-US" altLang="ko-KR" sz="1400" dirty="0" smtClean="0"/>
              <a:t>?</a:t>
            </a:r>
            <a:endParaRPr lang="ko-KR" altLang="en-US" sz="1400" dirty="0"/>
          </a:p>
        </p:txBody>
      </p:sp>
      <p:sp>
        <p:nvSpPr>
          <p:cNvPr id="9" name="순서도: 판단 8"/>
          <p:cNvSpPr/>
          <p:nvPr/>
        </p:nvSpPr>
        <p:spPr>
          <a:xfrm>
            <a:off x="2903229" y="5226183"/>
            <a:ext cx="2580334" cy="123693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ko-KR" altLang="en-US" sz="1400" dirty="0"/>
              <a:t>파일 형식이 </a:t>
            </a:r>
            <a:r>
              <a:rPr lang="en-US" altLang="ko-KR" sz="1400" dirty="0"/>
              <a:t>mp4, </a:t>
            </a:r>
            <a:r>
              <a:rPr lang="en-US" altLang="ko-KR" sz="1400" dirty="0" err="1"/>
              <a:t>avi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mkv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webm</a:t>
            </a:r>
            <a:endParaRPr lang="ko-KR" altLang="en-US" sz="1400" dirty="0"/>
          </a:p>
          <a:p>
            <a:pPr algn="ctr"/>
            <a:r>
              <a:rPr lang="ko-KR" altLang="en-US" sz="1400" dirty="0" smtClean="0"/>
              <a:t>중 하나인가</a:t>
            </a:r>
            <a:r>
              <a:rPr lang="en-US" altLang="ko-KR" sz="1400" dirty="0" smtClean="0"/>
              <a:t>?</a:t>
            </a:r>
            <a:endParaRPr lang="ko-KR" altLang="en-US" sz="1400" dirty="0"/>
          </a:p>
        </p:txBody>
      </p:sp>
      <p:sp>
        <p:nvSpPr>
          <p:cNvPr id="10" name="순서도: 처리 9"/>
          <p:cNvSpPr/>
          <p:nvPr/>
        </p:nvSpPr>
        <p:spPr>
          <a:xfrm>
            <a:off x="6355586" y="4786948"/>
            <a:ext cx="1597891" cy="56139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파일명 할당</a:t>
            </a:r>
            <a:endParaRPr lang="ko-KR" altLang="en-US" sz="1400" dirty="0"/>
          </a:p>
        </p:txBody>
      </p:sp>
      <p:sp>
        <p:nvSpPr>
          <p:cNvPr id="13" name="순서도: 수행의 시작/종료 12"/>
          <p:cNvSpPr/>
          <p:nvPr/>
        </p:nvSpPr>
        <p:spPr>
          <a:xfrm>
            <a:off x="8598323" y="4723803"/>
            <a:ext cx="1917700" cy="6477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영상 업로드 종료</a:t>
            </a:r>
            <a:endParaRPr lang="ko-KR" altLang="en-US" sz="1400" dirty="0"/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4168024" y="1894393"/>
            <a:ext cx="0" cy="360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7126983" y="4445998"/>
            <a:ext cx="0" cy="360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/>
          <p:nvPr/>
        </p:nvCxnSpPr>
        <p:spPr>
          <a:xfrm rot="5400000" flipH="1" flipV="1">
            <a:off x="2733797" y="2070505"/>
            <a:ext cx="5832000" cy="2880000"/>
          </a:xfrm>
          <a:prstGeom prst="bentConnector5">
            <a:avLst>
              <a:gd name="adj1" fmla="val -3739"/>
              <a:gd name="adj2" fmla="val 49891"/>
              <a:gd name="adj3" fmla="val 103939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7135208" y="5348342"/>
            <a:ext cx="0" cy="360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7113077" y="2884188"/>
            <a:ext cx="0" cy="360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8729244" y="917273"/>
            <a:ext cx="1436100" cy="56139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디렉토리 </a:t>
            </a:r>
            <a:r>
              <a:rPr lang="ko-KR" altLang="en-US" sz="1400" b="1" dirty="0" smtClean="0"/>
              <a:t>생성</a:t>
            </a:r>
            <a:endParaRPr lang="ko-KR" altLang="en-US" sz="1400" b="1" dirty="0"/>
          </a:p>
        </p:txBody>
      </p:sp>
      <p:cxnSp>
        <p:nvCxnSpPr>
          <p:cNvPr id="33" name="꺾인 연결선 32"/>
          <p:cNvCxnSpPr/>
          <p:nvPr/>
        </p:nvCxnSpPr>
        <p:spPr>
          <a:xfrm rot="5400000">
            <a:off x="7982270" y="597947"/>
            <a:ext cx="450308" cy="219600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순서도: 판단 24"/>
          <p:cNvSpPr/>
          <p:nvPr/>
        </p:nvSpPr>
        <p:spPr>
          <a:xfrm>
            <a:off x="5812671" y="598301"/>
            <a:ext cx="2580334" cy="123693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원본 저장 </a:t>
            </a:r>
            <a:endParaRPr lang="en-US" altLang="ko-KR" sz="1400" dirty="0"/>
          </a:p>
          <a:p>
            <a:pPr algn="ctr"/>
            <a:r>
              <a:rPr lang="ko-KR" altLang="en-US" sz="1400" dirty="0"/>
              <a:t>디렉토리가 존재하는가</a:t>
            </a:r>
            <a:r>
              <a:rPr lang="en-US" altLang="ko-KR" sz="1400" dirty="0" smtClean="0"/>
              <a:t>?</a:t>
            </a:r>
            <a:endParaRPr lang="ko-KR" altLang="en-US" sz="1400" dirty="0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7113077" y="1803589"/>
            <a:ext cx="0" cy="468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1"/>
          <p:cNvCxnSpPr/>
          <p:nvPr/>
        </p:nvCxnSpPr>
        <p:spPr>
          <a:xfrm rot="10800000" flipH="1">
            <a:off x="2915077" y="1598981"/>
            <a:ext cx="324000" cy="2736000"/>
          </a:xfrm>
          <a:prstGeom prst="bentConnector3">
            <a:avLst>
              <a:gd name="adj1" fmla="val -10433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rot="-5340000">
            <a:off x="8568981" y="1030637"/>
            <a:ext cx="0" cy="360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순서도: 문서 35"/>
          <p:cNvSpPr/>
          <p:nvPr/>
        </p:nvSpPr>
        <p:spPr>
          <a:xfrm>
            <a:off x="6263753" y="5705136"/>
            <a:ext cx="1799420" cy="757983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 </a:t>
            </a:r>
            <a:r>
              <a:rPr lang="en-US" altLang="ko-KR" sz="1400" dirty="0" smtClean="0"/>
              <a:t>h264, mp4 </a:t>
            </a:r>
            <a:r>
              <a:rPr lang="ko-KR" altLang="en-US" sz="1400" dirty="0" smtClean="0"/>
              <a:t>영상 저장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8144934" y="814079"/>
            <a:ext cx="806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NO</a:t>
            </a:r>
            <a:endParaRPr lang="ko-KR" alt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6509641" y="1696707"/>
            <a:ext cx="644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YES</a:t>
            </a:r>
            <a:endParaRPr lang="ko-KR" altLang="en-US" b="1" dirty="0"/>
          </a:p>
        </p:txBody>
      </p:sp>
      <p:sp>
        <p:nvSpPr>
          <p:cNvPr id="43" name="순서도: 처리 42"/>
          <p:cNvSpPr/>
          <p:nvPr/>
        </p:nvSpPr>
        <p:spPr>
          <a:xfrm>
            <a:off x="6254461" y="2250459"/>
            <a:ext cx="1863206" cy="62674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String file name = </a:t>
            </a:r>
          </a:p>
          <a:p>
            <a:pPr algn="ctr"/>
            <a:r>
              <a:rPr lang="en-US" altLang="ko-KR" sz="1400" dirty="0"/>
              <a:t>{ random number }</a:t>
            </a:r>
            <a:endParaRPr lang="ko-KR" altLang="en-US" sz="1400" dirty="0"/>
          </a:p>
        </p:txBody>
      </p:sp>
      <p:sp>
        <p:nvSpPr>
          <p:cNvPr id="44" name="순서도: 판단 43"/>
          <p:cNvSpPr/>
          <p:nvPr/>
        </p:nvSpPr>
        <p:spPr>
          <a:xfrm>
            <a:off x="2884023" y="2208897"/>
            <a:ext cx="2580334" cy="123693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Request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데이터에 </a:t>
            </a:r>
            <a:endParaRPr lang="en-US" altLang="ko-KR" sz="1400" dirty="0" smtClean="0"/>
          </a:p>
          <a:p>
            <a:pPr algn="ctr"/>
            <a:r>
              <a:rPr lang="en-US" altLang="ko-KR" sz="1400" dirty="0" smtClean="0"/>
              <a:t>Files</a:t>
            </a:r>
            <a:r>
              <a:rPr lang="ko-KR" altLang="en-US" sz="1400" dirty="0" smtClean="0"/>
              <a:t>이 존재하는가</a:t>
            </a:r>
            <a:r>
              <a:rPr lang="en-US" altLang="ko-KR" sz="1400" dirty="0" smtClean="0"/>
              <a:t>?</a:t>
            </a:r>
            <a:endParaRPr lang="ko-KR" altLang="en-US" sz="1400" dirty="0"/>
          </a:p>
        </p:txBody>
      </p:sp>
      <p:sp>
        <p:nvSpPr>
          <p:cNvPr id="47" name="순서도: 판단 46"/>
          <p:cNvSpPr/>
          <p:nvPr/>
        </p:nvSpPr>
        <p:spPr>
          <a:xfrm>
            <a:off x="2895725" y="3726038"/>
            <a:ext cx="2580334" cy="123693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Request</a:t>
            </a:r>
            <a:r>
              <a:rPr lang="ko-KR" altLang="en-US" sz="1400" dirty="0" smtClean="0"/>
              <a:t>  </a:t>
            </a:r>
            <a:endParaRPr lang="en-US" altLang="ko-KR" sz="1400" dirty="0"/>
          </a:p>
          <a:p>
            <a:pPr algn="ctr"/>
            <a:r>
              <a:rPr lang="ko-KR" altLang="en-US" sz="1400" dirty="0"/>
              <a:t>데이터에 </a:t>
            </a:r>
            <a:endParaRPr lang="en-US" altLang="ko-KR" sz="1400" dirty="0"/>
          </a:p>
          <a:p>
            <a:pPr algn="ctr"/>
            <a:r>
              <a:rPr lang="en-US" altLang="ko-KR" sz="1400" dirty="0" smtClean="0"/>
              <a:t> file name</a:t>
            </a:r>
            <a:r>
              <a:rPr lang="ko-KR" altLang="en-US" sz="1400" dirty="0" smtClean="0"/>
              <a:t>이 존재하는가</a:t>
            </a:r>
            <a:r>
              <a:rPr lang="en-US" altLang="ko-KR" sz="1400" dirty="0" smtClean="0"/>
              <a:t>?</a:t>
            </a:r>
            <a:endParaRPr lang="ko-KR" altLang="en-US" sz="1400" dirty="0"/>
          </a:p>
        </p:txBody>
      </p:sp>
      <p:cxnSp>
        <p:nvCxnSpPr>
          <p:cNvPr id="48" name="직선 화살표 연결선 47"/>
          <p:cNvCxnSpPr/>
          <p:nvPr/>
        </p:nvCxnSpPr>
        <p:spPr>
          <a:xfrm>
            <a:off x="4181631" y="3460586"/>
            <a:ext cx="0" cy="288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>
            <a:off x="4196755" y="4962974"/>
            <a:ext cx="0" cy="288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 56"/>
          <p:cNvCxnSpPr/>
          <p:nvPr/>
        </p:nvCxnSpPr>
        <p:spPr>
          <a:xfrm rot="10800000" flipH="1">
            <a:off x="2955059" y="1717523"/>
            <a:ext cx="288000" cy="1116000"/>
          </a:xfrm>
          <a:prstGeom prst="bentConnector3">
            <a:avLst>
              <a:gd name="adj1" fmla="val -7387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순서도: 처리 57"/>
          <p:cNvSpPr/>
          <p:nvPr/>
        </p:nvSpPr>
        <p:spPr>
          <a:xfrm>
            <a:off x="3236421" y="1255094"/>
            <a:ext cx="1863206" cy="62674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영상 업로드 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요청 대기</a:t>
            </a:r>
            <a:r>
              <a:rPr lang="en-US" altLang="ko-KR" sz="1400" dirty="0" smtClean="0"/>
              <a:t> </a:t>
            </a:r>
            <a:endParaRPr lang="ko-KR" altLang="en-US" sz="1400" dirty="0"/>
          </a:p>
        </p:txBody>
      </p:sp>
      <p:cxnSp>
        <p:nvCxnSpPr>
          <p:cNvPr id="60" name="직선 화살표 연결선 59"/>
          <p:cNvCxnSpPr/>
          <p:nvPr/>
        </p:nvCxnSpPr>
        <p:spPr>
          <a:xfrm>
            <a:off x="4184632" y="916769"/>
            <a:ext cx="0" cy="360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꺾인 연결선 63"/>
          <p:cNvCxnSpPr/>
          <p:nvPr/>
        </p:nvCxnSpPr>
        <p:spPr>
          <a:xfrm rot="10800000" flipH="1">
            <a:off x="2948421" y="1498176"/>
            <a:ext cx="288000" cy="4356000"/>
          </a:xfrm>
          <a:prstGeom prst="bentConnector3">
            <a:avLst>
              <a:gd name="adj1" fmla="val -20487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6554300" y="2830328"/>
            <a:ext cx="644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YES</a:t>
            </a:r>
            <a:endParaRPr lang="ko-KR" altLang="en-US" b="1" dirty="0"/>
          </a:p>
        </p:txBody>
      </p:sp>
      <p:cxnSp>
        <p:nvCxnSpPr>
          <p:cNvPr id="83" name="꺾인 연결선 82"/>
          <p:cNvCxnSpPr>
            <a:stCxn id="8" idx="3"/>
            <a:endCxn id="43" idx="3"/>
          </p:cNvCxnSpPr>
          <p:nvPr/>
        </p:nvCxnSpPr>
        <p:spPr>
          <a:xfrm flipH="1" flipV="1">
            <a:off x="8117667" y="2563834"/>
            <a:ext cx="285577" cy="1268244"/>
          </a:xfrm>
          <a:prstGeom prst="bentConnector3">
            <a:avLst>
              <a:gd name="adj1" fmla="val -14342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8247644" y="3446623"/>
            <a:ext cx="806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/>
              <a:t>YES</a:t>
            </a:r>
            <a:endParaRPr lang="ko-KR" altLang="en-US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6607312" y="4352386"/>
            <a:ext cx="806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NO</a:t>
            </a:r>
            <a:endParaRPr lang="ko-KR" altLang="en-US" b="1" dirty="0"/>
          </a:p>
        </p:txBody>
      </p:sp>
      <p:cxnSp>
        <p:nvCxnSpPr>
          <p:cNvPr id="92" name="직선 화살표 연결선 91"/>
          <p:cNvCxnSpPr/>
          <p:nvPr/>
        </p:nvCxnSpPr>
        <p:spPr>
          <a:xfrm rot="16200000">
            <a:off x="8406943" y="5635491"/>
            <a:ext cx="0" cy="720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716686" y="2437813"/>
            <a:ext cx="806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NO</a:t>
            </a:r>
            <a:endParaRPr lang="ko-KR" altLang="en-US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2507418" y="5514179"/>
            <a:ext cx="806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NO</a:t>
            </a:r>
            <a:endParaRPr lang="ko-KR" altLang="en-US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2623272" y="3996975"/>
            <a:ext cx="806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NO</a:t>
            </a:r>
            <a:endParaRPr lang="ko-KR" altLang="en-US" b="1" dirty="0"/>
          </a:p>
        </p:txBody>
      </p:sp>
      <p:sp>
        <p:nvSpPr>
          <p:cNvPr id="96" name="TextBox 95"/>
          <p:cNvSpPr txBox="1"/>
          <p:nvPr/>
        </p:nvSpPr>
        <p:spPr>
          <a:xfrm>
            <a:off x="4157639" y="3405061"/>
            <a:ext cx="806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YES</a:t>
            </a:r>
            <a:endParaRPr lang="ko-KR" altLang="en-US" b="1" dirty="0"/>
          </a:p>
        </p:txBody>
      </p:sp>
      <p:sp>
        <p:nvSpPr>
          <p:cNvPr id="97" name="TextBox 96"/>
          <p:cNvSpPr txBox="1"/>
          <p:nvPr/>
        </p:nvSpPr>
        <p:spPr>
          <a:xfrm>
            <a:off x="4183193" y="4922308"/>
            <a:ext cx="806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YES</a:t>
            </a:r>
            <a:endParaRPr lang="ko-KR" altLang="en-US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3628772" y="6346545"/>
            <a:ext cx="806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YES</a:t>
            </a:r>
            <a:endParaRPr lang="ko-KR" altLang="en-US" b="1" dirty="0"/>
          </a:p>
        </p:txBody>
      </p:sp>
      <p:sp>
        <p:nvSpPr>
          <p:cNvPr id="42" name="순서도: 처리 41"/>
          <p:cNvSpPr/>
          <p:nvPr/>
        </p:nvSpPr>
        <p:spPr>
          <a:xfrm>
            <a:off x="8758228" y="5729258"/>
            <a:ext cx="1597891" cy="56139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영상 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저장 경로 전달</a:t>
            </a:r>
            <a:endParaRPr lang="ko-KR" altLang="en-US" sz="1400" dirty="0"/>
          </a:p>
        </p:txBody>
      </p:sp>
      <p:cxnSp>
        <p:nvCxnSpPr>
          <p:cNvPr id="45" name="직선 화살표 연결선 44"/>
          <p:cNvCxnSpPr/>
          <p:nvPr/>
        </p:nvCxnSpPr>
        <p:spPr>
          <a:xfrm>
            <a:off x="9522808" y="5371503"/>
            <a:ext cx="0" cy="360000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655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1047</TotalTime>
  <Words>251</Words>
  <Application>Microsoft Office PowerPoint</Application>
  <PresentationFormat>와이드스크린</PresentationFormat>
  <Paragraphs>97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ASUS</dc:creator>
  <cp:lastModifiedBy>ASUS</cp:lastModifiedBy>
  <cp:revision>75</cp:revision>
  <dcterms:created xsi:type="dcterms:W3CDTF">2022-07-04T02:49:43Z</dcterms:created>
  <dcterms:modified xsi:type="dcterms:W3CDTF">2022-07-12T07:42:07Z</dcterms:modified>
</cp:coreProperties>
</file>