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B53FF-EA0C-4AD8-8B3F-CE90C6A3C06E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DCB0B-01F5-4B21-9276-173BE9D8D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6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36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8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06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9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0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5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6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0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5DAD-E989-4FB0-8D33-7FCDDB457EB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07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65DAD-E989-4FB0-8D33-7FCDDB457EB5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A203-792E-42A6-B27A-E9CE71CC7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03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129" y="553270"/>
            <a:ext cx="52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결과 저장 기본 경로 </a:t>
            </a:r>
            <a:r>
              <a:rPr lang="en-US" altLang="ko-KR" dirty="0" smtClean="0"/>
              <a:t>: D:/toy-output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821820"/>
              </p:ext>
            </p:extLst>
          </p:nvPr>
        </p:nvGraphicFramePr>
        <p:xfrm>
          <a:off x="591129" y="1026236"/>
          <a:ext cx="10954328" cy="1980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015">
                  <a:extLst>
                    <a:ext uri="{9D8B030D-6E8A-4147-A177-3AD203B41FA5}">
                      <a16:colId xmlns:a16="http://schemas.microsoft.com/office/drawing/2014/main" val="1743751497"/>
                    </a:ext>
                  </a:extLst>
                </a:gridCol>
                <a:gridCol w="4138693">
                  <a:extLst>
                    <a:ext uri="{9D8B030D-6E8A-4147-A177-3AD203B41FA5}">
                      <a16:colId xmlns:a16="http://schemas.microsoft.com/office/drawing/2014/main" val="810755831"/>
                    </a:ext>
                  </a:extLst>
                </a:gridCol>
                <a:gridCol w="4640620">
                  <a:extLst>
                    <a:ext uri="{9D8B030D-6E8A-4147-A177-3AD203B41FA5}">
                      <a16:colId xmlns:a16="http://schemas.microsoft.com/office/drawing/2014/main" val="4294028658"/>
                    </a:ext>
                  </a:extLst>
                </a:gridCol>
              </a:tblGrid>
              <a:tr h="3643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83726"/>
                  </a:ext>
                </a:extLst>
              </a:tr>
              <a:tr h="608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원본</a:t>
                      </a:r>
                      <a:r>
                        <a:rPr lang="ko-KR" altLang="en-US" baseline="0" dirty="0" smtClean="0"/>
                        <a:t> 저장 디렉토리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/image/original/{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/video/original/{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16518"/>
                  </a:ext>
                </a:extLst>
              </a:tr>
              <a:tr h="628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객체 검출 디렉토리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/image/object-detection/{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/video/object-detection/{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Y%m%d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}/{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59798"/>
                  </a:ext>
                </a:extLst>
              </a:tr>
              <a:tr h="3643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96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2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21" y="90351"/>
            <a:ext cx="24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이미지 업로드</a:t>
            </a:r>
            <a:endParaRPr lang="ko-KR" altLang="en-US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3181927" y="292013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업로드</a:t>
            </a:r>
            <a:endParaRPr lang="ko-KR" altLang="en-US" sz="1400" dirty="0"/>
          </a:p>
        </p:txBody>
      </p:sp>
      <p:sp>
        <p:nvSpPr>
          <p:cNvPr id="8" name="순서도: 판단 7"/>
          <p:cNvSpPr/>
          <p:nvPr/>
        </p:nvSpPr>
        <p:spPr>
          <a:xfrm>
            <a:off x="5822910" y="3172048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</a:t>
            </a:r>
            <a:r>
              <a:rPr lang="ko-KR" altLang="en-US" sz="1400" dirty="0" smtClean="0"/>
              <a:t>저장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디렉토리 내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 </a:t>
            </a:r>
            <a:r>
              <a:rPr lang="en-US" altLang="ko-KR" sz="1400" dirty="0"/>
              <a:t>name</a:t>
            </a:r>
            <a:r>
              <a:rPr lang="ko-KR" altLang="en-US" sz="1400" dirty="0"/>
              <a:t>이 </a:t>
            </a:r>
            <a:r>
              <a:rPr lang="ko-KR" altLang="en-US" sz="1400" dirty="0" smtClean="0"/>
              <a:t>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9" name="순서도: 판단 8"/>
          <p:cNvSpPr/>
          <p:nvPr/>
        </p:nvSpPr>
        <p:spPr>
          <a:xfrm>
            <a:off x="2903229" y="5226183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400" dirty="0"/>
              <a:t>파일 형식이 </a:t>
            </a:r>
            <a:r>
              <a:rPr lang="en-US" altLang="ko-KR" sz="1400" dirty="0"/>
              <a:t>jpg, jpeg, </a:t>
            </a:r>
            <a:r>
              <a:rPr lang="en-US" altLang="ko-KR" sz="1400" dirty="0" err="1"/>
              <a:t>png</a:t>
            </a:r>
            <a:r>
              <a:rPr lang="en-US" altLang="ko-KR" sz="1400" dirty="0"/>
              <a:t> </a:t>
            </a:r>
            <a:r>
              <a:rPr lang="ko-KR" altLang="en-US" sz="1400" dirty="0"/>
              <a:t>중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하나인가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0" name="순서도: 처리 9"/>
          <p:cNvSpPr/>
          <p:nvPr/>
        </p:nvSpPr>
        <p:spPr>
          <a:xfrm>
            <a:off x="6355586" y="4745386"/>
            <a:ext cx="1597891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파일명 할당</a:t>
            </a:r>
            <a:endParaRPr lang="ko-KR" altLang="en-US" sz="1400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8202643" y="5698845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업로드 종료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68024" y="1894393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126983" y="440443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5400000" flipH="1" flipV="1">
            <a:off x="2733797" y="2070505"/>
            <a:ext cx="5832000" cy="2880000"/>
          </a:xfrm>
          <a:prstGeom prst="bentConnector5">
            <a:avLst>
              <a:gd name="adj1" fmla="val -3739"/>
              <a:gd name="adj2" fmla="val 49891"/>
              <a:gd name="adj3" fmla="val 1039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135208" y="5306780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113077" y="2842626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8729244" y="875711"/>
            <a:ext cx="1436100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디렉토리 </a:t>
            </a:r>
            <a:r>
              <a:rPr lang="ko-KR" altLang="en-US" sz="1400" b="1" dirty="0" smtClean="0"/>
              <a:t>생성</a:t>
            </a:r>
            <a:endParaRPr lang="ko-KR" altLang="en-US" sz="1400" b="1" dirty="0"/>
          </a:p>
        </p:txBody>
      </p:sp>
      <p:cxnSp>
        <p:nvCxnSpPr>
          <p:cNvPr id="33" name="꺾인 연결선 32"/>
          <p:cNvCxnSpPr/>
          <p:nvPr/>
        </p:nvCxnSpPr>
        <p:spPr>
          <a:xfrm rot="5400000">
            <a:off x="7982270" y="556385"/>
            <a:ext cx="450308" cy="21960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판단 24"/>
          <p:cNvSpPr/>
          <p:nvPr/>
        </p:nvSpPr>
        <p:spPr>
          <a:xfrm>
            <a:off x="5812671" y="556739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저장 </a:t>
            </a:r>
            <a:endParaRPr lang="en-US" altLang="ko-KR" sz="1400" dirty="0"/>
          </a:p>
          <a:p>
            <a:pPr algn="ctr"/>
            <a:r>
              <a:rPr lang="ko-KR" altLang="en-US" sz="1400" dirty="0"/>
              <a:t>디렉토리가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113077" y="1762027"/>
            <a:ext cx="0" cy="46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0800000" flipH="1">
            <a:off x="2915077" y="1598981"/>
            <a:ext cx="324000" cy="2736000"/>
          </a:xfrm>
          <a:prstGeom prst="bentConnector3">
            <a:avLst>
              <a:gd name="adj1" fmla="val -1043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-5340000">
            <a:off x="8568981" y="989075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문서 35"/>
          <p:cNvSpPr/>
          <p:nvPr/>
        </p:nvSpPr>
        <p:spPr>
          <a:xfrm>
            <a:off x="6481350" y="5641372"/>
            <a:ext cx="1256147" cy="76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 </a:t>
            </a:r>
            <a:r>
              <a:rPr lang="en-US" altLang="ko-KR" sz="1400" dirty="0" smtClean="0"/>
              <a:t>jpg </a:t>
            </a:r>
          </a:p>
          <a:p>
            <a:pPr algn="ctr"/>
            <a:r>
              <a:rPr lang="ko-KR" altLang="en-US" sz="1400" dirty="0" smtClean="0"/>
              <a:t>이미지 </a:t>
            </a:r>
            <a:r>
              <a:rPr lang="ko-KR" altLang="en-US" sz="1400" dirty="0" smtClean="0"/>
              <a:t>저장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44934" y="772517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509641" y="1655145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43" name="순서도: 처리 42"/>
          <p:cNvSpPr/>
          <p:nvPr/>
        </p:nvSpPr>
        <p:spPr>
          <a:xfrm>
            <a:off x="6254461" y="2208897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String file name = </a:t>
            </a:r>
          </a:p>
          <a:p>
            <a:pPr algn="ctr"/>
            <a:r>
              <a:rPr lang="en-US" altLang="ko-KR" sz="1400" dirty="0"/>
              <a:t>{ random number }</a:t>
            </a:r>
            <a:endParaRPr lang="ko-KR" altLang="en-US" sz="1400" dirty="0"/>
          </a:p>
        </p:txBody>
      </p:sp>
      <p:sp>
        <p:nvSpPr>
          <p:cNvPr id="44" name="순서도: 판단 43"/>
          <p:cNvSpPr/>
          <p:nvPr/>
        </p:nvSpPr>
        <p:spPr>
          <a:xfrm>
            <a:off x="2884023" y="2208897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데이터에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Files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47" name="순서도: 판단 46"/>
          <p:cNvSpPr/>
          <p:nvPr/>
        </p:nvSpPr>
        <p:spPr>
          <a:xfrm>
            <a:off x="2895725" y="3726038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 smtClean="0"/>
              <a:t>  </a:t>
            </a:r>
            <a:endParaRPr lang="en-US" altLang="ko-KR" sz="1400" dirty="0"/>
          </a:p>
          <a:p>
            <a:pPr algn="ctr"/>
            <a:r>
              <a:rPr lang="ko-KR" altLang="en-US" sz="1400" dirty="0"/>
              <a:t>데이터에 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 file name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181631" y="3460586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4196755" y="4962974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0800000" flipH="1">
            <a:off x="2955059" y="1717523"/>
            <a:ext cx="288000" cy="1116000"/>
          </a:xfrm>
          <a:prstGeom prst="bentConnector3">
            <a:avLst>
              <a:gd name="adj1" fmla="val -738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/>
          <p:cNvSpPr/>
          <p:nvPr/>
        </p:nvSpPr>
        <p:spPr>
          <a:xfrm>
            <a:off x="3236421" y="1255094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이미지 업로드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요청 대기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4184632" y="916769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rot="10800000" flipH="1">
            <a:off x="2948421" y="1498176"/>
            <a:ext cx="288000" cy="4356000"/>
          </a:xfrm>
          <a:prstGeom prst="bentConnector3">
            <a:avLst>
              <a:gd name="adj1" fmla="val -20487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54300" y="2788766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cxnSp>
        <p:nvCxnSpPr>
          <p:cNvPr id="83" name="꺾인 연결선 82"/>
          <p:cNvCxnSpPr>
            <a:stCxn id="8" idx="3"/>
            <a:endCxn id="43" idx="3"/>
          </p:cNvCxnSpPr>
          <p:nvPr/>
        </p:nvCxnSpPr>
        <p:spPr>
          <a:xfrm flipH="1" flipV="1">
            <a:off x="8117667" y="2522272"/>
            <a:ext cx="285577" cy="1268244"/>
          </a:xfrm>
          <a:prstGeom prst="bentConnector3">
            <a:avLst>
              <a:gd name="adj1" fmla="val -143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247644" y="3405061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YES</a:t>
            </a:r>
            <a:endParaRPr lang="ko-KR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607312" y="4310824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cxnSp>
        <p:nvCxnSpPr>
          <p:cNvPr id="92" name="직선 화살표 연결선 91"/>
          <p:cNvCxnSpPr/>
          <p:nvPr/>
        </p:nvCxnSpPr>
        <p:spPr>
          <a:xfrm rot="16200000">
            <a:off x="7968643" y="5788696"/>
            <a:ext cx="0" cy="46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16686" y="2437813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507418" y="5514179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623272" y="399697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157639" y="3405061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183193" y="4922308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628772" y="634654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352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021" y="90351"/>
            <a:ext cx="248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영상 </a:t>
            </a:r>
            <a:r>
              <a:rPr lang="ko-KR" altLang="en-US" dirty="0" smtClean="0">
                <a:solidFill>
                  <a:srgbClr val="FF0000"/>
                </a:solidFill>
              </a:rPr>
              <a:t>업로드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3181927" y="292013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업로드</a:t>
            </a:r>
            <a:endParaRPr lang="ko-KR" altLang="en-US" sz="1400" dirty="0"/>
          </a:p>
        </p:txBody>
      </p:sp>
      <p:sp>
        <p:nvSpPr>
          <p:cNvPr id="8" name="순서도: 판단 7"/>
          <p:cNvSpPr/>
          <p:nvPr/>
        </p:nvSpPr>
        <p:spPr>
          <a:xfrm>
            <a:off x="5822910" y="3213610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</a:t>
            </a:r>
            <a:r>
              <a:rPr lang="ko-KR" altLang="en-US" sz="1400" dirty="0" smtClean="0"/>
              <a:t>저장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디렉토리 내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 </a:t>
            </a:r>
            <a:r>
              <a:rPr lang="en-US" altLang="ko-KR" sz="1400" dirty="0"/>
              <a:t>name</a:t>
            </a:r>
            <a:r>
              <a:rPr lang="ko-KR" altLang="en-US" sz="1400" dirty="0"/>
              <a:t>이 </a:t>
            </a:r>
            <a:r>
              <a:rPr lang="ko-KR" altLang="en-US" sz="1400" dirty="0" smtClean="0"/>
              <a:t>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9" name="순서도: 판단 8"/>
          <p:cNvSpPr/>
          <p:nvPr/>
        </p:nvSpPr>
        <p:spPr>
          <a:xfrm>
            <a:off x="2903229" y="5226183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1400" dirty="0"/>
              <a:t>파일 형식이 </a:t>
            </a:r>
            <a:r>
              <a:rPr lang="en-US" altLang="ko-KR" sz="1400" dirty="0" smtClean="0"/>
              <a:t>mp4, </a:t>
            </a:r>
            <a:r>
              <a:rPr lang="en-US" altLang="ko-KR" sz="1400" dirty="0" err="1" smtClean="0"/>
              <a:t>avi</a:t>
            </a:r>
            <a:r>
              <a:rPr lang="en-US" altLang="ko-KR" sz="1400" dirty="0" smtClean="0"/>
              <a:t>, av1 </a:t>
            </a:r>
            <a:r>
              <a:rPr lang="ko-KR" altLang="en-US" sz="1400" dirty="0" smtClean="0"/>
              <a:t>중 하나인가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0" name="순서도: 처리 9"/>
          <p:cNvSpPr/>
          <p:nvPr/>
        </p:nvSpPr>
        <p:spPr>
          <a:xfrm>
            <a:off x="6355586" y="4786948"/>
            <a:ext cx="1597891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파일명 할당</a:t>
            </a:r>
            <a:endParaRPr lang="ko-KR" altLang="en-US" sz="1400" dirty="0"/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8506630" y="5684350"/>
            <a:ext cx="1917700" cy="6477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 </a:t>
            </a:r>
            <a:r>
              <a:rPr lang="ko-KR" altLang="en-US" sz="1400" dirty="0" smtClean="0"/>
              <a:t>업로드 종료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68024" y="1894393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126983" y="4445998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5400000" flipH="1" flipV="1">
            <a:off x="2733797" y="2070505"/>
            <a:ext cx="5832000" cy="2880000"/>
          </a:xfrm>
          <a:prstGeom prst="bentConnector5">
            <a:avLst>
              <a:gd name="adj1" fmla="val -3739"/>
              <a:gd name="adj2" fmla="val 49891"/>
              <a:gd name="adj3" fmla="val 1039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135208" y="5348342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7113077" y="2884188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8729244" y="917273"/>
            <a:ext cx="1436100" cy="5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디렉토리 </a:t>
            </a:r>
            <a:r>
              <a:rPr lang="ko-KR" altLang="en-US" sz="1400" b="1" dirty="0" smtClean="0"/>
              <a:t>생성</a:t>
            </a:r>
            <a:endParaRPr lang="ko-KR" altLang="en-US" sz="1400" b="1" dirty="0"/>
          </a:p>
        </p:txBody>
      </p:sp>
      <p:cxnSp>
        <p:nvCxnSpPr>
          <p:cNvPr id="33" name="꺾인 연결선 32"/>
          <p:cNvCxnSpPr/>
          <p:nvPr/>
        </p:nvCxnSpPr>
        <p:spPr>
          <a:xfrm rot="5400000">
            <a:off x="7982270" y="597947"/>
            <a:ext cx="450308" cy="21960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판단 24"/>
          <p:cNvSpPr/>
          <p:nvPr/>
        </p:nvSpPr>
        <p:spPr>
          <a:xfrm>
            <a:off x="5812671" y="598301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원본 저장 </a:t>
            </a:r>
            <a:endParaRPr lang="en-US" altLang="ko-KR" sz="1400" dirty="0"/>
          </a:p>
          <a:p>
            <a:pPr algn="ctr"/>
            <a:r>
              <a:rPr lang="ko-KR" altLang="en-US" sz="1400" dirty="0"/>
              <a:t>디렉토리가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113077" y="1803589"/>
            <a:ext cx="0" cy="46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0800000" flipH="1">
            <a:off x="2915077" y="1598981"/>
            <a:ext cx="324000" cy="2736000"/>
          </a:xfrm>
          <a:prstGeom prst="bentConnector3">
            <a:avLst>
              <a:gd name="adj1" fmla="val -1043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-5340000">
            <a:off x="8568981" y="1030637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문서 35"/>
          <p:cNvSpPr/>
          <p:nvPr/>
        </p:nvSpPr>
        <p:spPr>
          <a:xfrm>
            <a:off x="6263753" y="5705136"/>
            <a:ext cx="1799420" cy="75798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 </a:t>
            </a:r>
            <a:r>
              <a:rPr lang="en-US" altLang="ko-KR" sz="1400" dirty="0"/>
              <a:t>h</a:t>
            </a:r>
            <a:r>
              <a:rPr lang="en-US" altLang="ko-KR" sz="1400" dirty="0" smtClean="0"/>
              <a:t>264 codec</a:t>
            </a:r>
            <a:r>
              <a:rPr lang="ko-KR" altLang="en-US" sz="1400" dirty="0" smtClean="0"/>
              <a:t>인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mp4 </a:t>
            </a:r>
            <a:r>
              <a:rPr lang="ko-KR" altLang="en-US" sz="1400" dirty="0" smtClean="0"/>
              <a:t>영상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저장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44934" y="814079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509641" y="1696707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43" name="순서도: 처리 42"/>
          <p:cNvSpPr/>
          <p:nvPr/>
        </p:nvSpPr>
        <p:spPr>
          <a:xfrm>
            <a:off x="6254461" y="2250459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String file name = </a:t>
            </a:r>
          </a:p>
          <a:p>
            <a:pPr algn="ctr"/>
            <a:r>
              <a:rPr lang="en-US" altLang="ko-KR" sz="1400" dirty="0"/>
              <a:t>{ random number }</a:t>
            </a:r>
            <a:endParaRPr lang="ko-KR" altLang="en-US" sz="1400" dirty="0"/>
          </a:p>
        </p:txBody>
      </p:sp>
      <p:sp>
        <p:nvSpPr>
          <p:cNvPr id="44" name="순서도: 판단 43"/>
          <p:cNvSpPr/>
          <p:nvPr/>
        </p:nvSpPr>
        <p:spPr>
          <a:xfrm>
            <a:off x="2884023" y="2208897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데이터에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Files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47" name="순서도: 판단 46"/>
          <p:cNvSpPr/>
          <p:nvPr/>
        </p:nvSpPr>
        <p:spPr>
          <a:xfrm>
            <a:off x="2895725" y="3726038"/>
            <a:ext cx="2580334" cy="12369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Request</a:t>
            </a:r>
            <a:r>
              <a:rPr lang="ko-KR" altLang="en-US" sz="1400" dirty="0" smtClean="0"/>
              <a:t>  </a:t>
            </a:r>
            <a:endParaRPr lang="en-US" altLang="ko-KR" sz="1400" dirty="0"/>
          </a:p>
          <a:p>
            <a:pPr algn="ctr"/>
            <a:r>
              <a:rPr lang="ko-KR" altLang="en-US" sz="1400" dirty="0"/>
              <a:t>데이터에 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 file name</a:t>
            </a:r>
            <a:r>
              <a:rPr lang="ko-KR" altLang="en-US" sz="1400" dirty="0" smtClean="0"/>
              <a:t>이 존재하는가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181631" y="3460586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4196755" y="4962974"/>
            <a:ext cx="0" cy="28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0800000" flipH="1">
            <a:off x="2955059" y="1717523"/>
            <a:ext cx="288000" cy="1116000"/>
          </a:xfrm>
          <a:prstGeom prst="bentConnector3">
            <a:avLst>
              <a:gd name="adj1" fmla="val -738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/>
          <p:cNvSpPr/>
          <p:nvPr/>
        </p:nvSpPr>
        <p:spPr>
          <a:xfrm>
            <a:off x="3236421" y="1255094"/>
            <a:ext cx="1863206" cy="626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영상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업로드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요청 대기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4184632" y="916769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rot="10800000" flipH="1">
            <a:off x="2948421" y="1498176"/>
            <a:ext cx="288000" cy="4356000"/>
          </a:xfrm>
          <a:prstGeom prst="bentConnector3">
            <a:avLst>
              <a:gd name="adj1" fmla="val -20487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54300" y="2830328"/>
            <a:ext cx="6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cxnSp>
        <p:nvCxnSpPr>
          <p:cNvPr id="83" name="꺾인 연결선 82"/>
          <p:cNvCxnSpPr>
            <a:stCxn id="8" idx="3"/>
            <a:endCxn id="43" idx="3"/>
          </p:cNvCxnSpPr>
          <p:nvPr/>
        </p:nvCxnSpPr>
        <p:spPr>
          <a:xfrm flipH="1" flipV="1">
            <a:off x="8117667" y="2563834"/>
            <a:ext cx="285577" cy="1268244"/>
          </a:xfrm>
          <a:prstGeom prst="bentConnector3">
            <a:avLst>
              <a:gd name="adj1" fmla="val -1434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247644" y="3446623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YES</a:t>
            </a:r>
            <a:endParaRPr lang="ko-KR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607312" y="4352386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cxnSp>
        <p:nvCxnSpPr>
          <p:cNvPr id="92" name="직선 화살표 연결선 91"/>
          <p:cNvCxnSpPr/>
          <p:nvPr/>
        </p:nvCxnSpPr>
        <p:spPr>
          <a:xfrm rot="16200000">
            <a:off x="8280943" y="5761491"/>
            <a:ext cx="0" cy="46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16686" y="2437813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507418" y="5514179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623272" y="399697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</a:t>
            </a:r>
            <a:endParaRPr lang="ko-KR" alt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157639" y="3405061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183193" y="4922308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628772" y="6346545"/>
            <a:ext cx="80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YES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565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200</Words>
  <Application>Microsoft Office PowerPoint</Application>
  <PresentationFormat>와이드스크린</PresentationFormat>
  <Paragraphs>78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61</cp:revision>
  <dcterms:created xsi:type="dcterms:W3CDTF">2022-07-04T02:49:43Z</dcterms:created>
  <dcterms:modified xsi:type="dcterms:W3CDTF">2022-07-07T11:08:13Z</dcterms:modified>
</cp:coreProperties>
</file>