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53FF-EA0C-4AD8-8B3F-CE90C6A3C06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CB0B-01F5-4B21-9276-173BE9D8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6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0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5DAD-E989-4FB0-8D33-7FCDDB457EB5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129" y="184303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결과 저장 기본 경로 </a:t>
            </a:r>
            <a:r>
              <a:rPr lang="en-US" altLang="ko-KR" dirty="0" smtClean="0"/>
              <a:t>: D:/toy-output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76118"/>
              </p:ext>
            </p:extLst>
          </p:nvPr>
        </p:nvGraphicFramePr>
        <p:xfrm>
          <a:off x="591129" y="553636"/>
          <a:ext cx="10954328" cy="164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326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3676072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451930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25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632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원본</a:t>
                      </a:r>
                      <a:r>
                        <a:rPr lang="ko-KR" altLang="en-US" baseline="0" dirty="0" smtClean="0"/>
                        <a:t> 저장 디렉토리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/image/original/{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/video/original/{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64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 검출 디렉토리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/image/object-detection/{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/video/object-detection/{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7067" y="3031777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형식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54654"/>
              </p:ext>
            </p:extLst>
          </p:nvPr>
        </p:nvGraphicFramePr>
        <p:xfrm>
          <a:off x="567067" y="3403147"/>
          <a:ext cx="10954328" cy="199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624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3620654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474050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433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업로드 가능한 포맷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jpg, jpeg, </a:t>
                      </a:r>
                      <a:r>
                        <a:rPr lang="en-US" altLang="ko-KR" dirty="0" err="1" smtClean="0"/>
                        <a:t>png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mp4, </a:t>
                      </a:r>
                      <a:r>
                        <a:rPr lang="en-US" altLang="ko-KR" dirty="0" err="1" smtClean="0"/>
                        <a:t>avi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mkv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webm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387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업로드 가능한 </a:t>
                      </a:r>
                      <a:r>
                        <a:rPr lang="ko-KR" altLang="en-US" dirty="0" err="1" smtClean="0"/>
                        <a:t>코덱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h264, h265, av1, mpeg, vp8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서버에 저장되는 포맷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h264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96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서버에 저장되는 </a:t>
                      </a:r>
                      <a:r>
                        <a:rPr lang="ko-KR" altLang="en-US" dirty="0" err="1" smtClean="0"/>
                        <a:t>코덱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mp4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6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업로드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17204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jpg, jpeg,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en-US" sz="1400" dirty="0"/>
              <a:t>중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45386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202643" y="5698845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0443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06780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426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875711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56385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56739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762027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989075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481350" y="5641372"/>
            <a:ext cx="1256147" cy="76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jpg </a:t>
            </a:r>
          </a:p>
          <a:p>
            <a:pPr algn="ctr"/>
            <a:r>
              <a:rPr lang="ko-KR" altLang="en-US" sz="1400" dirty="0" smtClean="0"/>
              <a:t>이미지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772517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55145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08897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788766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22272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10824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/>
          <p:nvPr/>
        </p:nvCxnSpPr>
        <p:spPr>
          <a:xfrm rot="16200000">
            <a:off x="7968643" y="5788696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52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영상 업로드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213610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mp4, </a:t>
            </a:r>
            <a:r>
              <a:rPr lang="en-US" altLang="ko-KR" sz="1400" dirty="0" err="1"/>
              <a:t>avi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mkv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webm</a:t>
            </a:r>
            <a:endParaRPr lang="ko-KR" altLang="en-US" sz="1400" dirty="0"/>
          </a:p>
          <a:p>
            <a:pPr algn="ctr"/>
            <a:r>
              <a:rPr lang="ko-KR" altLang="en-US" sz="1400" dirty="0" smtClean="0"/>
              <a:t>중 </a:t>
            </a:r>
            <a:r>
              <a:rPr lang="ko-KR" altLang="en-US" sz="1400" dirty="0" smtClean="0"/>
              <a:t>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8694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06630" y="5684350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4599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48342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8418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917273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97947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98301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803589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1030637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263753" y="5705136"/>
            <a:ext cx="1799420" cy="7579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h264, mp4 </a:t>
            </a:r>
            <a:r>
              <a:rPr lang="ko-KR" altLang="en-US" sz="1400" dirty="0" smtClean="0"/>
              <a:t>영상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8140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96707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50459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830328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63834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4662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52386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/>
          <p:nvPr/>
        </p:nvCxnSpPr>
        <p:spPr>
          <a:xfrm rot="16200000">
            <a:off x="8280943" y="5761491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65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243</Words>
  <Application>Microsoft Office PowerPoint</Application>
  <PresentationFormat>와이드스크린</PresentationFormat>
  <Paragraphs>93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73</cp:revision>
  <dcterms:created xsi:type="dcterms:W3CDTF">2022-07-04T02:49:43Z</dcterms:created>
  <dcterms:modified xsi:type="dcterms:W3CDTF">2022-07-08T06:09:53Z</dcterms:modified>
</cp:coreProperties>
</file>