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54" y="463613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7176"/>
              </p:ext>
            </p:extLst>
          </p:nvPr>
        </p:nvGraphicFramePr>
        <p:xfrm>
          <a:off x="558754" y="5007503"/>
          <a:ext cx="10954328" cy="1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51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73241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38076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14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jpg, jpeg, </a:t>
                      </a:r>
                      <a:r>
                        <a:rPr lang="en-US" altLang="ko-KR" sz="1100" dirty="0" err="1" smtClean="0"/>
                        <a:t>png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mp4, </a:t>
                      </a:r>
                      <a:r>
                        <a:rPr lang="en-US" altLang="ko-KR" sz="1100" dirty="0" err="1" smtClean="0"/>
                        <a:t>avi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mkv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webm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업로드 가능한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h264, h265, av1, mpeg, vp8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314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포맷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jpg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h264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서버에 저장되는 </a:t>
                      </a:r>
                      <a:r>
                        <a:rPr lang="ko-KR" altLang="en-US" sz="1100" dirty="0" err="1" smtClean="0"/>
                        <a:t>코덱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mp4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15615"/>
              </p:ext>
            </p:extLst>
          </p:nvPr>
        </p:nvGraphicFramePr>
        <p:xfrm>
          <a:off x="567066" y="553635"/>
          <a:ext cx="10954329" cy="240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73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4289367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5360789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29611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저장 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</a:t>
                      </a:r>
                      <a:r>
                        <a:rPr lang="en-US" altLang="ko-KR" sz="1100" dirty="0" smtClean="0">
                          <a:latin typeface="+mn-lt"/>
                        </a:rPr>
                        <a:t>image/original/{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file_name}.jpg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dirty="0" smtClean="0"/>
                        <a:t>video/original/{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}.mp4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449810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검출 결과 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lt"/>
                        </a:rPr>
                        <a:t>객체 이미지 경로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/{model}/0_{object}_{score}.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/{model}/segmentation.jpg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}/{model}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/{frame_number}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_{object}_{score}.jpg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03776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endCxn id="42" idx="1"/>
          </p:cNvCxnSpPr>
          <p:nvPr/>
        </p:nvCxnSpPr>
        <p:spPr>
          <a:xfrm flipV="1">
            <a:off x="7734643" y="6009955"/>
            <a:ext cx="1023585" cy="1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73608" y="5369258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영상 업로드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2380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  <a:r>
              <a:rPr lang="ko-KR" altLang="en-US" sz="1400" dirty="0" smtClean="0"/>
              <a:t>영상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406943" y="5635491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22808" y="5371503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100. </a:t>
            </a:r>
            <a:r>
              <a:rPr lang="ko-KR" altLang="en-US" dirty="0" smtClean="0"/>
              <a:t>객체 검출 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1129" y="645998"/>
          <a:ext cx="10954329" cy="372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47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5527965">
                  <a:extLst>
                    <a:ext uri="{9D8B030D-6E8A-4147-A177-3AD203B41FA5}">
                      <a16:colId xmlns:a16="http://schemas.microsoft.com/office/drawing/2014/main" val="3622141280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113792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091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openimages_v4/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/mobilenet_v2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n-lt"/>
                        </a:rPr>
                        <a:t>https://tfhub.dev/google/openimages_v4/ssd/mobilenet_v2/1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41969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70880"/>
                  </a:ext>
                </a:extLst>
              </a:tr>
              <a:tr h="21055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4143"/>
                  </a:ext>
                </a:extLst>
              </a:tr>
              <a:tr h="179138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39688"/>
                  </a:ext>
                </a:extLst>
              </a:tr>
              <a:tr h="147722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8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8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09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7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8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331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92</cp:revision>
  <dcterms:created xsi:type="dcterms:W3CDTF">2022-07-04T02:49:43Z</dcterms:created>
  <dcterms:modified xsi:type="dcterms:W3CDTF">2022-07-13T09:27:09Z</dcterms:modified>
</cp:coreProperties>
</file>