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F47B-43D0-4FA4-B745-82B327EA8C56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A96-0D5F-4AF9-9A59-E8CB7D92F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F47B-43D0-4FA4-B745-82B327EA8C56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A96-0D5F-4AF9-9A59-E8CB7D92F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4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F47B-43D0-4FA4-B745-82B327EA8C56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A96-0D5F-4AF9-9A59-E8CB7D92F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5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F47B-43D0-4FA4-B745-82B327EA8C56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A96-0D5F-4AF9-9A59-E8CB7D92F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08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F47B-43D0-4FA4-B745-82B327EA8C56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A96-0D5F-4AF9-9A59-E8CB7D92F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4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F47B-43D0-4FA4-B745-82B327EA8C56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A96-0D5F-4AF9-9A59-E8CB7D92F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F47B-43D0-4FA4-B745-82B327EA8C56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A96-0D5F-4AF9-9A59-E8CB7D92F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7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F47B-43D0-4FA4-B745-82B327EA8C56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A96-0D5F-4AF9-9A59-E8CB7D92F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3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F47B-43D0-4FA4-B745-82B327EA8C56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A96-0D5F-4AF9-9A59-E8CB7D92F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F47B-43D0-4FA4-B745-82B327EA8C56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A96-0D5F-4AF9-9A59-E8CB7D92F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4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F47B-43D0-4FA4-B745-82B327EA8C56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A96-0D5F-4AF9-9A59-E8CB7D92F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6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5F47B-43D0-4FA4-B745-82B327EA8C56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DA96-0D5F-4AF9-9A59-E8CB7D92F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6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zh-CN" altLang="zh-CN" dirty="0" smtClean="0"/>
              <a:t>什么是</a:t>
            </a:r>
            <a:r>
              <a:rPr lang="en-US" altLang="zh-CN" dirty="0" err="1" smtClean="0"/>
              <a:t>Sinon</a:t>
            </a:r>
            <a:r>
              <a:rPr lang="zh-CN" altLang="zh-CN" dirty="0" smtClean="0"/>
              <a:t>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72816"/>
            <a:ext cx="7488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Sinon</a:t>
            </a:r>
            <a:r>
              <a:rPr lang="zh-CN" altLang="zh-CN" dirty="0"/>
              <a:t>具有独立的</a:t>
            </a:r>
            <a:r>
              <a:rPr lang="en-US" altLang="zh-CN" dirty="0"/>
              <a:t>spies, stub, mock</a:t>
            </a:r>
            <a:r>
              <a:rPr lang="zh-CN" altLang="zh-CN" dirty="0"/>
              <a:t>功能</a:t>
            </a:r>
            <a:r>
              <a:rPr lang="en-US" altLang="zh-CN" dirty="0"/>
              <a:t>,</a:t>
            </a:r>
            <a:r>
              <a:rPr lang="en-US" altLang="zh-CN" dirty="0" err="1"/>
              <a:t>Sinon</a:t>
            </a:r>
            <a:r>
              <a:rPr lang="zh-CN" altLang="zh-CN" dirty="0"/>
              <a:t>并不是独立的测试框架</a:t>
            </a:r>
            <a:r>
              <a:rPr lang="en-US" altLang="zh-CN" dirty="0"/>
              <a:t>,</a:t>
            </a:r>
            <a:r>
              <a:rPr lang="zh-CN" altLang="zh-CN" dirty="0"/>
              <a:t>它只是在测试中提供了上述的三种功能</a:t>
            </a:r>
            <a:r>
              <a:rPr lang="en-US" altLang="zh-CN" dirty="0"/>
              <a:t>, </a:t>
            </a:r>
            <a:r>
              <a:rPr lang="zh-CN" altLang="zh-CN" dirty="0"/>
              <a:t>例如我们常用的测试框架</a:t>
            </a:r>
            <a:r>
              <a:rPr lang="en-US" altLang="zh-CN" dirty="0" err="1"/>
              <a:t>Mocha,Sinon</a:t>
            </a:r>
            <a:r>
              <a:rPr lang="zh-CN" altLang="zh-CN" dirty="0"/>
              <a:t>并不能完全替代</a:t>
            </a:r>
            <a:r>
              <a:rPr lang="en-US" altLang="zh-CN" dirty="0"/>
              <a:t>Mocha</a:t>
            </a:r>
            <a:r>
              <a:rPr lang="zh-CN" altLang="zh-CN" dirty="0"/>
              <a:t>的功能。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Sinon</a:t>
            </a:r>
            <a:r>
              <a:rPr lang="zh-CN" altLang="zh-CN" dirty="0"/>
              <a:t>通过所谓的测试替代</a:t>
            </a:r>
            <a:r>
              <a:rPr lang="en-US" altLang="zh-CN" dirty="0"/>
              <a:t>(test-double)</a:t>
            </a:r>
            <a:r>
              <a:rPr lang="zh-CN" altLang="zh-CN" dirty="0"/>
              <a:t>轻松消除测试的复杂度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zh-CN" altLang="zh-CN" dirty="0"/>
              <a:t>测试替代，顾名思义，测试中用到的是真实代码逻辑的替代品。回过头来看</a:t>
            </a:r>
            <a:r>
              <a:rPr lang="en-US" altLang="zh-CN" dirty="0"/>
              <a:t>Ajax</a:t>
            </a:r>
            <a:r>
              <a:rPr lang="zh-CN" altLang="zh-CN" dirty="0"/>
              <a:t>示例，我们不需要设置服务器，而是用</a:t>
            </a:r>
            <a:r>
              <a:rPr lang="en-US" altLang="zh-CN" dirty="0"/>
              <a:t>Ajax</a:t>
            </a:r>
            <a:r>
              <a:rPr lang="zh-CN" altLang="zh-CN" dirty="0"/>
              <a:t>的替代代码，我们把</a:t>
            </a:r>
            <a:r>
              <a:rPr lang="en-US" altLang="zh-CN" dirty="0"/>
              <a:t>Ajax</a:t>
            </a:r>
            <a:r>
              <a:rPr lang="zh-CN" altLang="zh-CN" dirty="0"/>
              <a:t>的逻辑替换成不需要通过请求服务器就返回预先设置好的数据，这听起来有不可思议，但是基本概念很简单。因为</a:t>
            </a:r>
            <a:r>
              <a:rPr lang="en-US" altLang="zh-CN" dirty="0"/>
              <a:t>JavaScript</a:t>
            </a:r>
            <a:r>
              <a:rPr lang="zh-CN" altLang="zh-CN" dirty="0"/>
              <a:t>是动态的，所以我们可以在调用某个方法的时候使用任何函数来替换它。在</a:t>
            </a:r>
            <a:r>
              <a:rPr lang="en-US" altLang="zh-CN" dirty="0" err="1"/>
              <a:t>Sinon</a:t>
            </a:r>
            <a:r>
              <a:rPr lang="zh-CN" altLang="zh-CN" dirty="0"/>
              <a:t>中们可以用一个测试逻辑取代任何</a:t>
            </a:r>
            <a:r>
              <a:rPr lang="en-US" altLang="zh-CN" dirty="0"/>
              <a:t>JavaScript</a:t>
            </a:r>
            <a:r>
              <a:rPr lang="zh-CN" altLang="zh-CN" dirty="0"/>
              <a:t>函数，然后让测试复杂的事情变的简单化。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95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31" y="908720"/>
            <a:ext cx="5113337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1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9489" y="620688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Mock</a:t>
            </a:r>
          </a:p>
          <a:p>
            <a:endParaRPr lang="en-US" altLang="zh-CN" b="1" dirty="0"/>
          </a:p>
          <a:p>
            <a:r>
              <a:rPr lang="zh-CN" altLang="zh-CN" dirty="0"/>
              <a:t>主要用于当你存根的时候想验证多个具体的行为</a:t>
            </a:r>
            <a:r>
              <a:rPr lang="zh-CN" altLang="zh-CN" dirty="0" smtClean="0"/>
              <a:t>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例如，以下是我们如何使用</a:t>
            </a:r>
            <a:r>
              <a:rPr lang="en-US" altLang="zh-CN" dirty="0"/>
              <a:t>mock</a:t>
            </a:r>
            <a:r>
              <a:rPr lang="zh-CN" altLang="zh-CN" dirty="0"/>
              <a:t>验证更具体的数据库保存方案</a:t>
            </a:r>
            <a:r>
              <a:rPr lang="zh-CN" altLang="zh-CN" dirty="0" smtClean="0"/>
              <a:t>：</a:t>
            </a:r>
            <a:endParaRPr lang="zh-CN" altLang="zh-CN" b="1" dirty="0"/>
          </a:p>
          <a:p>
            <a:endParaRPr lang="zh-CN" altLang="zh-CN" b="1" dirty="0"/>
          </a:p>
        </p:txBody>
      </p:sp>
      <p:pic>
        <p:nvPicPr>
          <p:cNvPr id="5122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2276872"/>
            <a:ext cx="5272087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/>
              <a:t>spies</a:t>
            </a:r>
            <a:r>
              <a:rPr lang="zh-CN" altLang="zh-CN" dirty="0"/>
              <a:t>的概念</a:t>
            </a:r>
            <a:endParaRPr lang="zh-CN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72816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顾名思义，</a:t>
            </a:r>
            <a:r>
              <a:rPr lang="en-US" altLang="zh-CN" dirty="0"/>
              <a:t>spies</a:t>
            </a:r>
            <a:r>
              <a:rPr lang="zh-CN" altLang="zh-CN" dirty="0"/>
              <a:t>我们干脆就把它称作间谍函数好了，间谍函数是</a:t>
            </a:r>
            <a:r>
              <a:rPr lang="en-US" altLang="zh-CN" dirty="0" err="1"/>
              <a:t>Sinon</a:t>
            </a:r>
            <a:r>
              <a:rPr lang="zh-CN" altLang="zh-CN" dirty="0"/>
              <a:t>最简单的部分，其它的功能都是建立在</a:t>
            </a:r>
            <a:r>
              <a:rPr lang="en-US" altLang="zh-CN" dirty="0"/>
              <a:t>spies</a:t>
            </a:r>
            <a:r>
              <a:rPr lang="zh-CN" altLang="zh-CN" dirty="0"/>
              <a:t>之上的，</a:t>
            </a:r>
            <a:r>
              <a:rPr lang="en-US" altLang="zh-CN" dirty="0"/>
              <a:t>spies</a:t>
            </a:r>
            <a:r>
              <a:rPr lang="zh-CN" altLang="zh-CN" dirty="0"/>
              <a:t>的主要用途是收集有关函数调用的信息。您还可以使用它们来帮助验证事物，例如是否调用了函数等。就像电影《窃听风云》中一样，监听房间内都有那些人进出，做了什么事，而且这个监听过程是不会房间内的人感知的。同样</a:t>
            </a:r>
            <a:r>
              <a:rPr lang="en-US" altLang="zh-CN" dirty="0"/>
              <a:t>spies</a:t>
            </a:r>
            <a:r>
              <a:rPr lang="zh-CN" altLang="zh-CN" dirty="0"/>
              <a:t>的实现监听的基础上是不会影响函数本身的正常调用</a:t>
            </a:r>
            <a:r>
              <a:rPr lang="en-US" altLang="zh-CN" dirty="0"/>
              <a:t>(</a:t>
            </a:r>
            <a:r>
              <a:rPr lang="zh-CN" altLang="zh-CN" dirty="0"/>
              <a:t>被监听的函数的上下文关系不会被影响</a:t>
            </a:r>
            <a:r>
              <a:rPr lang="en-US" altLang="zh-CN" dirty="0"/>
              <a:t>)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26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/>
              <a:t>stub</a:t>
            </a:r>
            <a:r>
              <a:rPr lang="zh-CN" altLang="zh-CN" dirty="0"/>
              <a:t>的概念</a:t>
            </a:r>
            <a:endParaRPr lang="zh-CN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72816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他们拥有</a:t>
            </a:r>
            <a:r>
              <a:rPr lang="en-US" altLang="zh-CN" dirty="0"/>
              <a:t>spies</a:t>
            </a:r>
            <a:r>
              <a:rPr lang="zh-CN" altLang="zh-CN" dirty="0"/>
              <a:t>的所有功能，不是监视某个函数的调用情况，而是完全取代了这个函数。换句话说，当使用</a:t>
            </a:r>
            <a:r>
              <a:rPr lang="en-US" altLang="zh-CN" dirty="0"/>
              <a:t>spies</a:t>
            </a:r>
            <a:r>
              <a:rPr lang="zh-CN" altLang="zh-CN" dirty="0"/>
              <a:t>时，原始函数仍然运行，但是当使用</a:t>
            </a:r>
            <a:r>
              <a:rPr lang="en-US" altLang="zh-CN" dirty="0"/>
              <a:t>stub</a:t>
            </a:r>
            <a:r>
              <a:rPr lang="zh-CN" altLang="zh-CN" dirty="0"/>
              <a:t>时，函数将不具有原始的功能，而是替换后的函数。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22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/>
              <a:t>mock</a:t>
            </a:r>
            <a:r>
              <a:rPr lang="zh-CN" altLang="zh-CN" dirty="0"/>
              <a:t>的概念</a:t>
            </a:r>
            <a:endParaRPr lang="zh-CN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72816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mock</a:t>
            </a:r>
            <a:r>
              <a:rPr lang="zh-CN" altLang="zh-CN" dirty="0"/>
              <a:t>与</a:t>
            </a:r>
            <a:r>
              <a:rPr lang="en-US" altLang="zh-CN" dirty="0"/>
              <a:t>stub</a:t>
            </a:r>
            <a:r>
              <a:rPr lang="zh-CN" altLang="zh-CN" dirty="0"/>
              <a:t>的功能一样都是用来替换指定的函数，如果你想替换掉一个对象中的多个方法，这时</a:t>
            </a:r>
            <a:r>
              <a:rPr lang="en-US" altLang="zh-CN" dirty="0"/>
              <a:t>mock</a:t>
            </a:r>
            <a:r>
              <a:rPr lang="zh-CN" altLang="zh-CN" dirty="0"/>
              <a:t>就可以发挥作用了，但是如果仅仅是替换对象中的一个函数，那么</a:t>
            </a:r>
            <a:r>
              <a:rPr lang="en-US" altLang="zh-CN" dirty="0"/>
              <a:t>stub</a:t>
            </a:r>
            <a:r>
              <a:rPr lang="zh-CN" altLang="zh-CN" dirty="0"/>
              <a:t>更加简单易用，当我们使用</a:t>
            </a:r>
            <a:r>
              <a:rPr lang="en-US" altLang="zh-CN" dirty="0"/>
              <a:t>mock</a:t>
            </a:r>
            <a:r>
              <a:rPr lang="zh-CN" altLang="zh-CN" dirty="0"/>
              <a:t>的时候应该十分小心，因为大量的替换原有代码逻辑，会导致</a:t>
            </a:r>
            <a:r>
              <a:rPr lang="en-US" altLang="zh-CN" dirty="0"/>
              <a:t>test</a:t>
            </a:r>
            <a:r>
              <a:rPr lang="zh-CN" altLang="zh-CN" dirty="0"/>
              <a:t>变的</a:t>
            </a:r>
            <a:r>
              <a:rPr lang="zh-CN" altLang="zh-CN" dirty="0" smtClean="0"/>
              <a:t>脆弱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99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2420888"/>
            <a:ext cx="7772400" cy="1470025"/>
          </a:xfrm>
        </p:spPr>
        <p:txBody>
          <a:bodyPr/>
          <a:lstStyle/>
          <a:p>
            <a:r>
              <a:rPr lang="en-US" altLang="zh-CN" dirty="0" err="1"/>
              <a:t>Sinon</a:t>
            </a:r>
            <a:r>
              <a:rPr lang="zh-CN" altLang="zh-CN" dirty="0"/>
              <a:t>的使用场景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63399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4122" y="3111644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/>
              <a:t>检查函数被调用了多少次</a:t>
            </a:r>
          </a:p>
          <a:p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4122" y="404664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Spies</a:t>
            </a:r>
          </a:p>
          <a:p>
            <a:endParaRPr lang="en-US" altLang="zh-CN" dirty="0" smtClean="0"/>
          </a:p>
          <a:p>
            <a:r>
              <a:rPr lang="zh-CN" altLang="zh-CN" dirty="0"/>
              <a:t>正如名字所暗示的，</a:t>
            </a:r>
            <a:r>
              <a:rPr lang="en-US" altLang="zh-CN" dirty="0"/>
              <a:t>spies</a:t>
            </a:r>
            <a:r>
              <a:rPr lang="zh-CN" altLang="zh-CN" dirty="0"/>
              <a:t>被用来获取关于函数调用的信息。例如，一个</a:t>
            </a:r>
            <a:r>
              <a:rPr lang="en-US" altLang="zh-CN" dirty="0"/>
              <a:t>spies</a:t>
            </a:r>
            <a:r>
              <a:rPr lang="zh-CN" altLang="zh-CN" dirty="0"/>
              <a:t>可以告诉我们调用一个函数的次数、每次调用的参数、返回的值、抛出的错误等。因此，当测试的目的是验证发生的事情时，间谍是一个很好的选择。结合</a:t>
            </a:r>
            <a:r>
              <a:rPr lang="en-US" altLang="zh-CN" dirty="0" err="1"/>
              <a:t>Sinon</a:t>
            </a:r>
            <a:r>
              <a:rPr lang="zh-CN" altLang="zh-CN" dirty="0"/>
              <a:t>的说法，我们可以通过一个简单的</a:t>
            </a:r>
            <a:r>
              <a:rPr lang="en-US" altLang="zh-CN" dirty="0"/>
              <a:t>spies</a:t>
            </a:r>
            <a:r>
              <a:rPr lang="zh-CN" altLang="zh-CN" dirty="0"/>
              <a:t>检查不同的</a:t>
            </a:r>
            <a:r>
              <a:rPr lang="zh-CN" altLang="zh-CN" dirty="0" smtClean="0"/>
              <a:t>结果。</a:t>
            </a:r>
            <a:endParaRPr lang="zh-CN" altLang="zh-CN" b="1" dirty="0" smtClean="0"/>
          </a:p>
          <a:p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72" y="3604586"/>
            <a:ext cx="3808412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66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4068" y="54868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/>
              <a:t>检查传递给函数的参数</a:t>
            </a:r>
          </a:p>
          <a:p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68" y="980520"/>
            <a:ext cx="4970462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70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4068" y="548680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stub</a:t>
            </a:r>
            <a:endParaRPr lang="zh-CN" altLang="zh-CN" b="1" dirty="0"/>
          </a:p>
          <a:p>
            <a:endParaRPr lang="en-US" altLang="zh-CN" b="1" dirty="0" smtClean="0"/>
          </a:p>
          <a:p>
            <a:r>
              <a:rPr lang="zh-CN" altLang="zh-CN" dirty="0"/>
              <a:t>存根就像间谍，除了它们替换目标功能。它们还可以包含自定义行为，例如返回值</a:t>
            </a:r>
            <a:r>
              <a:rPr lang="en-US" altLang="zh-CN" dirty="0"/>
              <a:t>,</a:t>
            </a:r>
            <a:r>
              <a:rPr lang="zh-CN" altLang="zh-CN" dirty="0"/>
              <a:t>或抛出异常。他们甚至可以自动调用作为参数提供的任何回调函数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18566" y="2239225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 smtClean="0"/>
              <a:t>可以</a:t>
            </a:r>
            <a:r>
              <a:rPr lang="zh-CN" altLang="zh-CN" dirty="0"/>
              <a:t>使用它们来代替有问题的代码段</a:t>
            </a:r>
          </a:p>
          <a:p>
            <a:pPr lvl="0"/>
            <a:r>
              <a:rPr lang="zh-CN" altLang="zh-CN" dirty="0" smtClean="0"/>
              <a:t>可以</a:t>
            </a:r>
            <a:r>
              <a:rPr lang="zh-CN" altLang="zh-CN" dirty="0"/>
              <a:t>使用它们来触发不会触发的代码路径，例如错误处理</a:t>
            </a:r>
          </a:p>
          <a:p>
            <a:pPr lvl="0"/>
            <a:r>
              <a:rPr lang="zh-CN" altLang="zh-CN" dirty="0" smtClean="0"/>
              <a:t>可以</a:t>
            </a:r>
            <a:r>
              <a:rPr lang="zh-CN" altLang="zh-CN" dirty="0"/>
              <a:t>使用它们来帮助测试异步代码更容易</a:t>
            </a:r>
          </a:p>
          <a:p>
            <a:pPr lvl="0"/>
            <a:r>
              <a:rPr lang="zh-CN" altLang="zh-CN" dirty="0"/>
              <a:t>存根可用于替代有问题的代码，即使写入测试困难的代码。这通常是外部网络连接，数据库或其他非</a:t>
            </a:r>
            <a:r>
              <a:rPr lang="en-US" altLang="zh-CN" dirty="0"/>
              <a:t>JavaScript</a:t>
            </a:r>
            <a:r>
              <a:rPr lang="zh-CN" altLang="zh-CN" dirty="0"/>
              <a:t>引起的。这些问题是它们经常需要手动设置。例如，在运行测试之前，我们需要填写一个带有测试数据的数据库，这使得运行和写入更复杂。</a:t>
            </a:r>
          </a:p>
          <a:p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444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0218" y="3140968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通过用</a:t>
            </a:r>
            <a:r>
              <a:rPr lang="en-US" altLang="zh-CN" dirty="0"/>
              <a:t>stub</a:t>
            </a:r>
            <a:r>
              <a:rPr lang="zh-CN" altLang="zh-CN" dirty="0"/>
              <a:t>替换与数据库相关的功能，我们不再需要实际的数据库进行测试。 几乎任何情况下，类似的方法都可以用于其他难以测试的代码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存根也可用于触发不同的代码路径。 如果我们测试的代码调用另一个函数，我们有时需要测试它在异常条件下的行为</a:t>
            </a:r>
            <a:r>
              <a:rPr lang="en-US" altLang="zh-CN" dirty="0"/>
              <a:t>, </a:t>
            </a:r>
            <a:r>
              <a:rPr lang="zh-CN" altLang="zh-CN" dirty="0"/>
              <a:t>我们可以使用存根从代码中触发错误</a:t>
            </a:r>
            <a:r>
              <a:rPr lang="en-US" altLang="zh-CN" dirty="0"/>
              <a:t>:</a:t>
            </a:r>
            <a:endParaRPr lang="zh-CN" altLang="zh-CN" dirty="0"/>
          </a:p>
          <a:p>
            <a:endParaRPr lang="zh-CN" altLang="zh-CN" b="1" dirty="0"/>
          </a:p>
        </p:txBody>
      </p:sp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95" y="620688"/>
            <a:ext cx="47466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681</Words>
  <Application>Microsoft Office PowerPoint</Application>
  <PresentationFormat>全屏显示(4:3)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什么是Sinon？</vt:lpstr>
      <vt:lpstr>spies的概念</vt:lpstr>
      <vt:lpstr>stub的概念</vt:lpstr>
      <vt:lpstr>mock的概念</vt:lpstr>
      <vt:lpstr>Sinon的使用场景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什么是Sinon？</dc:title>
  <dc:creator>微软用户</dc:creator>
  <cp:lastModifiedBy>微软用户</cp:lastModifiedBy>
  <cp:revision>2</cp:revision>
  <dcterms:created xsi:type="dcterms:W3CDTF">2018-05-13T15:18:22Z</dcterms:created>
  <dcterms:modified xsi:type="dcterms:W3CDTF">2018-05-13T15:31:27Z</dcterms:modified>
</cp:coreProperties>
</file>