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9" r:id="rId9"/>
    <p:sldId id="266" r:id="rId10"/>
    <p:sldId id="271" r:id="rId11"/>
    <p:sldId id="268" r:id="rId12"/>
    <p:sldId id="265" r:id="rId13"/>
    <p:sldId id="267" r:id="rId14"/>
    <p:sldId id="270" r:id="rId15"/>
    <p:sldId id="272" r:id="rId16"/>
    <p:sldId id="26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62" y="51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19D9A-3B91-408F-BBCA-9FF8E4DCCF8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8BBA-5B27-4A0B-A665-685E479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&amp;fbclid=IwAR1wQ4vN8kURdhyETWJ9zGR3uEgEn4nGUqJ3v7GdONIUolgLHAFuaIUClAU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4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https://docs.google.com/spreadsheets/d/1ZUCVMoT-TsYwq-XjuQmA8R_mjxXebLykivcohCnJsTE/edit?usp=sharing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9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6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6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78BBA-5B27-4A0B-A665-685E47984F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8BF0-CB90-47BB-808A-EFE473CA2D95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11BC-9BC6-4140-B68B-9AF6A83A8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UCVMoT-TsYwq-XjuQmA8R_mjxXebLykivcohCnJsTE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nzN58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 smtClean="0"/>
              <a:t>Lab 3</a:t>
            </a:r>
            <a:br>
              <a:rPr lang="en-US" sz="5000" b="1" dirty="0" smtClean="0"/>
            </a:br>
            <a:r>
              <a:rPr lang="en-US" sz="5000" b="1" dirty="0" smtClean="0"/>
              <a:t>Data path of Single Cycle CPU</a:t>
            </a:r>
            <a:endParaRPr lang="en-US" sz="5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91781"/>
            <a:ext cx="9144000" cy="966018"/>
          </a:xfrm>
        </p:spPr>
        <p:txBody>
          <a:bodyPr>
            <a:normAutofit/>
          </a:bodyPr>
          <a:lstStyle/>
          <a:p>
            <a:r>
              <a:rPr lang="zh-TW" altLang="en-US" sz="3000" b="1" dirty="0" smtClean="0"/>
              <a:t>柏宏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043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96" y="1416957"/>
            <a:ext cx="9090722" cy="471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5" y="2879860"/>
            <a:ext cx="3583215" cy="22642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file(TA offer)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00" y="1967526"/>
            <a:ext cx="8368500" cy="40889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2811053"/>
            <a:ext cx="3251200" cy="2311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163" y="2809057"/>
            <a:ext cx="853502" cy="2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7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 smtClean="0"/>
              <a:t>Extend ALU op design to support more instructions</a:t>
            </a:r>
          </a:p>
          <a:p>
            <a:r>
              <a:rPr lang="en-US" dirty="0" smtClean="0"/>
              <a:t>You don’t need to bottom up build ALU form “ALU 1bit”</a:t>
            </a:r>
            <a:endParaRPr lang="en-US" dirty="0"/>
          </a:p>
          <a:p>
            <a:r>
              <a:rPr lang="en-US" dirty="0" smtClean="0"/>
              <a:t>For instance: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01" y="3560533"/>
            <a:ext cx="2200275" cy="1885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93" y="2785653"/>
            <a:ext cx="4321619" cy="3816299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2934929" y="3126658"/>
            <a:ext cx="2979174" cy="58993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 rot="20916077">
            <a:off x="3432955" y="3020699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same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28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ALU_operation</a:t>
            </a:r>
            <a:r>
              <a:rPr lang="en-US" dirty="0" smtClean="0"/>
              <a:t> (</a:t>
            </a:r>
            <a:r>
              <a:rPr lang="en-US" dirty="0" err="1" smtClean="0"/>
              <a:t>ALU_control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 smtClean="0"/>
              <a:t>Value of </a:t>
            </a:r>
            <a:r>
              <a:rPr lang="en-US" dirty="0" err="1" smtClean="0"/>
              <a:t>ALU_operation</a:t>
            </a:r>
            <a:r>
              <a:rPr lang="en-US" dirty="0" smtClean="0"/>
              <a:t> (</a:t>
            </a:r>
            <a:r>
              <a:rPr lang="en-US" dirty="0" err="1" smtClean="0"/>
              <a:t>ALU_control</a:t>
            </a:r>
            <a:r>
              <a:rPr lang="en-US" dirty="0" smtClean="0"/>
              <a:t>) is assigned by “</a:t>
            </a:r>
            <a:r>
              <a:rPr lang="en-US" dirty="0" err="1" smtClean="0"/>
              <a:t>ALU_control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More specific please follow</a:t>
            </a:r>
          </a:p>
          <a:p>
            <a:r>
              <a:rPr lang="en-US" dirty="0" err="1" smtClean="0"/>
              <a:t>ALU_control</a:t>
            </a:r>
            <a:r>
              <a:rPr lang="en-US" dirty="0" smtClean="0"/>
              <a:t> unit   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40" y="3031332"/>
            <a:ext cx="3419475" cy="34861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5" y="1971846"/>
            <a:ext cx="4956763" cy="48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Immgen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 smtClean="0"/>
              <a:t>Use both opcode and funct3 to determine </a:t>
            </a:r>
            <a:r>
              <a:rPr lang="en-US" dirty="0" err="1" smtClean="0"/>
              <a:t>Immgen</a:t>
            </a:r>
            <a:endParaRPr lang="en-US" dirty="0"/>
          </a:p>
        </p:txBody>
      </p:sp>
      <p:pic>
        <p:nvPicPr>
          <p:cNvPr id="2050" name="Picture 2" descr="https://scontent-tpe1-1.xx.fbcdn.net/v/t1.15752-9/95393074_230500274879280_7616801513620373504_n.png?_nc_cat=111&amp;_nc_sid=b96e70&amp;_nc_ohc=doe_RcXuZjYAX-TcRJp&amp;_nc_ht=scontent-tpe1-1.xx&amp;oh=8c1e1e448754c0ac12166aa0c66aa8d6&amp;oe=5ED11C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87" y="2359741"/>
            <a:ext cx="7621514" cy="247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69" y="2657475"/>
            <a:ext cx="2724150" cy="25527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762250" y="3149600"/>
            <a:ext cx="425450" cy="2222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32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9657"/>
            <a:ext cx="10515600" cy="1531031"/>
          </a:xfrm>
        </p:spPr>
        <p:txBody>
          <a:bodyPr/>
          <a:lstStyle/>
          <a:p>
            <a:r>
              <a:rPr lang="en-US" dirty="0" smtClean="0"/>
              <a:t>Top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File :</a:t>
            </a:r>
            <a:r>
              <a:rPr lang="en-US" dirty="0" err="1" smtClean="0"/>
              <a:t>Simple_Single_CPU.v</a:t>
            </a:r>
            <a:endParaRPr lang="en-US" dirty="0" smtClean="0"/>
          </a:p>
          <a:p>
            <a:r>
              <a:rPr lang="en-US" dirty="0" smtClean="0"/>
              <a:t>Please connect wire and modules to </a:t>
            </a:r>
            <a:r>
              <a:rPr lang="en-US" dirty="0" err="1" smtClean="0"/>
              <a:t>Simple_Single_CPU.v</a:t>
            </a:r>
            <a:endParaRPr lang="en-US" dirty="0" smtClean="0"/>
          </a:p>
          <a:p>
            <a:r>
              <a:rPr lang="en-US" dirty="0" smtClean="0"/>
              <a:t>Remember to implement “and operation” for </a:t>
            </a:r>
            <a:r>
              <a:rPr lang="en-US" dirty="0" err="1" smtClean="0"/>
              <a:t>PCsrc</a:t>
            </a:r>
            <a:r>
              <a:rPr lang="en-US" dirty="0" smtClean="0"/>
              <a:t>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8467"/>
          <a:stretch/>
        </p:blipFill>
        <p:spPr>
          <a:xfrm>
            <a:off x="1939529" y="2706689"/>
            <a:ext cx="7770528" cy="38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 err="1" smtClean="0"/>
              <a:t>Testbench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4643131"/>
          </a:xfrm>
        </p:spPr>
        <p:txBody>
          <a:bodyPr/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 cases (CO_test_data1.txt ~ CO_test_data3.txt.)</a:t>
            </a:r>
          </a:p>
          <a:p>
            <a:r>
              <a:rPr lang="en-US" dirty="0" smtClean="0"/>
              <a:t>Need to manual change by yourself</a:t>
            </a:r>
          </a:p>
          <a:p>
            <a:r>
              <a:rPr lang="en-US" dirty="0" smtClean="0"/>
              <a:t>Edit line 19 in the file </a:t>
            </a:r>
            <a:r>
              <a:rPr lang="en-US" b="1" dirty="0" smtClean="0"/>
              <a:t>“</a:t>
            </a:r>
            <a:r>
              <a:rPr lang="en-US" b="1" dirty="0" err="1" smtClean="0"/>
              <a:t>Instr_Memory.v</a:t>
            </a:r>
            <a:r>
              <a:rPr lang="en-US" b="1" dirty="0" smtClean="0"/>
              <a:t>”</a:t>
            </a:r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2" y="3240344"/>
            <a:ext cx="8597892" cy="19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 smtClean="0"/>
              <a:t>Report format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1827" y="1601583"/>
            <a:ext cx="5024062" cy="4657725"/>
          </a:xfrm>
          <a:prstGeom prst="rect">
            <a:avLst/>
          </a:prstGeom>
        </p:spPr>
      </p:pic>
      <p:sp>
        <p:nvSpPr>
          <p:cNvPr id="3" name="左大括弧 2"/>
          <p:cNvSpPr/>
          <p:nvPr/>
        </p:nvSpPr>
        <p:spPr>
          <a:xfrm>
            <a:off x="3314700" y="5238750"/>
            <a:ext cx="298450" cy="8382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58699" y="5448300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combine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 smtClean="0"/>
              <a:t>Notice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>
            <a:normAutofit/>
          </a:bodyPr>
          <a:lstStyle/>
          <a:p>
            <a:r>
              <a:rPr lang="en-US" dirty="0" smtClean="0"/>
              <a:t>Lab 3 is group work</a:t>
            </a:r>
          </a:p>
          <a:p>
            <a:r>
              <a:rPr lang="en-US" dirty="0" smtClean="0"/>
              <a:t>Please follow Group ID </a:t>
            </a:r>
            <a:r>
              <a:rPr lang="en-US" dirty="0" smtClean="0">
                <a:hlinkClick r:id="rId3"/>
              </a:rPr>
              <a:t>in cloud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reurl.cc/nzN58n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recommend you to find teammate</a:t>
            </a:r>
            <a:endParaRPr lang="en-US" dirty="0"/>
          </a:p>
          <a:p>
            <a:r>
              <a:rPr lang="en-US" dirty="0" smtClean="0"/>
              <a:t>Lab 3 will have individual Demo (remote?) </a:t>
            </a:r>
          </a:p>
          <a:p>
            <a:pPr lvl="1"/>
            <a:r>
              <a:rPr lang="en-US" dirty="0" smtClean="0"/>
              <a:t>Run your program in your computer</a:t>
            </a:r>
          </a:p>
          <a:p>
            <a:pPr lvl="1"/>
            <a:r>
              <a:rPr lang="en-US" dirty="0" smtClean="0"/>
              <a:t>Run special test case in your computer (considering)</a:t>
            </a:r>
          </a:p>
          <a:p>
            <a:pPr lvl="1"/>
            <a:r>
              <a:rPr lang="en-US" dirty="0" smtClean="0"/>
              <a:t>Code review </a:t>
            </a:r>
          </a:p>
          <a:p>
            <a:pPr lvl="1"/>
            <a:r>
              <a:rPr lang="en-US" dirty="0" smtClean="0"/>
              <a:t>Ask questions </a:t>
            </a:r>
          </a:p>
          <a:p>
            <a:r>
              <a:rPr lang="en-US" dirty="0" smtClean="0"/>
              <a:t>All of you need to submit to new e3,  format: </a:t>
            </a:r>
            <a:r>
              <a:rPr lang="en-US" b="1" dirty="0" smtClean="0"/>
              <a:t>“GroupID_ID1_ID2.zip”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Deadline 2020/05/14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01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If you have any problems about the specification,</a:t>
            </a:r>
          </a:p>
          <a:p>
            <a:pPr marL="0" indent="0" algn="ctr">
              <a:buNone/>
            </a:pPr>
            <a:r>
              <a:rPr lang="en-US" sz="4000" b="1" dirty="0" smtClean="0"/>
              <a:t>Please contact TA as soon as possible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 smtClean="0"/>
              <a:t>Contact: </a:t>
            </a:r>
          </a:p>
          <a:p>
            <a:pPr marL="0" indent="0" algn="ctr">
              <a:buNone/>
            </a:pPr>
            <a:r>
              <a:rPr lang="zh-TW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鄭俊賢 </a:t>
            </a:r>
            <a:r>
              <a:rPr 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petertay1996.cs08g@nctu.edu.tw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93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 smtClean="0"/>
              <a:t>Overview of lab 3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87" y="1696066"/>
            <a:ext cx="9144000" cy="5010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28155" y="4388158"/>
            <a:ext cx="2330245" cy="127522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141109" y="6113454"/>
            <a:ext cx="1504336" cy="49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Provided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838200" y="1179872"/>
            <a:ext cx="10515600" cy="4997092"/>
          </a:xfrm>
        </p:spPr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 err="1" smtClean="0"/>
              <a:t>Datapath</a:t>
            </a:r>
            <a:r>
              <a:rPr lang="en-US" dirty="0" smtClean="0"/>
              <a:t> of Single Cycle CPU as below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000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 smtClean="0"/>
              <a:t>Follow last page’s diagram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27356"/>
            <a:ext cx="10515600" cy="4849607"/>
          </a:xfrm>
        </p:spPr>
        <p:txBody>
          <a:bodyPr/>
          <a:lstStyle/>
          <a:p>
            <a:r>
              <a:rPr lang="en-US" b="1" dirty="0" smtClean="0"/>
              <a:t>There is no data memory in lab 3</a:t>
            </a:r>
            <a:endParaRPr 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029" y="1782083"/>
            <a:ext cx="6294797" cy="4940415"/>
          </a:xfrm>
          <a:prstGeom prst="rect">
            <a:avLst/>
          </a:prstGeom>
        </p:spPr>
      </p:pic>
      <p:sp>
        <p:nvSpPr>
          <p:cNvPr id="7" name="乘號 6"/>
          <p:cNvSpPr/>
          <p:nvPr/>
        </p:nvSpPr>
        <p:spPr>
          <a:xfrm>
            <a:off x="2993923" y="2085660"/>
            <a:ext cx="5324168" cy="433325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7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 smtClean="0"/>
              <a:t>Basic Instruction set of lab3 (60%)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2414" y="1563483"/>
            <a:ext cx="7796231" cy="465772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416596" y="2300748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向右箭號 7"/>
          <p:cNvSpPr/>
          <p:nvPr/>
        </p:nvSpPr>
        <p:spPr>
          <a:xfrm>
            <a:off x="1416596" y="3393357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向右箭號 8"/>
          <p:cNvSpPr/>
          <p:nvPr/>
        </p:nvSpPr>
        <p:spPr>
          <a:xfrm>
            <a:off x="1416596" y="4939480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向右箭號 9"/>
          <p:cNvSpPr/>
          <p:nvPr/>
        </p:nvSpPr>
        <p:spPr>
          <a:xfrm>
            <a:off x="1416596" y="5696564"/>
            <a:ext cx="546066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 smtClean="0"/>
              <a:t>Advanced Instruction set of lab3 (20%)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7562" y="1530658"/>
            <a:ext cx="6858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(TA offer)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 smtClean="0"/>
              <a:t>Register use to store Program Counter value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38" y="2699816"/>
            <a:ext cx="2122078" cy="31396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59" y="1964608"/>
            <a:ext cx="50196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memory  (TA offer)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r>
              <a:rPr lang="en-US" dirty="0" smtClean="0"/>
              <a:t>Fetch instruction by using PC value 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0" y="2903640"/>
            <a:ext cx="2533650" cy="2543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5" y="2045711"/>
            <a:ext cx="6124882" cy="44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298</Words>
  <Application>Microsoft Office PowerPoint</Application>
  <PresentationFormat>Widescreen</PresentationFormat>
  <Paragraphs>68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KaiTi</vt:lpstr>
      <vt:lpstr>新細明體</vt:lpstr>
      <vt:lpstr>Arial</vt:lpstr>
      <vt:lpstr>Calibri</vt:lpstr>
      <vt:lpstr>Calibri Light</vt:lpstr>
      <vt:lpstr>Office 佈景主題</vt:lpstr>
      <vt:lpstr>Lab 3 Data path of Single Cycle CPU</vt:lpstr>
      <vt:lpstr>Notice</vt:lpstr>
      <vt:lpstr>PowerPoint Presentation</vt:lpstr>
      <vt:lpstr>Overview of lab 3</vt:lpstr>
      <vt:lpstr>Follow last page’s diagram </vt:lpstr>
      <vt:lpstr>Basic Instruction set of lab3 (60%)</vt:lpstr>
      <vt:lpstr>Advanced Instruction set of lab3 (20%)</vt:lpstr>
      <vt:lpstr>PC (TA offer) </vt:lpstr>
      <vt:lpstr>Instruction memory  (TA offer) </vt:lpstr>
      <vt:lpstr>Instruction fetch</vt:lpstr>
      <vt:lpstr>Register file(TA offer) </vt:lpstr>
      <vt:lpstr>ALU </vt:lpstr>
      <vt:lpstr>ALU_operation (ALU_control) </vt:lpstr>
      <vt:lpstr>Immgen</vt:lpstr>
      <vt:lpstr>Top Module </vt:lpstr>
      <vt:lpstr>Testbench </vt:lpstr>
      <vt:lpstr>Report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Data path of Single Cycle CPU</dc:title>
  <dc:creator>賴柏宏</dc:creator>
  <cp:lastModifiedBy>Peter Tay</cp:lastModifiedBy>
  <cp:revision>13</cp:revision>
  <dcterms:created xsi:type="dcterms:W3CDTF">2020-04-30T05:17:39Z</dcterms:created>
  <dcterms:modified xsi:type="dcterms:W3CDTF">2020-04-30T07:38:49Z</dcterms:modified>
</cp:coreProperties>
</file>