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4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45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B54D2-C3B0-493C-BA64-25463FB0832E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D94CB-BDD0-4231-A915-8E139B77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14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Branch animation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8F8B1-8117-4C13-A23B-B4328C4CFB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9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目前作業有什麼問題？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8F8B1-8117-4C13-A23B-B4328C4CFB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68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F5F91-2092-4073-91E9-5D0251630D3A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8D93-722C-4930-9360-EFDB61DE1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82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F5F91-2092-4073-91E9-5D0251630D3A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8D93-722C-4930-9360-EFDB61DE1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98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F5F91-2092-4073-91E9-5D0251630D3A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8D93-722C-4930-9360-EFDB61DE1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8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F5F91-2092-4073-91E9-5D0251630D3A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8D93-722C-4930-9360-EFDB61DE1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2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F5F91-2092-4073-91E9-5D0251630D3A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8D93-722C-4930-9360-EFDB61DE1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6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F5F91-2092-4073-91E9-5D0251630D3A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8D93-722C-4930-9360-EFDB61DE1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2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F5F91-2092-4073-91E9-5D0251630D3A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8D93-722C-4930-9360-EFDB61DE1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21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F5F91-2092-4073-91E9-5D0251630D3A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8D93-722C-4930-9360-EFDB61DE1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8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F5F91-2092-4073-91E9-5D0251630D3A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8D93-722C-4930-9360-EFDB61DE1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1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F5F91-2092-4073-91E9-5D0251630D3A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8D93-722C-4930-9360-EFDB61DE1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F5F91-2092-4073-91E9-5D0251630D3A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8D93-722C-4930-9360-EFDB61DE1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79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F5F91-2092-4073-91E9-5D0251630D3A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D8D93-722C-4930-9360-EFDB61DE1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7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ZUCVMoT-TsYwq-XjuQmA8R_mjxXebLykivcohCnJsTE/edit?usp=shar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url.cc/nzN58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2919" y="1942170"/>
            <a:ext cx="9144000" cy="2387600"/>
          </a:xfrm>
        </p:spPr>
        <p:txBody>
          <a:bodyPr/>
          <a:lstStyle/>
          <a:p>
            <a:r>
              <a:rPr lang="en-US" sz="66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Lab5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5-stage Pipeline Processor</a:t>
            </a: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95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6552"/>
            <a:ext cx="10515600" cy="485577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Lab 5 is Group work</a:t>
            </a:r>
          </a:p>
          <a:p>
            <a:pPr lvl="1"/>
            <a:r>
              <a:rPr lang="en-US" dirty="0" smtClean="0"/>
              <a:t>Please follow Group ID </a:t>
            </a:r>
            <a:r>
              <a:rPr lang="en-US" dirty="0" smtClean="0">
                <a:hlinkClick r:id="rId3"/>
              </a:rPr>
              <a:t>in cloud</a:t>
            </a:r>
            <a:r>
              <a:rPr lang="en-US" dirty="0" smtClean="0"/>
              <a:t> (</a:t>
            </a:r>
            <a:r>
              <a:rPr lang="en-US" dirty="0" smtClean="0">
                <a:hlinkClick r:id="rId4"/>
              </a:rPr>
              <a:t>https://reurl.cc/nzN58n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Lab 5 will have Group Demo </a:t>
            </a:r>
          </a:p>
          <a:p>
            <a:pPr lvl="2"/>
            <a:r>
              <a:rPr lang="en-US" dirty="0" smtClean="0"/>
              <a:t>Code review </a:t>
            </a:r>
          </a:p>
          <a:p>
            <a:pPr lvl="2"/>
            <a:r>
              <a:rPr lang="en-US" dirty="0" smtClean="0"/>
              <a:t>Ask some questions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Hand in format (will have penalty otherwise)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Please </a:t>
            </a:r>
            <a:r>
              <a:rPr lang="en-US" dirty="0">
                <a:solidFill>
                  <a:srgbClr val="FF0000"/>
                </a:solidFill>
              </a:rPr>
              <a:t>include ONLY Verilog </a:t>
            </a:r>
            <a:r>
              <a:rPr lang="en-US" dirty="0" smtClean="0">
                <a:solidFill>
                  <a:srgbClr val="FF0000"/>
                </a:solidFill>
              </a:rPr>
              <a:t>source </a:t>
            </a:r>
            <a:r>
              <a:rPr lang="en-US" dirty="0">
                <a:solidFill>
                  <a:srgbClr val="FF0000"/>
                </a:solidFill>
              </a:rPr>
              <a:t>codes (*.</a:t>
            </a:r>
            <a:r>
              <a:rPr lang="en-US" dirty="0" smtClean="0">
                <a:solidFill>
                  <a:srgbClr val="FF0000"/>
                </a:solidFill>
              </a:rPr>
              <a:t>v) </a:t>
            </a:r>
            <a:r>
              <a:rPr lang="en-US" dirty="0">
                <a:solidFill>
                  <a:srgbClr val="FF0000"/>
                </a:solidFill>
              </a:rPr>
              <a:t>and your report (*.</a:t>
            </a:r>
            <a:r>
              <a:rPr lang="en-US" dirty="0" err="1">
                <a:solidFill>
                  <a:srgbClr val="FF0000"/>
                </a:solidFill>
              </a:rPr>
              <a:t>docx</a:t>
            </a:r>
            <a:r>
              <a:rPr lang="en-US" dirty="0">
                <a:solidFill>
                  <a:srgbClr val="FF0000"/>
                </a:solidFill>
              </a:rPr>
              <a:t> or *.pdf) in the zipped </a:t>
            </a:r>
            <a:endParaRPr lang="en-US" dirty="0" smtClean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Only 1 member per group need to submit to new e3, 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format: </a:t>
            </a:r>
            <a:r>
              <a:rPr lang="en-US" b="1" dirty="0" smtClean="0">
                <a:solidFill>
                  <a:srgbClr val="FF0000"/>
                </a:solidFill>
              </a:rPr>
              <a:t>“</a:t>
            </a:r>
            <a:r>
              <a:rPr lang="en-US" dirty="0" smtClean="0">
                <a:solidFill>
                  <a:srgbClr val="FF0000"/>
                </a:solidFill>
              </a:rPr>
              <a:t>GroupID_ID1_ID2.zip</a:t>
            </a:r>
            <a:r>
              <a:rPr lang="en-US" b="1" dirty="0" smtClean="0">
                <a:solidFill>
                  <a:srgbClr val="FF0000"/>
                </a:solidFill>
              </a:rPr>
              <a:t>”</a:t>
            </a:r>
            <a:r>
              <a:rPr lang="en-US" dirty="0" smtClean="0">
                <a:solidFill>
                  <a:srgbClr val="FF0000"/>
                </a:solidFill>
              </a:rPr>
              <a:t> (e.g. G1_0816001_0816002.zip) 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Don’t hand in </a:t>
            </a:r>
            <a:r>
              <a:rPr lang="en-US" dirty="0" err="1" smtClean="0">
                <a:solidFill>
                  <a:srgbClr val="FF0000"/>
                </a:solidFill>
              </a:rPr>
              <a:t>testbench.v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Don’t apply $display in any Verilog file other than </a:t>
            </a:r>
            <a:r>
              <a:rPr lang="en-US" dirty="0" err="1">
                <a:solidFill>
                  <a:srgbClr val="FF0000"/>
                </a:solidFill>
              </a:rPr>
              <a:t>testbench.v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Deadline 2020/06/11</a:t>
            </a:r>
          </a:p>
        </p:txBody>
      </p:sp>
    </p:spTree>
    <p:extLst>
      <p:ext uri="{BB962C8B-B14F-4D97-AF65-F5344CB8AC3E}">
        <p14:creationId xmlns:p14="http://schemas.microsoft.com/office/powerpoint/2010/main" val="307664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5043"/>
            <a:ext cx="10515600" cy="1027911"/>
          </a:xfrm>
        </p:spPr>
        <p:txBody>
          <a:bodyPr/>
          <a:lstStyle/>
          <a:p>
            <a:r>
              <a:rPr lang="en-US" dirty="0" smtClean="0"/>
              <a:t>Architecture Diagram for Lab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8700"/>
            <a:ext cx="10515600" cy="5148263"/>
          </a:xfrm>
        </p:spPr>
        <p:txBody>
          <a:bodyPr/>
          <a:lstStyle/>
          <a:p>
            <a:r>
              <a:rPr lang="en-US" dirty="0" smtClean="0"/>
              <a:t>Please modify your Single Cycle CPU design from Lab4 and implement a 5-stage Pipeline Processor.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6228"/>
          <a:stretch/>
        </p:blipFill>
        <p:spPr>
          <a:xfrm>
            <a:off x="2345428" y="1938527"/>
            <a:ext cx="6325606" cy="4677088"/>
          </a:xfrm>
          <a:prstGeom prst="rect">
            <a:avLst/>
          </a:prstGeom>
        </p:spPr>
      </p:pic>
      <p:sp>
        <p:nvSpPr>
          <p:cNvPr id="6" name="Multiply 5"/>
          <p:cNvSpPr/>
          <p:nvPr/>
        </p:nvSpPr>
        <p:spPr>
          <a:xfrm>
            <a:off x="7498080" y="2402665"/>
            <a:ext cx="826113" cy="945931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/>
          <p:cNvSpPr/>
          <p:nvPr/>
        </p:nvSpPr>
        <p:spPr>
          <a:xfrm>
            <a:off x="4055942" y="4894667"/>
            <a:ext cx="826113" cy="945931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y 10"/>
          <p:cNvSpPr/>
          <p:nvPr/>
        </p:nvSpPr>
        <p:spPr>
          <a:xfrm>
            <a:off x="5201328" y="3100583"/>
            <a:ext cx="247235" cy="248013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endCxn id="12" idx="2"/>
          </p:cNvCxnSpPr>
          <p:nvPr/>
        </p:nvCxnSpPr>
        <p:spPr>
          <a:xfrm>
            <a:off x="3910819" y="1878037"/>
            <a:ext cx="14119" cy="470192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24" idx="2"/>
          </p:cNvCxnSpPr>
          <p:nvPr/>
        </p:nvCxnSpPr>
        <p:spPr>
          <a:xfrm>
            <a:off x="5904227" y="1878036"/>
            <a:ext cx="30480" cy="4681009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148653" y="1878037"/>
            <a:ext cx="2586" cy="4701924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26" idx="2"/>
          </p:cNvCxnSpPr>
          <p:nvPr/>
        </p:nvCxnSpPr>
        <p:spPr>
          <a:xfrm>
            <a:off x="8011408" y="1854266"/>
            <a:ext cx="7864" cy="4761349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621966" y="1974181"/>
            <a:ext cx="1202788" cy="4605780"/>
          </a:xfrm>
          <a:prstGeom prst="rect">
            <a:avLst/>
          </a:prstGeom>
          <a:solidFill>
            <a:srgbClr val="F99999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IF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75796" y="1938527"/>
            <a:ext cx="1121008" cy="4620518"/>
          </a:xfrm>
          <a:prstGeom prst="rect">
            <a:avLst/>
          </a:prstGeom>
          <a:solidFill>
            <a:srgbClr val="F99999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EX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00931" y="1938527"/>
            <a:ext cx="748982" cy="4620518"/>
          </a:xfrm>
          <a:prstGeom prst="rect">
            <a:avLst/>
          </a:prstGeom>
          <a:solidFill>
            <a:srgbClr val="F99999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MEM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086464" y="1938527"/>
            <a:ext cx="1202788" cy="4641434"/>
          </a:xfrm>
          <a:prstGeom prst="rect">
            <a:avLst/>
          </a:prstGeom>
          <a:solidFill>
            <a:srgbClr val="F99999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WB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967462" y="1938527"/>
            <a:ext cx="1846647" cy="4641434"/>
          </a:xfrm>
          <a:prstGeom prst="rect">
            <a:avLst/>
          </a:prstGeom>
          <a:solidFill>
            <a:srgbClr val="F99999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ID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44045" y="1974182"/>
            <a:ext cx="161786" cy="4605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847498" y="1938527"/>
            <a:ext cx="174417" cy="4620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089326" y="1938527"/>
            <a:ext cx="109438" cy="4620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952080" y="1938527"/>
            <a:ext cx="134384" cy="46770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/>
          <p:nvPr/>
        </p:nvPicPr>
        <p:blipFill>
          <a:blip r:embed="rId3"/>
          <a:stretch>
            <a:fillRect/>
          </a:stretch>
        </p:blipFill>
        <p:spPr>
          <a:xfrm>
            <a:off x="1848245" y="1848505"/>
            <a:ext cx="7532843" cy="4849026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9319704" y="1500145"/>
            <a:ext cx="2738507" cy="160043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600" b="1" u="sng" dirty="0" smtClean="0">
                <a:solidFill>
                  <a:srgbClr val="FF0000"/>
                </a:solidFill>
              </a:rPr>
              <a:t>Clock Positive edge triggered</a:t>
            </a:r>
            <a:r>
              <a:rPr lang="en-US" sz="1600" b="1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always@(</a:t>
            </a:r>
            <a:r>
              <a:rPr lang="en-US" sz="1600" b="1" dirty="0" err="1" smtClean="0">
                <a:solidFill>
                  <a:srgbClr val="FF0000"/>
                </a:solidFill>
              </a:rPr>
              <a:t>posedge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clk_i</a:t>
            </a:r>
            <a:r>
              <a:rPr lang="en-US" sz="1600" b="1" dirty="0" smtClean="0">
                <a:solidFill>
                  <a:srgbClr val="FF0000"/>
                </a:solidFill>
              </a:rPr>
              <a:t>) begin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.</a:t>
            </a:r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1600" b="1" dirty="0" smtClean="0">
                <a:solidFill>
                  <a:srgbClr val="FF0000"/>
                </a:solidFill>
              </a:rPr>
              <a:t>.   // Code HERE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.</a:t>
            </a:r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1600" b="1" dirty="0" smtClean="0">
                <a:solidFill>
                  <a:srgbClr val="FF0000"/>
                </a:solidFill>
              </a:rPr>
              <a:t>end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8793480" y="2397316"/>
            <a:ext cx="441295" cy="5744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7563105" y="2402665"/>
            <a:ext cx="1687240" cy="2490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6022146" y="2372003"/>
            <a:ext cx="3228199" cy="253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4151855" y="2422629"/>
            <a:ext cx="5082920" cy="10206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88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12" grpId="0" animBg="1"/>
      <p:bldP spid="24" grpId="0" animBg="1"/>
      <p:bldP spid="25" grpId="0" animBg="1"/>
      <p:bldP spid="26" grpId="0" animBg="1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Testbench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815"/>
            <a:ext cx="10515600" cy="473914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2 test cases (CO_test_data1.txt &amp; CO_test_data2.txt.)</a:t>
            </a:r>
          </a:p>
          <a:p>
            <a:r>
              <a:rPr lang="en-US" sz="2400" dirty="0" smtClean="0"/>
              <a:t>Need to manual change by yourself</a:t>
            </a:r>
          </a:p>
          <a:p>
            <a:r>
              <a:rPr lang="en-US" sz="2400" dirty="0" smtClean="0"/>
              <a:t>Edit line 19 in the file “</a:t>
            </a:r>
            <a:r>
              <a:rPr lang="en-US" sz="2400" dirty="0" err="1" smtClean="0"/>
              <a:t>Instr_Memory.v</a:t>
            </a:r>
            <a:r>
              <a:rPr lang="en-US" sz="2400" dirty="0" smtClean="0"/>
              <a:t>”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645" y="4158949"/>
            <a:ext cx="7834449" cy="2197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645" y="2804576"/>
            <a:ext cx="7499432" cy="11967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78470" y="3536535"/>
            <a:ext cx="2426838" cy="240883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7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Nop</a:t>
            </a:r>
            <a:r>
              <a:rPr lang="en-US" dirty="0" smtClean="0"/>
              <a:t>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4480"/>
            <a:ext cx="10675620" cy="4785360"/>
          </a:xfrm>
        </p:spPr>
        <p:txBody>
          <a:bodyPr/>
          <a:lstStyle/>
          <a:p>
            <a:r>
              <a:rPr lang="en-US" dirty="0" smtClean="0"/>
              <a:t>Used in Stall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t="-1" b="68619"/>
          <a:stretch/>
        </p:blipFill>
        <p:spPr>
          <a:xfrm>
            <a:off x="1313496" y="2521109"/>
            <a:ext cx="8752524" cy="285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43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data 1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957" r="50060" b="23439"/>
          <a:stretch/>
        </p:blipFill>
        <p:spPr>
          <a:xfrm>
            <a:off x="891540" y="1751648"/>
            <a:ext cx="3185160" cy="3582352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4762500" y="1751648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IF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234940" y="1751648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787390" y="1751648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EXE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427470" y="1754987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MEM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113270" y="1758326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795738" y="4320155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IF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422749" y="4326833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9110558" y="4326833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EXE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810154" y="4342867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MEM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0509750" y="4342867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Cloud 21"/>
          <p:cNvSpPr/>
          <p:nvPr/>
        </p:nvSpPr>
        <p:spPr>
          <a:xfrm>
            <a:off x="5469255" y="2261246"/>
            <a:ext cx="424815" cy="37910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loud 22"/>
          <p:cNvSpPr/>
          <p:nvPr/>
        </p:nvSpPr>
        <p:spPr>
          <a:xfrm>
            <a:off x="6020752" y="2254568"/>
            <a:ext cx="424815" cy="37910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loud 23"/>
          <p:cNvSpPr/>
          <p:nvPr/>
        </p:nvSpPr>
        <p:spPr>
          <a:xfrm>
            <a:off x="6630351" y="2261246"/>
            <a:ext cx="424815" cy="37910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loud 24"/>
          <p:cNvSpPr/>
          <p:nvPr/>
        </p:nvSpPr>
        <p:spPr>
          <a:xfrm>
            <a:off x="7293768" y="2254568"/>
            <a:ext cx="424815" cy="37910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loud 25"/>
          <p:cNvSpPr/>
          <p:nvPr/>
        </p:nvSpPr>
        <p:spPr>
          <a:xfrm>
            <a:off x="8000524" y="2254568"/>
            <a:ext cx="424815" cy="37910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loud 26"/>
          <p:cNvSpPr/>
          <p:nvPr/>
        </p:nvSpPr>
        <p:spPr>
          <a:xfrm>
            <a:off x="6019798" y="2747947"/>
            <a:ext cx="424815" cy="37910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loud 27"/>
          <p:cNvSpPr/>
          <p:nvPr/>
        </p:nvSpPr>
        <p:spPr>
          <a:xfrm>
            <a:off x="6630351" y="2741269"/>
            <a:ext cx="424815" cy="37910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loud 28"/>
          <p:cNvSpPr/>
          <p:nvPr/>
        </p:nvSpPr>
        <p:spPr>
          <a:xfrm>
            <a:off x="7317819" y="2754625"/>
            <a:ext cx="424815" cy="37910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loud 29"/>
          <p:cNvSpPr/>
          <p:nvPr/>
        </p:nvSpPr>
        <p:spPr>
          <a:xfrm>
            <a:off x="8000524" y="2775692"/>
            <a:ext cx="424815" cy="37910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loud 30"/>
          <p:cNvSpPr/>
          <p:nvPr/>
        </p:nvSpPr>
        <p:spPr>
          <a:xfrm>
            <a:off x="8656798" y="2741269"/>
            <a:ext cx="424815" cy="37910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loud 31"/>
          <p:cNvSpPr/>
          <p:nvPr/>
        </p:nvSpPr>
        <p:spPr>
          <a:xfrm>
            <a:off x="6703695" y="3279024"/>
            <a:ext cx="424815" cy="37910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loud 32"/>
          <p:cNvSpPr/>
          <p:nvPr/>
        </p:nvSpPr>
        <p:spPr>
          <a:xfrm>
            <a:off x="7293767" y="3272346"/>
            <a:ext cx="424815" cy="37910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loud 33"/>
          <p:cNvSpPr/>
          <p:nvPr/>
        </p:nvSpPr>
        <p:spPr>
          <a:xfrm>
            <a:off x="7969687" y="3279024"/>
            <a:ext cx="424815" cy="37910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loud 34"/>
          <p:cNvSpPr/>
          <p:nvPr/>
        </p:nvSpPr>
        <p:spPr>
          <a:xfrm>
            <a:off x="8673048" y="3285586"/>
            <a:ext cx="424815" cy="37910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loud 35"/>
          <p:cNvSpPr/>
          <p:nvPr/>
        </p:nvSpPr>
        <p:spPr>
          <a:xfrm>
            <a:off x="9350275" y="3285586"/>
            <a:ext cx="424815" cy="37910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loud 36"/>
          <p:cNvSpPr/>
          <p:nvPr/>
        </p:nvSpPr>
        <p:spPr>
          <a:xfrm>
            <a:off x="7317819" y="3849582"/>
            <a:ext cx="424815" cy="37910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loud 37"/>
          <p:cNvSpPr/>
          <p:nvPr/>
        </p:nvSpPr>
        <p:spPr>
          <a:xfrm>
            <a:off x="8000523" y="3816823"/>
            <a:ext cx="424815" cy="37910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loud 38"/>
          <p:cNvSpPr/>
          <p:nvPr/>
        </p:nvSpPr>
        <p:spPr>
          <a:xfrm>
            <a:off x="8673048" y="3849582"/>
            <a:ext cx="424815" cy="37910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loud 39"/>
          <p:cNvSpPr/>
          <p:nvPr/>
        </p:nvSpPr>
        <p:spPr>
          <a:xfrm>
            <a:off x="9328680" y="3849582"/>
            <a:ext cx="424815" cy="37910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loud 40"/>
          <p:cNvSpPr/>
          <p:nvPr/>
        </p:nvSpPr>
        <p:spPr>
          <a:xfrm>
            <a:off x="10028277" y="3849582"/>
            <a:ext cx="424815" cy="37910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9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data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000" b="23687"/>
          <a:stretch/>
        </p:blipFill>
        <p:spPr>
          <a:xfrm>
            <a:off x="1075142" y="1862752"/>
            <a:ext cx="3252492" cy="365077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955529" y="2244875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IF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402251" y="2238197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954701" y="2238197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EXE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594781" y="2241536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MEM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280581" y="2244875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407769" y="2677744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IF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937359" y="2684422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600299" y="2677744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EXE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301339" y="2677744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MEM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926179" y="2684422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954504" y="3097959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IF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622207" y="3104637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268954" y="3097959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EXE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981424" y="3111315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MEM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8648174" y="3119441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640304" y="3530828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IF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331819" y="3524150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998569" y="3537506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EXE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646269" y="3540401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MEM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9326354" y="3524150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353726" y="3944365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IF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986826" y="3962902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8698656" y="3986861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EXE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9348261" y="3965656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MEM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0015963" y="3972476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1951246" y="2935882"/>
            <a:ext cx="264860" cy="258138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260249" y="2935882"/>
            <a:ext cx="264860" cy="258138"/>
          </a:xfrm>
          <a:prstGeom prst="ellipse">
            <a:avLst/>
          </a:prstGeom>
          <a:solidFill>
            <a:srgbClr val="00206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615966" y="2426284"/>
            <a:ext cx="264860" cy="258138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615966" y="2677744"/>
            <a:ext cx="264860" cy="258138"/>
          </a:xfrm>
          <a:prstGeom prst="ellipse">
            <a:avLst/>
          </a:prstGeom>
          <a:solidFill>
            <a:srgbClr val="00206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075142" y="2935882"/>
            <a:ext cx="1637578" cy="25813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753321" y="3632962"/>
            <a:ext cx="3558737" cy="31140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394" y="2599355"/>
            <a:ext cx="349938" cy="68675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4372" y="3021882"/>
            <a:ext cx="307258" cy="60299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537" y="3482859"/>
            <a:ext cx="396649" cy="611607"/>
          </a:xfrm>
          <a:prstGeom prst="rect">
            <a:avLst/>
          </a:prstGeom>
        </p:spPr>
      </p:pic>
      <p:sp>
        <p:nvSpPr>
          <p:cNvPr id="44" name="Oval 43"/>
          <p:cNvSpPr/>
          <p:nvPr/>
        </p:nvSpPr>
        <p:spPr>
          <a:xfrm>
            <a:off x="6762321" y="2729640"/>
            <a:ext cx="438216" cy="404151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438539" y="3139901"/>
            <a:ext cx="426326" cy="336808"/>
          </a:xfrm>
          <a:prstGeom prst="ellipse">
            <a:avLst/>
          </a:prstGeom>
          <a:solidFill>
            <a:srgbClr val="00206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834234" y="3319321"/>
            <a:ext cx="347057" cy="2160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7169906" y="2942732"/>
            <a:ext cx="1011385" cy="104412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08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7" grpId="0" animBg="1"/>
      <p:bldP spid="38" grpId="0" animBg="1"/>
      <p:bldP spid="39" grpId="0" animBg="1"/>
      <p:bldP spid="40" grpId="0" animBg="1"/>
      <p:bldP spid="41" grpId="0" animBg="1"/>
      <p:bldP spid="46" grpId="0" animBg="1"/>
      <p:bldP spid="44" grpId="0" animBg="1"/>
      <p:bldP spid="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Dependecy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713923"/>
          </a:xfrm>
        </p:spPr>
        <p:txBody>
          <a:bodyPr/>
          <a:lstStyle/>
          <a:p>
            <a:r>
              <a:rPr lang="en-US" dirty="0" smtClean="0"/>
              <a:t>Need a </a:t>
            </a:r>
            <a:r>
              <a:rPr lang="en-US" dirty="0" err="1" smtClean="0"/>
              <a:t>ForwardingUnit.v</a:t>
            </a:r>
            <a:r>
              <a:rPr lang="en-US" dirty="0" smtClean="0"/>
              <a:t> to handle data forwarding: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89660" y="2011680"/>
            <a:ext cx="9486900" cy="46939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515100" y="5417820"/>
            <a:ext cx="1447800" cy="8382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6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209</Words>
  <Application>Microsoft Office PowerPoint</Application>
  <PresentationFormat>Widescreen</PresentationFormat>
  <Paragraphs>75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等线</vt:lpstr>
      <vt:lpstr>Arial</vt:lpstr>
      <vt:lpstr>Calibri</vt:lpstr>
      <vt:lpstr>Calibri Light</vt:lpstr>
      <vt:lpstr>Tahoma</vt:lpstr>
      <vt:lpstr>Times New Roman</vt:lpstr>
      <vt:lpstr>Office Theme</vt:lpstr>
      <vt:lpstr>Lab5 5-stage Pipeline Processor</vt:lpstr>
      <vt:lpstr>Notice</vt:lpstr>
      <vt:lpstr>Architecture Diagram for Lab 5</vt:lpstr>
      <vt:lpstr>Testbench</vt:lpstr>
      <vt:lpstr>Nop instruction</vt:lpstr>
      <vt:lpstr>Test data 1</vt:lpstr>
      <vt:lpstr>Test data 2</vt:lpstr>
      <vt:lpstr>Data Dependecy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Lab5 5-stage Pipeline Processor</dc:title>
  <dc:creator>Peter Tay</dc:creator>
  <cp:lastModifiedBy>Peter Tay</cp:lastModifiedBy>
  <cp:revision>13</cp:revision>
  <dcterms:created xsi:type="dcterms:W3CDTF">2020-05-28T04:26:52Z</dcterms:created>
  <dcterms:modified xsi:type="dcterms:W3CDTF">2020-05-28T06:26:34Z</dcterms:modified>
</cp:coreProperties>
</file>