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EF386B9-8EE1-4BBA-992E-02EAAD2F18B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EC3AE-9EAA-4C2B-814C-8790136181C3}">
  <a:tblStyle styleId="{074EC3AE-9EAA-4C2B-814C-8790136181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00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660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0843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7211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2121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7094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681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7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1066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37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0763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8275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91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63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4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8283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etweet" TargetMode="External"/><Relationship Id="rId2" Type="http://schemas.openxmlformats.org/officeDocument/2006/relationships/hyperlink" Target="https://github.com/sweetweet/SuperAlarmClo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s0004284" TargetMode="External"/><Relationship Id="rId4" Type="http://schemas.openxmlformats.org/officeDocument/2006/relationships/hyperlink" Target="https://github.com/ChunCheChia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行動應用程式開發</a:t>
            </a:r>
            <a:b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/>
              <a:t>期末</a:t>
            </a: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報告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zh-TW" sz="3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智慧提醒鬧鐘app</a:t>
            </a:r>
            <a:endParaRPr sz="36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800600" y="5073975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組員: </a:t>
            </a:r>
            <a:endParaRPr dirty="0"/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1800" dirty="0">
                <a:solidFill>
                  <a:schemeClr val="dk1"/>
                </a:solidFill>
              </a:rPr>
              <a:t>D0693409 蔣郡哲</a:t>
            </a:r>
            <a:endParaRPr sz="1800" dirty="0">
              <a:solidFill>
                <a:schemeClr val="dk1"/>
              </a:solidFill>
            </a:endParaRPr>
          </a:p>
          <a:p>
            <a:pPr lvl="0" indent="457200">
              <a:buClr>
                <a:schemeClr val="dk1"/>
              </a:buClr>
              <a:buSzPts val="1800"/>
            </a:pPr>
            <a:r>
              <a:rPr lang="zh-TW" altLang="zh-TW" dirty="0">
                <a:solidFill>
                  <a:schemeClr val="dk1"/>
                </a:solidFill>
              </a:rPr>
              <a:t>D0589769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zh-TW" sz="1800" dirty="0">
                <a:solidFill>
                  <a:schemeClr val="dk1"/>
                </a:solidFill>
              </a:rPr>
              <a:t>石鈺安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1800" dirty="0">
                <a:solidFill>
                  <a:schemeClr val="dk1"/>
                </a:solidFill>
              </a:rPr>
              <a:t>D0571898 賴恬甜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294566" y="0"/>
            <a:ext cx="6554867" cy="105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dirty="0"/>
              <a:t>設定鈴聲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5ECD9049-F0E2-4C9B-A621-1BFB7B3C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8" y="1002106"/>
            <a:ext cx="1535137" cy="2729133"/>
          </a:xfrm>
          <a:prstGeom prst="rect">
            <a:avLst/>
          </a:prstGeom>
        </p:spPr>
      </p:pic>
      <p:pic>
        <p:nvPicPr>
          <p:cNvPr id="5" name="圖片 4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5EBDFFC3-AFB0-45B6-8E15-04486B34F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168" y="1002106"/>
            <a:ext cx="1535137" cy="27291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93CA60-F699-4FD4-9869-94B3FC725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261" y="1002106"/>
            <a:ext cx="1535138" cy="2729133"/>
          </a:xfrm>
          <a:prstGeom prst="rect">
            <a:avLst/>
          </a:prstGeom>
        </p:spPr>
      </p:pic>
      <p:pic>
        <p:nvPicPr>
          <p:cNvPr id="9" name="圖片 8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EDF22598-EA9E-4749-8260-233197811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168" y="3533339"/>
            <a:ext cx="1772529" cy="3151163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513509-1991-4A4E-B361-46872B7DEC9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572985" y="2366673"/>
            <a:ext cx="97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2E3E122-34C4-4D2D-AF80-4CD29463923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082305" y="2366673"/>
            <a:ext cx="826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2E48F248-604D-4C97-BDBC-1CB91C8CBBDC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4941715" y="3087467"/>
            <a:ext cx="3547407" cy="4955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84231BBE-957D-4E0A-ABDF-EB0510671F9D}"/>
              </a:ext>
            </a:extLst>
          </p:cNvPr>
          <p:cNvSpPr/>
          <p:nvPr/>
        </p:nvSpPr>
        <p:spPr>
          <a:xfrm rot="8028838">
            <a:off x="5197416" y="1396878"/>
            <a:ext cx="155143" cy="1266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186B1B27-BB99-4650-97E7-F2454A52C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7250" y="3955372"/>
            <a:ext cx="1535136" cy="272913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DE772A9-64D5-478E-8C52-CA54155896D0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022386" y="5319937"/>
            <a:ext cx="1934928" cy="377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E322D-7CAA-40AF-A9D8-F85DFD15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66" y="0"/>
            <a:ext cx="6554867" cy="109728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/>
              <a:t>與我們聯絡方式</a:t>
            </a:r>
          </a:p>
        </p:txBody>
      </p:sp>
      <p:pic>
        <p:nvPicPr>
          <p:cNvPr id="6" name="內容版面配置區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BEF74077-1060-4429-82ED-83E58F0B2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56" y="1097280"/>
            <a:ext cx="2119015" cy="37671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782F9F-6BBF-4951-8936-01FE686A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  <p:pic>
        <p:nvPicPr>
          <p:cNvPr id="8" name="圖片 7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7E56AAAC-4FA0-4FB9-A579-E218BA65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91" y="1097280"/>
            <a:ext cx="2119015" cy="3767138"/>
          </a:xfrm>
          <a:prstGeom prst="rect">
            <a:avLst/>
          </a:prstGeom>
        </p:spPr>
      </p:pic>
      <p:pic>
        <p:nvPicPr>
          <p:cNvPr id="10" name="圖片 9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7ABA7803-F7D5-4C29-A931-D18AABE46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925" y="1097280"/>
            <a:ext cx="2119015" cy="3767138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275568C-2881-4530-9D6E-43E184C247F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354071" y="2980849"/>
            <a:ext cx="1158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7597269-2356-4032-9418-DCDAD1C3DA4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631506" y="2980849"/>
            <a:ext cx="1158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3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5134A-598B-4C91-A6A2-E69EA668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網址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BD041-459B-403B-A23F-92D150B4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https://github.com/sweetweet/SuperAlarmClock</a:t>
            </a:r>
            <a:endParaRPr lang="en-US" altLang="zh-TW" dirty="0"/>
          </a:p>
          <a:p>
            <a:r>
              <a:rPr lang="en-US" altLang="zh-TW" u="sng" dirty="0" err="1">
                <a:hlinkClick r:id="rId3"/>
              </a:rPr>
              <a:t>Sweetweet</a:t>
            </a:r>
            <a:r>
              <a:rPr lang="zh-TW" altLang="en-US" dirty="0"/>
              <a:t>         </a:t>
            </a:r>
            <a:r>
              <a:rPr lang="en-US" altLang="zh-TW" dirty="0">
                <a:solidFill>
                  <a:schemeClr val="dk1"/>
                </a:solidFill>
              </a:rPr>
              <a:t>D0571898 </a:t>
            </a:r>
            <a:r>
              <a:rPr lang="zh-TW" altLang="en-US" dirty="0">
                <a:solidFill>
                  <a:schemeClr val="dk1"/>
                </a:solidFill>
              </a:rPr>
              <a:t>賴恬甜</a:t>
            </a:r>
          </a:p>
          <a:p>
            <a:r>
              <a:rPr lang="en-US" altLang="zh-TW" dirty="0" err="1">
                <a:hlinkClick r:id="rId4"/>
              </a:rPr>
              <a:t>ChunCheChiang</a:t>
            </a:r>
            <a:r>
              <a:rPr lang="zh-TW" altLang="en-US" dirty="0"/>
              <a:t>  </a:t>
            </a:r>
            <a:r>
              <a:rPr lang="en-US" altLang="zh-TW" dirty="0"/>
              <a:t>D0693409</a:t>
            </a:r>
            <a:r>
              <a:rPr lang="zh-TW" altLang="en-US" dirty="0"/>
              <a:t> 蔣郡哲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Ms0004284</a:t>
            </a:r>
            <a:r>
              <a:rPr lang="zh-TW" altLang="en-US" dirty="0"/>
              <a:t>         </a:t>
            </a:r>
            <a:r>
              <a:rPr lang="en-US" altLang="zh-TW" dirty="0">
                <a:solidFill>
                  <a:schemeClr val="dk1"/>
                </a:solidFill>
              </a:rPr>
              <a:t>D0589769 </a:t>
            </a:r>
            <a:r>
              <a:rPr lang="zh-TW" altLang="en-US" dirty="0">
                <a:solidFill>
                  <a:schemeClr val="dk1"/>
                </a:solidFill>
              </a:rPr>
              <a:t>石鈺安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AD57E7-04C6-49D0-8927-F1AFC435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1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294566" y="184589"/>
            <a:ext cx="6554867" cy="97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App理念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idx="1"/>
          </p:nvPr>
        </p:nvSpPr>
        <p:spPr>
          <a:xfrm>
            <a:off x="1294566" y="1155260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為什麼想做這個APP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    </a:t>
            </a:r>
            <a:r>
              <a:rPr lang="zh-TW" sz="2000" dirty="0">
                <a:solidFill>
                  <a:srgbClr val="002060"/>
                </a:solidFill>
              </a:rPr>
              <a:t>現在人起床的工具常常是使用人人手上都有的手機，而手機裡面有好的app就扮演非常重要的的角色，所以我們想要實作一個實用的智慧提醒鬧鐘app，以達到能有更方便且幫助使用者更容易上手及使用。</a:t>
            </a:r>
            <a:endParaRPr sz="2000" dirty="0">
              <a:solidFill>
                <a:srgbClr val="00206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傳遞什麼樣的內容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     </a:t>
            </a:r>
            <a:r>
              <a:rPr lang="zh-TW" sz="2000" dirty="0">
                <a:solidFill>
                  <a:srgbClr val="002060"/>
                </a:solidFill>
              </a:rPr>
              <a:t>使用和其他已開發過的app 擁有不一樣的提醒方式及新風格UI，此app和天氣系統做搭配，使用全新提醒方式，貼近使用者的提醒需求模式，而不會因為每天一塵不變的鬧鐘樣式而影響一天的心情。</a:t>
            </a:r>
            <a:endParaRPr sz="2000" dirty="0">
              <a:solidFill>
                <a:srgbClr val="00206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銷售產品,服務或其他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	</a:t>
            </a:r>
            <a:r>
              <a:rPr lang="zh-TW" sz="2000" dirty="0">
                <a:solidFill>
                  <a:srgbClr val="002060"/>
                </a:solidFill>
              </a:rPr>
              <a:t>上架到google play商店，並推出使用過程影片，來達到推銷以及吸引使用者。提供最新版本的支持，定期更新除錯，以及最快以及最準確的天氣即時消息。</a:t>
            </a:r>
            <a:endParaRPr sz="2000" dirty="0">
              <a:solidFill>
                <a:srgbClr val="00206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	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    </a:t>
            </a:r>
            <a:endParaRPr sz="18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94566" y="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主要功能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984" y="1524000"/>
            <a:ext cx="4822029" cy="5060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32661" y="9506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將使用那些開放資料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25" y="1676174"/>
            <a:ext cx="4419070" cy="140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00524"/>
            <a:ext cx="5484503" cy="28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0100" y="2746025"/>
            <a:ext cx="45339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219559" y="0"/>
            <a:ext cx="6554867" cy="12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預期使用者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xfrm>
            <a:off x="1067973" y="1695604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TW" dirty="0"/>
              <a:t> 需要每天定時提醒起床的通勤族，比如上班族、學生...等，可以準時起床以及想要脫離每天一陳不變的提醒鬧介面。並且再出門前提示使用者可以依照</a:t>
            </a:r>
            <a:r>
              <a:rPr lang="en-US" altLang="zh-TW" dirty="0"/>
              <a:t>”</a:t>
            </a:r>
            <a:r>
              <a:rPr lang="zh-TW" altLang="en-US" dirty="0"/>
              <a:t>備忘錄</a:t>
            </a:r>
            <a:r>
              <a:rPr lang="en-US" altLang="zh-TW" dirty="0"/>
              <a:t>”</a:t>
            </a:r>
            <a:r>
              <a:rPr lang="zh-TW" altLang="en-US" dirty="0"/>
              <a:t>提醒</a:t>
            </a:r>
            <a:r>
              <a:rPr lang="zh-TW" dirty="0"/>
              <a:t>攜帶ㄧ天之所需。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294566" y="0"/>
            <a:ext cx="6554867" cy="1136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如何吸引使用者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idx="1"/>
          </p:nvPr>
        </p:nvSpPr>
        <p:spPr>
          <a:xfrm>
            <a:off x="1294566" y="1473450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TW" dirty="0"/>
              <a:t>  設計出精美的介面風格，以及推出使用影片來讓使用者了解此app的特性，借以可以吸引使用者下載的意願。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294566" y="143020"/>
            <a:ext cx="6554867" cy="1136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與其他類似APP的差異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Shape 145"/>
          <p:cNvGraphicFramePr/>
          <p:nvPr>
            <p:extLst>
              <p:ext uri="{D42A27DB-BD31-4B8C-83A1-F6EECF244321}">
                <p14:modId xmlns:p14="http://schemas.microsoft.com/office/powerpoint/2010/main" val="3735653387"/>
              </p:ext>
            </p:extLst>
          </p:nvPr>
        </p:nvGraphicFramePr>
        <p:xfrm>
          <a:off x="1290383" y="1733765"/>
          <a:ext cx="6559050" cy="3390470"/>
        </p:xfrm>
        <a:graphic>
          <a:graphicData uri="http://schemas.openxmlformats.org/drawingml/2006/table">
            <a:tbl>
              <a:tblPr>
                <a:noFill/>
                <a:tableStyleId>{074EC3AE-9EAA-4C2B-814C-8790136181C3}</a:tableStyleId>
              </a:tblPr>
              <a:tblGrid>
                <a:gridCol w="12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APP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 天氣提醒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鬧鐘設置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/>
                        <a:t>個人化設置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700"/>
                        <a:t>提醒攜帶物品</a:t>
                      </a:r>
                      <a:endParaRPr sz="1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Ours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/>
                        <a:t>台灣超威的</a:t>
                      </a:r>
                      <a:endParaRPr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yahoo天氣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sense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94566" y="0"/>
            <a:ext cx="6554867" cy="10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dirty="0"/>
              <a:t>新增</a:t>
            </a:r>
            <a:r>
              <a:rPr lang="en-US" altLang="zh-TW" sz="4400" dirty="0"/>
              <a:t>&amp;</a:t>
            </a:r>
            <a:r>
              <a:rPr lang="zh-TW" altLang="en-US" sz="4400" dirty="0"/>
              <a:t>刪除</a:t>
            </a:r>
            <a:r>
              <a:rPr lang="zh-TW" sz="4400" dirty="0"/>
              <a:t>備忘錄</a:t>
            </a:r>
            <a:endParaRPr sz="4400" b="0" i="0" u="none" strike="noStrike" cap="none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內容版面配置區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E14941A3-D4DB-4BE1-A031-C7B44A836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209" y="1037491"/>
            <a:ext cx="1537471" cy="273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6EA3F76-3C1E-4C61-9299-61A5CCE56F11}"/>
              </a:ext>
            </a:extLst>
          </p:cNvPr>
          <p:cNvCxnSpPr/>
          <p:nvPr/>
        </p:nvCxnSpPr>
        <p:spPr>
          <a:xfrm flipH="1" flipV="1">
            <a:off x="6063175" y="5578478"/>
            <a:ext cx="450167" cy="127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D4C6B059-081B-40BE-B807-B8DB2C3B1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439" y="4124716"/>
            <a:ext cx="1537472" cy="2733284"/>
          </a:xfrm>
          <a:prstGeom prst="rect">
            <a:avLst/>
          </a:prstGeom>
        </p:spPr>
      </p:pic>
      <p:pic>
        <p:nvPicPr>
          <p:cNvPr id="11" name="圖片 10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8CC4BEA-FCE3-49AB-8238-2AC74BEAA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439" y="1060289"/>
            <a:ext cx="1537472" cy="2733284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1E101D4-3CA4-4F37-8CC7-2E17A93FC19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751680" y="2404132"/>
            <a:ext cx="10735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B3974B7-41C7-429B-956F-BD745FF45EB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360492" y="2426931"/>
            <a:ext cx="9339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334791B6-AC27-4B70-84D1-38ECBF3526AA}"/>
              </a:ext>
            </a:extLst>
          </p:cNvPr>
          <p:cNvCxnSpPr>
            <a:cxnSpLocks/>
            <a:stCxn id="11" idx="3"/>
            <a:endCxn id="9" idx="3"/>
          </p:cNvCxnSpPr>
          <p:nvPr/>
        </p:nvCxnSpPr>
        <p:spPr>
          <a:xfrm>
            <a:off x="6831911" y="2426931"/>
            <a:ext cx="12700" cy="3064427"/>
          </a:xfrm>
          <a:prstGeom prst="curvedConnector3">
            <a:avLst>
              <a:gd name="adj1" fmla="val 1066153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7FF034F-2648-4095-88A6-565F09750B90}"/>
              </a:ext>
            </a:extLst>
          </p:cNvPr>
          <p:cNvSpPr txBox="1"/>
          <p:nvPr/>
        </p:nvSpPr>
        <p:spPr>
          <a:xfrm>
            <a:off x="7084624" y="377077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長按已記錄的事項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即可出現刪除選項</a:t>
            </a:r>
          </a:p>
        </p:txBody>
      </p:sp>
      <p:pic>
        <p:nvPicPr>
          <p:cNvPr id="4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C1648E44-6DB5-4BE1-B8D6-F34A7182C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0321" y="1037491"/>
            <a:ext cx="1537471" cy="2733282"/>
          </a:xfrm>
          <a:prstGeom prst="rect">
            <a:avLst/>
          </a:prstGeom>
        </p:spPr>
      </p:pic>
      <p:cxnSp>
        <p:nvCxnSpPr>
          <p:cNvPr id="128" name="接點: 弧形 127">
            <a:extLst>
              <a:ext uri="{FF2B5EF4-FFF2-40B4-BE49-F238E27FC236}">
                <a16:creationId xmlns:a16="http://schemas.microsoft.com/office/drawing/2014/main" id="{EF2487EE-5F1C-4E36-99A7-138BFE4C0DA8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H="1" flipV="1">
            <a:off x="2810321" y="2404132"/>
            <a:ext cx="4021590" cy="22799"/>
          </a:xfrm>
          <a:prstGeom prst="curvedConnector5">
            <a:avLst>
              <a:gd name="adj1" fmla="val -5684"/>
              <a:gd name="adj2" fmla="val 7096978"/>
              <a:gd name="adj3" fmla="val 105684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3C94AFE2-1EDA-4BA0-A7A9-0D11FACE40C4}"/>
              </a:ext>
            </a:extLst>
          </p:cNvPr>
          <p:cNvSpPr txBox="1"/>
          <p:nvPr/>
        </p:nvSpPr>
        <p:spPr>
          <a:xfrm>
            <a:off x="6831911" y="148070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短按進入編輯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4566" y="0"/>
            <a:ext cx="6554867" cy="105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dirty="0"/>
              <a:t>設定鬧鐘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5DAC43B-11EA-4BCF-AEA2-1E0EC2D06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5" y="1727323"/>
            <a:ext cx="1788136" cy="3178908"/>
          </a:xfrm>
          <a:prstGeom prst="rect">
            <a:avLst/>
          </a:prstGeom>
        </p:spPr>
      </p:pic>
      <p:pic>
        <p:nvPicPr>
          <p:cNvPr id="5" name="圖片 4" descr="一張含有 時鐘, 物件 的圖片&#10;&#10;描述是以非常高的可信度產生">
            <a:extLst>
              <a:ext uri="{FF2B5EF4-FFF2-40B4-BE49-F238E27FC236}">
                <a16:creationId xmlns:a16="http://schemas.microsoft.com/office/drawing/2014/main" id="{844C169B-5BD6-4C52-80A8-0B79CE935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300" y="1727323"/>
            <a:ext cx="1788137" cy="3178910"/>
          </a:xfrm>
          <a:prstGeom prst="rect">
            <a:avLst/>
          </a:prstGeom>
        </p:spPr>
      </p:pic>
      <p:pic>
        <p:nvPicPr>
          <p:cNvPr id="7" name="圖片 6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03B54A3-BCC1-42CE-B7F1-BAE62557D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196" y="1727322"/>
            <a:ext cx="1788137" cy="317891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1B5DF7C-FDCC-402B-9CA3-BBDB655EA7E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341541" y="3316777"/>
            <a:ext cx="13567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B841C5C-AE35-404E-AE2C-662493582A4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486437" y="3316777"/>
            <a:ext cx="13567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367</Words>
  <Application>Microsoft Office PowerPoint</Application>
  <PresentationFormat>如螢幕大小 (4:3)</PresentationFormat>
  <Paragraphs>67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Arial</vt:lpstr>
      <vt:lpstr>Calibri</vt:lpstr>
      <vt:lpstr>Trebuchet MS</vt:lpstr>
      <vt:lpstr>Wingdings 3</vt:lpstr>
      <vt:lpstr>多面向</vt:lpstr>
      <vt:lpstr>行動應用程式開發 期末報告</vt:lpstr>
      <vt:lpstr>App理念</vt:lpstr>
      <vt:lpstr>主要功能</vt:lpstr>
      <vt:lpstr>將使用那些開放資料</vt:lpstr>
      <vt:lpstr>預期使用者</vt:lpstr>
      <vt:lpstr>如何吸引使用者</vt:lpstr>
      <vt:lpstr>與其他類似APP的差異</vt:lpstr>
      <vt:lpstr>新增&amp;刪除備忘錄</vt:lpstr>
      <vt:lpstr>設定鬧鐘</vt:lpstr>
      <vt:lpstr>設定鈴聲</vt:lpstr>
      <vt:lpstr>與我們聯絡方式</vt:lpstr>
      <vt:lpstr>GitHub網址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期末報告</dc:title>
  <cp:lastModifiedBy>Bill Chiang</cp:lastModifiedBy>
  <cp:revision>8</cp:revision>
  <dcterms:modified xsi:type="dcterms:W3CDTF">2018-06-21T13:22:09Z</dcterms:modified>
</cp:coreProperties>
</file>