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11"/>
  </p:notesMasterIdLst>
  <p:handoutMasterIdLst>
    <p:handoutMasterId r:id="rId12"/>
  </p:handoutMasterIdLst>
  <p:sldIdLst>
    <p:sldId id="281" r:id="rId5"/>
    <p:sldId id="368" r:id="rId6"/>
    <p:sldId id="372" r:id="rId7"/>
    <p:sldId id="375" r:id="rId8"/>
    <p:sldId id="378" r:id="rId9"/>
    <p:sldId id="376" r:id="rId10"/>
  </p:sldIdLst>
  <p:sldSz cx="9144000" cy="5143500" type="screen16x9"/>
  <p:notesSz cx="6858000" cy="9144000"/>
  <p:embeddedFontLst>
    <p:embeddedFont>
      <p:font typeface="黑体" panose="02010609060101010101" pitchFamily="49" charset="-122"/>
      <p:regular r:id="rId13"/>
    </p:embeddedFont>
    <p:embeddedFont>
      <p:font typeface="微软雅黑" panose="020B0503020204020204" pitchFamily="34" charset="-122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Segoe UI" panose="020B0502040204020203" pitchFamily="34" charset="0"/>
      <p:regular r:id="rId20"/>
      <p:bold r:id="rId21"/>
      <p:italic r:id="rId22"/>
      <p:boldItalic r:id="rId2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9FF"/>
    <a:srgbClr val="79AFFF"/>
    <a:srgbClr val="EBF5FF"/>
    <a:srgbClr val="EBD9FF"/>
    <a:srgbClr val="FBD5D5"/>
    <a:srgbClr val="17375E"/>
    <a:srgbClr val="EFF7FF"/>
    <a:srgbClr val="E6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9668" autoAdjust="0"/>
  </p:normalViewPr>
  <p:slideViewPr>
    <p:cSldViewPr showGuides="1">
      <p:cViewPr varScale="1">
        <p:scale>
          <a:sx n="101" d="100"/>
          <a:sy n="101" d="100"/>
        </p:scale>
        <p:origin x="775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9383A0B-556C-51B0-8230-54FF4957A1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A700F9-D04E-DB2D-998A-0538817A0F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C8294185-1F05-4269-A594-0A1926CADE26}" type="datetimeFigureOut">
              <a:rPr lang="zh-CN" altLang="en-US"/>
              <a:pPr>
                <a:defRPr/>
              </a:pPr>
              <a:t>2022/8/9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06ADD2-8310-01FB-0A35-C577B942F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71BD6F-2908-4306-798E-BD813B77F4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BE8C4CF-08A5-48B7-A7D3-5C95C8C3A3B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2206090-CE0B-A40C-C718-C66CB5FD16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1A15F2-A346-9B9A-9038-B720C2FC4CD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90C1DF3-977D-4F21-A7BD-4BC2285517BA}" type="datetimeFigureOut">
              <a:rPr lang="zh-CN" altLang="en-US"/>
              <a:pPr>
                <a:defRPr/>
              </a:pPr>
              <a:t>2022/8/9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27E2BA2-B9F9-4BD8-CD0F-D4736204C6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98E1259-76AD-57D1-583F-D84C44D52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171CA7-9073-8CCD-50E1-9DFE44ECCC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4345DA-16C1-4F5A-B8C4-2A11AEB42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0A4974-1169-4966-894C-51F9A1F4112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4354552C-5922-3951-A03E-4F5212DEF9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360FEF70-8A5D-17E6-4CB0-72078E6824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/>
              <a:t>找一个图片，包含输入用户的信息，告诉大家这就是数据输入要做的操作，就是把输入录入到指定的位置，获取到数据后对其进行操作。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我们目前程序中的数据都是固定的，程序不够灵活，为了提高程序的灵活性，我们也需要把数据的来源改进为输入数据。而我们目前所学的知识还比较少，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不能够自己实现这个操作，只能够使用</a:t>
            </a:r>
            <a:r>
              <a:rPr lang="en-US" altLang="zh-CN" dirty="0"/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提供给我们的专门用于获取用户录入数据的类 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Scanner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。下面我们来说一下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Scanner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的使用步骤。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B3BD873-EC71-EB9B-B201-FF9F75D0D5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262B043-DB3D-4364-AF45-252221273CAC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B1532970-B900-3C4F-9013-B8B7441B79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FBC129E8-353D-0F51-D365-0110997EF4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说完这个步骤后，写代码验证。把录入的数据输出在控制台，输出完毕之后，回来再说一下，键盘录入的三个步骤。</a:t>
            </a:r>
            <a:endParaRPr lang="en-US" altLang="zh-CN"/>
          </a:p>
          <a:p>
            <a:r>
              <a:rPr lang="zh-CN" altLang="en-US"/>
              <a:t>在录入数据的时候，为了效果更好一些，先输出一句提示的话，提示：请录入一个数据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数据输入的实现方式：使用</a:t>
            </a:r>
            <a:r>
              <a:rPr lang="en-US" altLang="zh-CN"/>
              <a:t>Scanner</a:t>
            </a:r>
            <a:r>
              <a:rPr lang="zh-CN" altLang="en-US"/>
              <a:t>实现，该功能后面我们会详细讲解。目前记住他的基本使用步骤。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Scanner</a:t>
            </a:r>
            <a:r>
              <a:rPr lang="zh-CN" altLang="en-US"/>
              <a:t>的使用的步骤。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每一个加注意事项。</a:t>
            </a: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86A86954-F0BF-F509-70EF-B31B89CED4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E1B82D7-D9A0-4CD8-B444-9C7C116EB488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09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14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45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03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16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43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22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id="{A1BEDA0B-B9F7-F6D3-660E-3DC7735DDB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617EC3D2-324E-B0B6-3A42-68E2DBF97A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6FBCCF32-D8EF-E49A-4F04-FEBB80958900}"/>
              </a:ext>
            </a:extLst>
          </p:cNvPr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773FFD6-75EA-9D88-BE21-5CBD3713A22E}"/>
              </a:ext>
            </a:extLst>
          </p:cNvPr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DF61ABE7-1969-A1F4-A7B1-C867FBEC6D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5E0439B-A6AC-BCD0-0E44-EE4B4CBA9D2F}"/>
              </a:ext>
            </a:extLst>
          </p:cNvPr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1032" name="图片 17">
            <a:extLst>
              <a:ext uri="{FF2B5EF4-FFF2-40B4-BE49-F238E27FC236}">
                <a16:creationId xmlns:a16="http://schemas.microsoft.com/office/drawing/2014/main" id="{3E9C2906-A3C3-0954-C7B0-E72B9B4E451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>
            <a:extLst>
              <a:ext uri="{FF2B5EF4-FFF2-40B4-BE49-F238E27FC236}">
                <a16:creationId xmlns:a16="http://schemas.microsoft.com/office/drawing/2014/main" id="{43D8D2A2-8F2E-5B30-918A-8A76774B3F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>
            <a:extLst>
              <a:ext uri="{FF2B5EF4-FFF2-40B4-BE49-F238E27FC236}">
                <a16:creationId xmlns:a16="http://schemas.microsoft.com/office/drawing/2014/main" id="{97FCE97F-D9DE-77DB-4140-A21C3958129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7C068DA-1E6C-2DD1-80AC-3541251CFBB1}"/>
                </a:ext>
              </a:extLst>
            </p:cNvPr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E5FAEE9B-0B85-6A85-FC75-103FBC9A44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>
            <a:extLst>
              <a:ext uri="{FF2B5EF4-FFF2-40B4-BE49-F238E27FC236}">
                <a16:creationId xmlns:a16="http://schemas.microsoft.com/office/drawing/2014/main" id="{A79AFE61-9142-54D8-76AB-C23F26E38B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>
            <a:extLst>
              <a:ext uri="{FF2B5EF4-FFF2-40B4-BE49-F238E27FC236}">
                <a16:creationId xmlns:a16="http://schemas.microsoft.com/office/drawing/2014/main" id="{5682F8AC-F8A5-6BA4-0353-6DB95A6C89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4C0E47B-EA2A-F2DC-1EDA-D176AC0AC671}"/>
                </a:ext>
              </a:extLst>
            </p:cNvPr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" name="Picture 8">
              <a:extLst>
                <a:ext uri="{FF2B5EF4-FFF2-40B4-BE49-F238E27FC236}">
                  <a16:creationId xmlns:a16="http://schemas.microsoft.com/office/drawing/2014/main" id="{0354E975-660E-2F98-DE0B-2A83A21CD9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>
            <a:extLst>
              <a:ext uri="{FF2B5EF4-FFF2-40B4-BE49-F238E27FC236}">
                <a16:creationId xmlns:a16="http://schemas.microsoft.com/office/drawing/2014/main" id="{ADDA3285-FFE5-0354-4C14-AF7333A90E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>
              <a:extLst>
                <a:ext uri="{FF2B5EF4-FFF2-40B4-BE49-F238E27FC236}">
                  <a16:creationId xmlns:a16="http://schemas.microsoft.com/office/drawing/2014/main" id="{FFD9B8DC-D738-A172-34FB-DE7E247B1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4" name="Picture 10">
              <a:extLst>
                <a:ext uri="{FF2B5EF4-FFF2-40B4-BE49-F238E27FC236}">
                  <a16:creationId xmlns:a16="http://schemas.microsoft.com/office/drawing/2014/main" id="{349F874B-65DF-418B-F4D0-B828BF39C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8" name="Picture 11">
            <a:extLst>
              <a:ext uri="{FF2B5EF4-FFF2-40B4-BE49-F238E27FC236}">
                <a16:creationId xmlns:a16="http://schemas.microsoft.com/office/drawing/2014/main" id="{0444B51E-1504-2596-6BA7-700B617ABE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DFCB7D03-8635-DB41-61F5-6107C4B3DD66}"/>
              </a:ext>
            </a:extLst>
          </p:cNvPr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1040" name="Picture 15">
            <a:extLst>
              <a:ext uri="{FF2B5EF4-FFF2-40B4-BE49-F238E27FC236}">
                <a16:creationId xmlns:a16="http://schemas.microsoft.com/office/drawing/2014/main" id="{10741023-BE15-0D7B-1DA0-497491313F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>
            <a:extLst>
              <a:ext uri="{FF2B5EF4-FFF2-40B4-BE49-F238E27FC236}">
                <a16:creationId xmlns:a16="http://schemas.microsoft.com/office/drawing/2014/main" id="{E80C0548-60EF-35BC-62E7-9BD990D4A0C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AE83CDB-AB93-930C-A048-239A1DA08BEF}"/>
                </a:ext>
              </a:extLst>
            </p:cNvPr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2" name="Picture 2">
              <a:extLst>
                <a:ext uri="{FF2B5EF4-FFF2-40B4-BE49-F238E27FC236}">
                  <a16:creationId xmlns:a16="http://schemas.microsoft.com/office/drawing/2014/main" id="{BEF5F5D0-9074-21FC-280B-CC547F96E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>
            <a:extLst>
              <a:ext uri="{FF2B5EF4-FFF2-40B4-BE49-F238E27FC236}">
                <a16:creationId xmlns:a16="http://schemas.microsoft.com/office/drawing/2014/main" id="{7D396FB8-9609-FC5F-1DD5-041EDC9FF5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A2640DA-66F5-8754-A177-66125A3894D3}"/>
                </a:ext>
              </a:extLst>
            </p:cNvPr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EEE42341-83D0-C198-F592-C520FD60D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>
            <a:extLst>
              <a:ext uri="{FF2B5EF4-FFF2-40B4-BE49-F238E27FC236}">
                <a16:creationId xmlns:a16="http://schemas.microsoft.com/office/drawing/2014/main" id="{07204683-53A7-A7CF-97BD-08BBAB6AB6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EA57478-BFAD-E761-11D1-75691A82C7A0}"/>
                </a:ext>
              </a:extLst>
            </p:cNvPr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8" name="Picture 5">
              <a:extLst>
                <a:ext uri="{FF2B5EF4-FFF2-40B4-BE49-F238E27FC236}">
                  <a16:creationId xmlns:a16="http://schemas.microsoft.com/office/drawing/2014/main" id="{99DFAD5F-9AF7-3F8B-81A5-9E4E05DF42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>
            <a:extLst>
              <a:ext uri="{FF2B5EF4-FFF2-40B4-BE49-F238E27FC236}">
                <a16:creationId xmlns:a16="http://schemas.microsoft.com/office/drawing/2014/main" id="{BDD2230F-9A4C-B479-2E20-D01B40706F8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6D22CC9-4812-916F-773F-750E9834A71B}"/>
                </a:ext>
              </a:extLst>
            </p:cNvPr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6" name="Picture 6">
              <a:extLst>
                <a:ext uri="{FF2B5EF4-FFF2-40B4-BE49-F238E27FC236}">
                  <a16:creationId xmlns:a16="http://schemas.microsoft.com/office/drawing/2014/main" id="{5FFF61D8-1A51-ACD0-C2A8-40F4E5A8E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>
            <a:extLst>
              <a:ext uri="{FF2B5EF4-FFF2-40B4-BE49-F238E27FC236}">
                <a16:creationId xmlns:a16="http://schemas.microsoft.com/office/drawing/2014/main" id="{7FC50E89-B813-62BB-230D-85DFB3EEC87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242CFCD-089D-7CED-9B3C-1F63A2D36C58}"/>
                </a:ext>
              </a:extLst>
            </p:cNvPr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4" name="Picture 7">
              <a:extLst>
                <a:ext uri="{FF2B5EF4-FFF2-40B4-BE49-F238E27FC236}">
                  <a16:creationId xmlns:a16="http://schemas.microsoft.com/office/drawing/2014/main" id="{EEC21F73-7279-3A24-FF8F-B0B78289B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816559AA-C511-95C6-8CBD-032EF3CD36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>
            <a:extLst>
              <a:ext uri="{FF2B5EF4-FFF2-40B4-BE49-F238E27FC236}">
                <a16:creationId xmlns:a16="http://schemas.microsoft.com/office/drawing/2014/main" id="{418C9928-9FED-882B-9E2F-60EF0CE25D5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DAB231C-1A85-408D-C9DF-6718943FB0A2}"/>
                </a:ext>
              </a:extLst>
            </p:cNvPr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2" name="Picture 10">
              <a:extLst>
                <a:ext uri="{FF2B5EF4-FFF2-40B4-BE49-F238E27FC236}">
                  <a16:creationId xmlns:a16="http://schemas.microsoft.com/office/drawing/2014/main" id="{359EF773-426C-290E-04E4-2FE89DEECA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>
            <a:extLst>
              <a:ext uri="{FF2B5EF4-FFF2-40B4-BE49-F238E27FC236}">
                <a16:creationId xmlns:a16="http://schemas.microsoft.com/office/drawing/2014/main" id="{5AAE1A1B-FDD0-0A31-AE3C-6C583C530C1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FAE852E-F411-AC9C-9399-0DAA7AFABA23}"/>
                </a:ext>
              </a:extLst>
            </p:cNvPr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0" name="Picture 11">
              <a:extLst>
                <a:ext uri="{FF2B5EF4-FFF2-40B4-BE49-F238E27FC236}">
                  <a16:creationId xmlns:a16="http://schemas.microsoft.com/office/drawing/2014/main" id="{0E7651E5-44FD-F61B-CE6C-C51B846C7F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7DE6E99D-4306-CF73-07BF-E0E3CF7452B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1F5635A1-84B1-37EF-8700-C32DAFD25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0D47666E-DDF3-7B2C-1980-4C423943A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238CC727-9607-DE40-FF59-D2B7EC328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D726424-A959-5774-7CB1-D9A574D8211F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39FFE1B5-D2A7-9A59-590F-C5CCD7412CC8}"/>
              </a:ext>
            </a:extLst>
          </p:cNvPr>
          <p:cNvSpPr>
            <a:spLocks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97538296 w 1180531"/>
              <a:gd name="T1" fmla="*/ 0 h 577560"/>
              <a:gd name="T2" fmla="*/ 97538296 w 1180531"/>
              <a:gd name="T3" fmla="*/ 39182264 h 577560"/>
              <a:gd name="T4" fmla="*/ 87993994 w 1180531"/>
              <a:gd name="T5" fmla="*/ 48978333 h 577560"/>
              <a:gd name="T6" fmla="*/ 9544204 w 1180531"/>
              <a:gd name="T7" fmla="*/ 48978333 h 577560"/>
              <a:gd name="T8" fmla="*/ 0 w 1180531"/>
              <a:gd name="T9" fmla="*/ 39182264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F0B7E96A-A4FC-6A83-8407-94E66837446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C75D3F27-4173-95DA-6933-65936B538C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2950C34-5F80-F913-88C7-0B50CAB3C1BC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40082DAB-92DB-85F1-BFA6-6E6C1F0A0FEE}"/>
              </a:ext>
            </a:extLst>
          </p:cNvPr>
          <p:cNvSpPr>
            <a:spLocks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97538296 w 1180531"/>
              <a:gd name="T1" fmla="*/ 0 h 577560"/>
              <a:gd name="T2" fmla="*/ 97538296 w 1180531"/>
              <a:gd name="T3" fmla="*/ 39182264 h 577560"/>
              <a:gd name="T4" fmla="*/ 87993994 w 1180531"/>
              <a:gd name="T5" fmla="*/ 48978333 h 577560"/>
              <a:gd name="T6" fmla="*/ 9544204 w 1180531"/>
              <a:gd name="T7" fmla="*/ 48978333 h 577560"/>
              <a:gd name="T8" fmla="*/ 0 w 1180531"/>
              <a:gd name="T9" fmla="*/ 39182264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CEFDFCB-D105-EBDC-4278-BF9678E46AE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FDAC2157-F1F7-6466-F930-FC3973409C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C521DC9C-F23C-403E-ACB4-EEEE6EA8646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F925AB8F-693F-F7FD-8171-428D78B64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2C58145-DB91-8CC8-F47A-1FEA2DD9C9A5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27D5E9E-3331-C8FE-0085-50E7122B4DE3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EBDDB4-B04D-946D-3BC5-B4ABA7FF404A}"/>
              </a:ext>
            </a:extLst>
          </p:cNvPr>
          <p:cNvSpPr txBox="1"/>
          <p:nvPr/>
        </p:nvSpPr>
        <p:spPr>
          <a:xfrm>
            <a:off x="3533775" y="2211388"/>
            <a:ext cx="2032000" cy="64611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数据输入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975B9FF8-42D2-7ADC-1343-A93B5B5CB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数据输入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3F492-725A-22DA-1F6A-05D544E64C5E}"/>
              </a:ext>
            </a:extLst>
          </p:cNvPr>
          <p:cNvSpPr txBox="1"/>
          <p:nvPr/>
        </p:nvSpPr>
        <p:spPr>
          <a:xfrm>
            <a:off x="841375" y="1131888"/>
            <a:ext cx="3514725" cy="458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数据输入概述</a:t>
            </a:r>
          </a:p>
        </p:txBody>
      </p:sp>
      <p:pic>
        <p:nvPicPr>
          <p:cNvPr id="6148" name="Picture 4" descr="C:\Users\Administrator\Desktop\要制作并审核的ptp\登录界面.png">
            <a:extLst>
              <a:ext uri="{FF2B5EF4-FFF2-40B4-BE49-F238E27FC236}">
                <a16:creationId xmlns:a16="http://schemas.microsoft.com/office/drawing/2014/main" id="{E785DF99-4CEB-1951-B2B0-59FEF0820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4650" y="1636713"/>
            <a:ext cx="3055938" cy="32385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>
            <a:extLst>
              <a:ext uri="{FF2B5EF4-FFF2-40B4-BE49-F238E27FC236}">
                <a16:creationId xmlns:a16="http://schemas.microsoft.com/office/drawing/2014/main" id="{8BDD096E-F84E-809A-9048-4FE17F3CF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数据输入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631E9-13FD-4CB8-18EB-CA4890D474A6}"/>
              </a:ext>
            </a:extLst>
          </p:cNvPr>
          <p:cNvSpPr txBox="1"/>
          <p:nvPr/>
        </p:nvSpPr>
        <p:spPr>
          <a:xfrm>
            <a:off x="841375" y="1131888"/>
            <a:ext cx="3514725" cy="458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Scanner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使用的基本步骤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EA17-5818-14DA-CE52-CDAC6FF99F31}"/>
              </a:ext>
            </a:extLst>
          </p:cNvPr>
          <p:cNvSpPr txBox="1"/>
          <p:nvPr/>
        </p:nvSpPr>
        <p:spPr>
          <a:xfrm>
            <a:off x="841375" y="1663700"/>
            <a:ext cx="565785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9B909-9210-EFF1-51A6-FF79FD8B8B2F}"/>
              </a:ext>
            </a:extLst>
          </p:cNvPr>
          <p:cNvSpPr txBox="1"/>
          <p:nvPr/>
        </p:nvSpPr>
        <p:spPr>
          <a:xfrm>
            <a:off x="827088" y="2554288"/>
            <a:ext cx="5657850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2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建对象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8DC10-74C3-6997-4FAB-02FB151B3F7A}"/>
              </a:ext>
            </a:extLst>
          </p:cNvPr>
          <p:cNvSpPr txBox="1"/>
          <p:nvPr/>
        </p:nvSpPr>
        <p:spPr>
          <a:xfrm>
            <a:off x="827088" y="3489325"/>
            <a:ext cx="56578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3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收数据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71F71D3-4C5A-4BA3-5BF7-8BC15B13D723}"/>
              </a:ext>
            </a:extLst>
          </p:cNvPr>
          <p:cNvGrpSpPr>
            <a:grpSpLocks/>
          </p:cNvGrpSpPr>
          <p:nvPr/>
        </p:nvGrpSpPr>
        <p:grpSpPr bwMode="auto">
          <a:xfrm>
            <a:off x="1177925" y="1995488"/>
            <a:ext cx="6130925" cy="577850"/>
            <a:chOff x="1177925" y="1995488"/>
            <a:chExt cx="6130925" cy="57785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7C7D946-AB91-4F5C-DFFC-85DE0C7A1B84}"/>
                </a:ext>
              </a:extLst>
            </p:cNvPr>
            <p:cNvSpPr/>
            <p:nvPr/>
          </p:nvSpPr>
          <p:spPr>
            <a:xfrm>
              <a:off x="1177925" y="1995488"/>
              <a:ext cx="6130925" cy="577850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7183" name="TextBox 7">
              <a:extLst>
                <a:ext uri="{FF2B5EF4-FFF2-40B4-BE49-F238E27FC236}">
                  <a16:creationId xmlns:a16="http://schemas.microsoft.com/office/drawing/2014/main" id="{372D8CDF-B7BF-E7BB-7E05-6CB9481FE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000" y="1995488"/>
              <a:ext cx="56578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000" b="1">
                  <a:solidFill>
                    <a:srgbClr val="262626"/>
                  </a:solidFill>
                  <a:latin typeface="Courier New" panose="02070309020205020404" pitchFamily="49" charset="0"/>
                  <a:ea typeface="微软雅黑" panose="020B0503020204020204" pitchFamily="34" charset="-122"/>
                </a:rPr>
                <a:t>import java.util.Scanner;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b="1">
                  <a:solidFill>
                    <a:srgbClr val="FF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</a:rPr>
                <a:t>导包的动作必须出现在类定义的上边</a:t>
              </a:r>
              <a:endParaRPr lang="en-US" altLang="zh-CN" sz="10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F98F8BA-F521-3FA8-CBE2-21858BA6240F}"/>
              </a:ext>
            </a:extLst>
          </p:cNvPr>
          <p:cNvGrpSpPr>
            <a:grpSpLocks/>
          </p:cNvGrpSpPr>
          <p:nvPr/>
        </p:nvGrpSpPr>
        <p:grpSpPr bwMode="auto">
          <a:xfrm>
            <a:off x="1177925" y="2930525"/>
            <a:ext cx="6130925" cy="577850"/>
            <a:chOff x="1177925" y="2929929"/>
            <a:chExt cx="6130925" cy="57792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F362ADE-4BEA-6C32-4114-4413EC43D540}"/>
                </a:ext>
              </a:extLst>
            </p:cNvPr>
            <p:cNvSpPr/>
            <p:nvPr/>
          </p:nvSpPr>
          <p:spPr>
            <a:xfrm>
              <a:off x="1177925" y="2929929"/>
              <a:ext cx="6130925" cy="577925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7181" name="TextBox 8">
              <a:extLst>
                <a:ext uri="{FF2B5EF4-FFF2-40B4-BE49-F238E27FC236}">
                  <a16:creationId xmlns:a16="http://schemas.microsoft.com/office/drawing/2014/main" id="{8E7993F1-D025-42E3-15F6-E88294C5A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000" y="2929929"/>
              <a:ext cx="5657850" cy="577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en-US" altLang="zh-CN" sz="1050" b="1" dirty="0">
                  <a:latin typeface="Courier New" pitchFamily="49" charset="0"/>
                  <a:ea typeface="微软雅黑" pitchFamily="34" charset="-122"/>
                </a:rPr>
                <a:t>Scanner </a:t>
              </a:r>
              <a:r>
                <a:rPr lang="en-US" altLang="zh-CN" sz="1050" b="1" dirty="0" err="1">
                  <a:latin typeface="Courier New" pitchFamily="49" charset="0"/>
                  <a:ea typeface="微软雅黑" pitchFamily="34" charset="-122"/>
                </a:rPr>
                <a:t>sc</a:t>
              </a:r>
              <a:r>
                <a:rPr lang="en-US" altLang="zh-CN" sz="1050" b="1" dirty="0">
                  <a:latin typeface="Courier New" pitchFamily="49" charset="0"/>
                  <a:ea typeface="微软雅黑" pitchFamily="34" charset="-122"/>
                </a:rPr>
                <a:t> = new Scanner(System.in);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05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上面这个格式里面，只有</a:t>
              </a:r>
              <a:r>
                <a:rPr lang="en-US" altLang="zh-CN" sz="1050" b="1" dirty="0" err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sc</a:t>
              </a:r>
              <a:r>
                <a:rPr lang="zh-CN" altLang="en-US" sz="105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是变量名，可以变，其他的都不允许变。</a:t>
              </a:r>
              <a:endPara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FED8EC4-20A4-7FA6-0B2D-061FECCF21BB}"/>
              </a:ext>
            </a:extLst>
          </p:cNvPr>
          <p:cNvGrpSpPr>
            <a:grpSpLocks/>
          </p:cNvGrpSpPr>
          <p:nvPr/>
        </p:nvGrpSpPr>
        <p:grpSpPr bwMode="auto">
          <a:xfrm>
            <a:off x="1177925" y="3849688"/>
            <a:ext cx="6130925" cy="593725"/>
            <a:chOff x="1177925" y="3849167"/>
            <a:chExt cx="6130925" cy="59479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170F31-F2C2-CB28-6D13-2F87B5140C43}"/>
                </a:ext>
              </a:extLst>
            </p:cNvPr>
            <p:cNvSpPr/>
            <p:nvPr/>
          </p:nvSpPr>
          <p:spPr>
            <a:xfrm>
              <a:off x="1177925" y="3849167"/>
              <a:ext cx="6130925" cy="577297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7179" name="TextBox 9">
              <a:extLst>
                <a:ext uri="{FF2B5EF4-FFF2-40B4-BE49-F238E27FC236}">
                  <a16:creationId xmlns:a16="http://schemas.microsoft.com/office/drawing/2014/main" id="{890BF48F-5F46-5550-0AE8-8F574C91F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300" y="3868251"/>
              <a:ext cx="5657850" cy="575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en-US" altLang="zh-CN" sz="1050" b="1" dirty="0" err="1">
                  <a:latin typeface="Courier New" pitchFamily="49" charset="0"/>
                  <a:ea typeface="微软雅黑" pitchFamily="34" charset="-122"/>
                </a:rPr>
                <a:t>int</a:t>
              </a:r>
              <a:r>
                <a:rPr lang="en-US" altLang="zh-CN" sz="1050" b="1" dirty="0">
                  <a:latin typeface="Courier New" pitchFamily="49" charset="0"/>
                  <a:ea typeface="微软雅黑" pitchFamily="34" charset="-122"/>
                </a:rPr>
                <a:t> </a:t>
              </a:r>
              <a:r>
                <a:rPr lang="en-US" altLang="zh-CN" sz="1050" b="1" dirty="0" err="1">
                  <a:latin typeface="Courier New" pitchFamily="49" charset="0"/>
                  <a:ea typeface="微软雅黑" pitchFamily="34" charset="-122"/>
                </a:rPr>
                <a:t>i</a:t>
              </a:r>
              <a:r>
                <a:rPr lang="en-US" altLang="zh-CN" sz="1050" b="1" dirty="0">
                  <a:latin typeface="Courier New" pitchFamily="49" charset="0"/>
                  <a:ea typeface="微软雅黑" pitchFamily="34" charset="-122"/>
                </a:rPr>
                <a:t> = </a:t>
              </a:r>
              <a:r>
                <a:rPr lang="en-US" altLang="zh-CN" sz="1050" b="1" dirty="0" err="1">
                  <a:latin typeface="Courier New" pitchFamily="49" charset="0"/>
                  <a:ea typeface="微软雅黑" pitchFamily="34" charset="-122"/>
                </a:rPr>
                <a:t>sc.nextInt</a:t>
              </a:r>
              <a:r>
                <a:rPr lang="en-US" altLang="zh-CN" sz="1050" b="1" dirty="0">
                  <a:latin typeface="Courier New" pitchFamily="49" charset="0"/>
                  <a:ea typeface="微软雅黑" pitchFamily="34" charset="-122"/>
                </a:rPr>
                <a:t>();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05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上面这个格式里面，只有</a:t>
              </a:r>
              <a:r>
                <a:rPr lang="en-US" altLang="zh-CN" sz="1050" b="1" dirty="0" err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sz="105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是变量名，可以变，其他的都不允许变。</a:t>
              </a:r>
              <a:endPara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9" descr="C:\Users\admin\Desktop\案例图标.png">
            <a:extLst>
              <a:ext uri="{FF2B5EF4-FFF2-40B4-BE49-F238E27FC236}">
                <a16:creationId xmlns:a16="http://schemas.microsoft.com/office/drawing/2014/main" id="{80FB2E95-CC0B-BDD3-37F7-E7B379CD5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08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占位符 1">
            <a:extLst>
              <a:ext uri="{FF2B5EF4-FFF2-40B4-BE49-F238E27FC236}">
                <a16:creationId xmlns:a16="http://schemas.microsoft.com/office/drawing/2014/main" id="{F6FCB755-253E-87AA-7120-4A91695DE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数据输入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5" descr="C:\Users\Administrator\Desktop\三个和尚2.png">
            <a:extLst>
              <a:ext uri="{FF2B5EF4-FFF2-40B4-BE49-F238E27FC236}">
                <a16:creationId xmlns:a16="http://schemas.microsoft.com/office/drawing/2014/main" id="{DE02DB77-9754-3C8E-BA62-43617257E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8150"/>
            <a:ext cx="32305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11621-43BB-56AE-7366-8A35F726BE75}"/>
              </a:ext>
            </a:extLst>
          </p:cNvPr>
          <p:cNvSpPr txBox="1"/>
          <p:nvPr/>
        </p:nvSpPr>
        <p:spPr>
          <a:xfrm>
            <a:off x="4284663" y="1635125"/>
            <a:ext cx="4103687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需求：一座寺庙里住着三个和尚，他们的身高必须经过测量得出，请用程序实现获取这三个和尚的最高身高。</a:t>
            </a:r>
          </a:p>
        </p:txBody>
      </p:sp>
      <p:sp>
        <p:nvSpPr>
          <p:cNvPr id="8198" name="TextBox 2">
            <a:extLst>
              <a:ext uri="{FF2B5EF4-FFF2-40B4-BE49-F238E27FC236}">
                <a16:creationId xmlns:a16="http://schemas.microsoft.com/office/drawing/2014/main" id="{A11214CF-7B6E-91EA-7FF0-8129C48CF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1058863"/>
            <a:ext cx="35782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案例：三个和尚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9" descr="C:\Users\admin\Desktop\案例图标.png">
            <a:extLst>
              <a:ext uri="{FF2B5EF4-FFF2-40B4-BE49-F238E27FC236}">
                <a16:creationId xmlns:a16="http://schemas.microsoft.com/office/drawing/2014/main" id="{FEFEAD13-55E1-581F-59BF-6FCC0CAEB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08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占位符 1">
            <a:extLst>
              <a:ext uri="{FF2B5EF4-FFF2-40B4-BE49-F238E27FC236}">
                <a16:creationId xmlns:a16="http://schemas.microsoft.com/office/drawing/2014/main" id="{53FE3CE2-3542-4CB0-06B9-D925BAF5A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数据输入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20" name="Picture 5" descr="C:\Users\Administrator\Desktop\三个和尚2.png">
            <a:extLst>
              <a:ext uri="{FF2B5EF4-FFF2-40B4-BE49-F238E27FC236}">
                <a16:creationId xmlns:a16="http://schemas.microsoft.com/office/drawing/2014/main" id="{28A82E86-321E-089A-B43D-3E37CDC97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8150"/>
            <a:ext cx="32305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340F0E-5F96-8466-AEDE-DC2355EF8DE3}"/>
              </a:ext>
            </a:extLst>
          </p:cNvPr>
          <p:cNvSpPr txBox="1"/>
          <p:nvPr/>
        </p:nvSpPr>
        <p:spPr>
          <a:xfrm>
            <a:off x="4284663" y="1635125"/>
            <a:ext cx="4103687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分析：</a:t>
            </a:r>
          </a:p>
        </p:txBody>
      </p:sp>
      <p:sp>
        <p:nvSpPr>
          <p:cNvPr id="9222" name="TextBox 2">
            <a:extLst>
              <a:ext uri="{FF2B5EF4-FFF2-40B4-BE49-F238E27FC236}">
                <a16:creationId xmlns:a16="http://schemas.microsoft.com/office/drawing/2014/main" id="{F70B6DB8-7183-AE73-6340-0EE21733E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1058863"/>
            <a:ext cx="35782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案例：三个和尚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2823A-D684-CB6C-C687-8B9060FD9C88}"/>
              </a:ext>
            </a:extLst>
          </p:cNvPr>
          <p:cNvSpPr txBox="1"/>
          <p:nvPr/>
        </p:nvSpPr>
        <p:spPr>
          <a:xfrm>
            <a:off x="4284663" y="1874838"/>
            <a:ext cx="4895850" cy="3243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身高未知，采用键盘录入实现。首先导包，然后创建对象。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714375" lvl="1" indent="-25717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import  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java.util.Scanner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714375" lvl="1" indent="-25717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Scanner 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= new Scanner(System.in);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键盘录入三个身高分别赋值给三个变量。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714375" lvl="1" indent="-25717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height1 = 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sc.nextInt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marL="714375" lvl="1" indent="-25717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height2 = 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sc.nextInt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marL="714375" lvl="1" indent="-25717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height3 = 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sc.nextInt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用三元运算符获取前两个和尚的较高身高值，并用临时身高变量保存起来。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714375" lvl="1" indent="-25717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(height1 &gt; height2) ? height1 : height2;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用三元运算符获取临时身高值和第三个和尚身高较高值，并用最大身高变量保存。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714375" lvl="1" indent="-25717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tempHeight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&gt; height3) ? 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tempHeight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: height3;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输出结果。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6197</TotalTime>
  <Words>494</Words>
  <Application>Microsoft Office PowerPoint</Application>
  <PresentationFormat>全屏显示(16:9)</PresentationFormat>
  <Paragraphs>45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Courier New</vt:lpstr>
      <vt:lpstr>Wingdings</vt:lpstr>
      <vt:lpstr>Arial</vt:lpstr>
      <vt:lpstr>Calibri</vt:lpstr>
      <vt:lpstr>Segoe UI</vt:lpstr>
      <vt:lpstr>微软雅黑</vt:lpstr>
      <vt:lpstr>黑体</vt:lpstr>
      <vt:lpstr>宋体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zhang chao</cp:lastModifiedBy>
  <cp:revision>356</cp:revision>
  <dcterms:created xsi:type="dcterms:W3CDTF">2015-06-29T07:19:00Z</dcterms:created>
  <dcterms:modified xsi:type="dcterms:W3CDTF">2022-08-09T08:54:33Z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