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6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6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3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4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8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37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36BB-C7D9-4950-AF5D-530F7553F8EA}" type="datetimeFigureOut">
              <a:rPr lang="fr-FR" smtClean="0"/>
              <a:t>19/09/2016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E1EC-683C-42D2-A7B9-0A8943198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78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ineur.f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Make</a:t>
            </a:r>
            <a:r>
              <a:rPr lang="fr-FR" dirty="0" smtClean="0"/>
              <a:t> a </a:t>
            </a:r>
            <a:r>
              <a:rPr lang="fr-FR" dirty="0" err="1" smtClean="0"/>
              <a:t>bid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no </a:t>
            </a:r>
            <a:r>
              <a:rPr lang="fr-FR" dirty="0" err="1" smtClean="0"/>
              <a:t>price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51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800" dirty="0" err="1" smtClean="0"/>
              <a:t>I’d</a:t>
            </a:r>
            <a:r>
              <a:rPr lang="fr-FR" sz="2800" dirty="0" smtClean="0"/>
              <a:t> </a:t>
            </a:r>
            <a:r>
              <a:rPr lang="fr-FR" sz="2800" dirty="0" err="1" smtClean="0"/>
              <a:t>like</a:t>
            </a:r>
            <a:r>
              <a:rPr lang="fr-FR" sz="2800" dirty="0" smtClean="0"/>
              <a:t> to </a:t>
            </a:r>
            <a:r>
              <a:rPr lang="fr-FR" sz="2800" dirty="0" err="1" smtClean="0"/>
              <a:t>enable</a:t>
            </a:r>
            <a:r>
              <a:rPr lang="fr-FR" sz="2800" dirty="0" smtClean="0"/>
              <a:t> </a:t>
            </a:r>
            <a:r>
              <a:rPr lang="fr-FR" sz="2800" dirty="0" err="1" smtClean="0"/>
              <a:t>suppliers</a:t>
            </a:r>
            <a:r>
              <a:rPr lang="fr-FR" sz="2800" dirty="0" smtClean="0"/>
              <a:t> to </a:t>
            </a:r>
            <a:r>
              <a:rPr lang="fr-FR" sz="2800" dirty="0" err="1" smtClean="0"/>
              <a:t>make</a:t>
            </a:r>
            <a:r>
              <a:rPr lang="fr-FR" sz="2800" dirty="0" smtClean="0"/>
              <a:t> a </a:t>
            </a:r>
            <a:r>
              <a:rPr lang="fr-FR" sz="2800" dirty="0" err="1" smtClean="0"/>
              <a:t>bid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no </a:t>
            </a:r>
            <a:r>
              <a:rPr lang="fr-FR" sz="2800" dirty="0" err="1" smtClean="0"/>
              <a:t>price</a:t>
            </a:r>
            <a:r>
              <a:rPr lang="fr-FR" sz="2800" dirty="0" smtClean="0"/>
              <a:t>. It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allow</a:t>
            </a:r>
            <a:r>
              <a:rPr lang="fr-FR" sz="2800" dirty="0" smtClean="0"/>
              <a:t> </a:t>
            </a:r>
            <a:r>
              <a:rPr lang="fr-FR" sz="2800" dirty="0" err="1" smtClean="0"/>
              <a:t>them</a:t>
            </a:r>
            <a:r>
              <a:rPr lang="fr-FR" sz="2800" dirty="0" smtClean="0"/>
              <a:t> to </a:t>
            </a:r>
            <a:r>
              <a:rPr lang="fr-FR" sz="2800" dirty="0" err="1" smtClean="0"/>
              <a:t>communicate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customers</a:t>
            </a:r>
            <a:r>
              <a:rPr lang="fr-FR" sz="2800" dirty="0" smtClean="0"/>
              <a:t> </a:t>
            </a:r>
            <a:r>
              <a:rPr lang="fr-FR" sz="2800" dirty="0" err="1" smtClean="0"/>
              <a:t>without</a:t>
            </a:r>
            <a:r>
              <a:rPr lang="fr-FR" sz="2800" dirty="0" smtClean="0"/>
              <a:t> </a:t>
            </a:r>
            <a:r>
              <a:rPr lang="fr-FR" sz="2800" dirty="0" err="1" smtClean="0"/>
              <a:t>having</a:t>
            </a:r>
            <a:r>
              <a:rPr lang="fr-FR" sz="2800" dirty="0" smtClean="0"/>
              <a:t> to </a:t>
            </a:r>
            <a:r>
              <a:rPr lang="fr-FR" sz="2800" dirty="0" err="1" smtClean="0"/>
              <a:t>define</a:t>
            </a:r>
            <a:r>
              <a:rPr lang="fr-FR" sz="2800" dirty="0" smtClean="0"/>
              <a:t> a </a:t>
            </a:r>
            <a:r>
              <a:rPr lang="fr-FR" sz="2800" dirty="0" err="1" smtClean="0"/>
              <a:t>price</a:t>
            </a:r>
            <a:r>
              <a:rPr lang="fr-FR" sz="2800" dirty="0" smtClean="0"/>
              <a:t> </a:t>
            </a:r>
            <a:r>
              <a:rPr lang="fr-FR" sz="2800" dirty="0" err="1" smtClean="0"/>
              <a:t>immediately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29935" y="1475601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Please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a box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« </a:t>
            </a:r>
            <a:r>
              <a:rPr lang="fr-FR" dirty="0"/>
              <a:t>W</a:t>
            </a:r>
            <a:r>
              <a:rPr lang="fr-FR" dirty="0" smtClean="0"/>
              <a:t>ill </a:t>
            </a:r>
            <a:r>
              <a:rPr lang="fr-FR" dirty="0" err="1"/>
              <a:t>S</a:t>
            </a:r>
            <a:r>
              <a:rPr lang="fr-FR" dirty="0" err="1" smtClean="0"/>
              <a:t>ubmit</a:t>
            </a:r>
            <a:r>
              <a:rPr lang="fr-FR" dirty="0" smtClean="0"/>
              <a:t> </a:t>
            </a:r>
            <a:r>
              <a:rPr lang="fr-FR" dirty="0" err="1"/>
              <a:t>A</a:t>
            </a:r>
            <a:r>
              <a:rPr lang="fr-FR" dirty="0" err="1" smtClean="0"/>
              <a:t>mount</a:t>
            </a:r>
            <a:r>
              <a:rPr lang="fr-FR" dirty="0" smtClean="0"/>
              <a:t> </a:t>
            </a:r>
            <a:r>
              <a:rPr lang="fr-FR" dirty="0" err="1"/>
              <a:t>L</a:t>
            </a:r>
            <a:r>
              <a:rPr lang="fr-FR" dirty="0" err="1" smtClean="0"/>
              <a:t>ater</a:t>
            </a:r>
            <a:r>
              <a:rPr lang="fr-FR" dirty="0" smtClean="0"/>
              <a:t> ».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box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ticked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= &gt; the </a:t>
            </a:r>
            <a:r>
              <a:rPr lang="fr-FR" dirty="0" err="1" smtClean="0"/>
              <a:t>price</a:t>
            </a:r>
            <a:r>
              <a:rPr lang="fr-FR" dirty="0" smtClean="0"/>
              <a:t> and </a:t>
            </a:r>
            <a:r>
              <a:rPr lang="fr-FR" dirty="0" err="1" smtClean="0"/>
              <a:t>delivery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 </a:t>
            </a:r>
            <a:r>
              <a:rPr lang="fr-FR" dirty="0" err="1" smtClean="0"/>
              <a:t>fields</a:t>
            </a:r>
            <a:r>
              <a:rPr lang="fr-FR" dirty="0" smtClean="0"/>
              <a:t> are </a:t>
            </a:r>
            <a:r>
              <a:rPr lang="fr-FR" dirty="0" err="1" smtClean="0"/>
              <a:t>inactivated</a:t>
            </a:r>
            <a:r>
              <a:rPr lang="fr-FR" dirty="0" smtClean="0"/>
              <a:t>.</a:t>
            </a:r>
          </a:p>
          <a:p>
            <a:pPr marL="285750" indent="-285750">
              <a:buFont typeface="Symbol"/>
              <a:buChar char="Þ"/>
            </a:pPr>
            <a:r>
              <a:rPr lang="fr-FR" dirty="0" err="1" smtClean="0"/>
              <a:t>Remove</a:t>
            </a:r>
            <a:r>
              <a:rPr lang="fr-FR" dirty="0" smtClean="0"/>
              <a:t> the </a:t>
            </a:r>
            <a:r>
              <a:rPr lang="fr-FR" dirty="0" err="1" smtClean="0"/>
              <a:t>price</a:t>
            </a:r>
            <a:r>
              <a:rPr lang="fr-FR" dirty="0" smtClean="0"/>
              <a:t> </a:t>
            </a:r>
            <a:r>
              <a:rPr lang="fr-FR" dirty="0" err="1" smtClean="0"/>
              <a:t>delivey</a:t>
            </a:r>
            <a:r>
              <a:rPr lang="fr-FR" dirty="0" smtClean="0"/>
              <a:t> date, « Prix Masqué » </a:t>
            </a:r>
            <a:r>
              <a:rPr lang="fr-FR" dirty="0" err="1" smtClean="0"/>
              <a:t>fields</a:t>
            </a:r>
            <a:r>
              <a:rPr lang="fr-FR" dirty="0" smtClean="0"/>
              <a:t> as show in the </a:t>
            </a:r>
            <a:r>
              <a:rPr lang="fr-FR" dirty="0" err="1" smtClean="0"/>
              <a:t>next</a:t>
            </a:r>
            <a:r>
              <a:rPr lang="fr-FR" dirty="0" smtClean="0"/>
              <a:t> slide.</a:t>
            </a:r>
          </a:p>
          <a:p>
            <a:r>
              <a:rPr lang="fr-FR" dirty="0" err="1" smtClean="0"/>
              <a:t>When</a:t>
            </a:r>
            <a:r>
              <a:rPr lang="fr-FR" dirty="0" smtClean="0"/>
              <a:t> box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unticked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price</a:t>
            </a:r>
            <a:r>
              <a:rPr lang="fr-FR" dirty="0" smtClean="0"/>
              <a:t> an date </a:t>
            </a:r>
            <a:r>
              <a:rPr lang="fr-FR" dirty="0" err="1" smtClean="0"/>
              <a:t>fields</a:t>
            </a:r>
            <a:r>
              <a:rPr lang="fr-FR" dirty="0" smtClean="0"/>
              <a:t> are </a:t>
            </a:r>
            <a:r>
              <a:rPr lang="fr-FR" dirty="0" err="1" smtClean="0"/>
              <a:t>activated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5" y="3205875"/>
            <a:ext cx="4985571" cy="39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5756580"/>
            <a:ext cx="219075" cy="2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997525" y="5721945"/>
            <a:ext cx="3581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chemeClr val="bg1">
                    <a:lumMod val="50000"/>
                  </a:schemeClr>
                </a:solidFill>
              </a:rPr>
              <a:t>Je préciserai le prix plus tard</a:t>
            </a:r>
            <a:endParaRPr lang="fr-FR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427018" y="2369138"/>
            <a:ext cx="1911927" cy="2092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338945" y="2369138"/>
            <a:ext cx="249382" cy="2849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904875" y="1690255"/>
            <a:ext cx="1201016" cy="408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953491" y="1690255"/>
            <a:ext cx="1260764" cy="412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2573"/>
            <a:ext cx="5735782" cy="127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671517"/>
            <a:ext cx="6151418" cy="159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6" y="4576800"/>
            <a:ext cx="6343649" cy="199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400800" y="874629"/>
            <a:ext cx="216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Remove</a:t>
            </a:r>
            <a:r>
              <a:rPr lang="fr-FR" sz="1400" dirty="0" smtClean="0"/>
              <a:t> Prix Masqué on </a:t>
            </a:r>
            <a:r>
              <a:rPr lang="fr-FR" sz="1400" dirty="0" err="1" smtClean="0"/>
              <a:t>unlogged</a:t>
            </a:r>
            <a:r>
              <a:rPr lang="fr-FR" sz="1400" dirty="0" smtClean="0"/>
              <a:t> user </a:t>
            </a:r>
            <a:r>
              <a:rPr lang="fr-FR" sz="1400" dirty="0" err="1" smtClean="0"/>
              <a:t>side</a:t>
            </a:r>
            <a:r>
              <a:rPr lang="fr-FR" sz="1400" dirty="0" smtClean="0"/>
              <a:t>, on supplier </a:t>
            </a:r>
            <a:r>
              <a:rPr lang="fr-FR" sz="1400" dirty="0" err="1" smtClean="0"/>
              <a:t>who</a:t>
            </a:r>
            <a:r>
              <a:rPr lang="fr-FR" sz="1400" dirty="0" smtClean="0"/>
              <a:t> </a:t>
            </a:r>
            <a:r>
              <a:rPr lang="fr-FR" sz="1400" dirty="0" err="1" smtClean="0"/>
              <a:t>did</a:t>
            </a:r>
            <a:r>
              <a:rPr lang="fr-FR" sz="1400" dirty="0" smtClean="0"/>
              <a:t> not </a:t>
            </a:r>
            <a:r>
              <a:rPr lang="fr-FR" sz="1400" dirty="0" err="1" smtClean="0"/>
              <a:t>emit</a:t>
            </a:r>
            <a:r>
              <a:rPr lang="fr-FR" sz="1400" dirty="0" smtClean="0"/>
              <a:t> the </a:t>
            </a:r>
            <a:r>
              <a:rPr lang="fr-FR" sz="1400" dirty="0" err="1" smtClean="0"/>
              <a:t>bid</a:t>
            </a:r>
            <a:r>
              <a:rPr lang="fr-FR" sz="1400" dirty="0" smtClean="0"/>
              <a:t> </a:t>
            </a:r>
            <a:r>
              <a:rPr lang="fr-FR" sz="1400" dirty="0" err="1" smtClean="0"/>
              <a:t>side</a:t>
            </a:r>
            <a:r>
              <a:rPr lang="fr-FR" sz="1400" dirty="0" smtClean="0"/>
              <a:t> ,and on </a:t>
            </a:r>
            <a:r>
              <a:rPr lang="fr-FR" sz="1400" dirty="0" err="1" smtClean="0"/>
              <a:t>customer</a:t>
            </a:r>
            <a:r>
              <a:rPr lang="fr-FR" sz="1400" dirty="0" smtClean="0"/>
              <a:t> </a:t>
            </a:r>
            <a:r>
              <a:rPr lang="fr-FR" sz="1400" dirty="0" err="1" smtClean="0"/>
              <a:t>side</a:t>
            </a:r>
            <a:r>
              <a:rPr lang="fr-FR" sz="1400" dirty="0" smtClean="0"/>
              <a:t> </a:t>
            </a:r>
            <a:r>
              <a:rPr lang="fr-FR" sz="1400" dirty="0" err="1" smtClean="0"/>
              <a:t>who</a:t>
            </a:r>
            <a:r>
              <a:rPr lang="fr-FR" sz="1400" dirty="0" smtClean="0"/>
              <a:t> </a:t>
            </a:r>
            <a:r>
              <a:rPr lang="fr-FR" sz="1400" dirty="0" err="1" smtClean="0"/>
              <a:t>did</a:t>
            </a:r>
            <a:r>
              <a:rPr lang="fr-FR" sz="1400" dirty="0" smtClean="0"/>
              <a:t> not </a:t>
            </a:r>
            <a:r>
              <a:rPr lang="fr-FR" sz="1400" dirty="0" err="1" smtClean="0"/>
              <a:t>emit</a:t>
            </a:r>
            <a:r>
              <a:rPr lang="fr-FR" sz="1400" dirty="0" smtClean="0"/>
              <a:t> the job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6523758" y="2716620"/>
            <a:ext cx="216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Remove</a:t>
            </a:r>
            <a:r>
              <a:rPr lang="fr-FR" sz="1400" dirty="0" smtClean="0"/>
              <a:t> Price </a:t>
            </a:r>
            <a:r>
              <a:rPr lang="fr-FR" sz="1400" dirty="0" err="1" smtClean="0"/>
              <a:t>field</a:t>
            </a:r>
            <a:r>
              <a:rPr lang="fr-FR" sz="1400" dirty="0" smtClean="0"/>
              <a:t> and </a:t>
            </a:r>
            <a:r>
              <a:rPr lang="fr-FR" sz="1400" dirty="0" err="1" smtClean="0"/>
              <a:t>delivery</a:t>
            </a:r>
            <a:r>
              <a:rPr lang="fr-FR" sz="1400" dirty="0" smtClean="0"/>
              <a:t> </a:t>
            </a:r>
            <a:r>
              <a:rPr lang="fr-FR" sz="1400" dirty="0" err="1" smtClean="0"/>
              <a:t>days</a:t>
            </a:r>
            <a:r>
              <a:rPr lang="fr-FR" sz="1400" dirty="0" smtClean="0"/>
              <a:t> </a:t>
            </a:r>
            <a:r>
              <a:rPr lang="fr-FR" sz="1400" dirty="0" err="1" smtClean="0"/>
              <a:t>field</a:t>
            </a:r>
            <a:r>
              <a:rPr lang="fr-FR" sz="1400" dirty="0" smtClean="0"/>
              <a:t> on supplier </a:t>
            </a:r>
            <a:r>
              <a:rPr lang="fr-FR" sz="1400" dirty="0" err="1" smtClean="0"/>
              <a:t>side</a:t>
            </a:r>
            <a:r>
              <a:rPr lang="fr-FR" sz="1400" dirty="0" smtClean="0"/>
              <a:t> </a:t>
            </a:r>
            <a:r>
              <a:rPr lang="fr-FR" sz="1400" dirty="0" err="1" smtClean="0"/>
              <a:t>who</a:t>
            </a:r>
            <a:r>
              <a:rPr lang="fr-FR" sz="1400" dirty="0" smtClean="0"/>
              <a:t> </a:t>
            </a:r>
            <a:r>
              <a:rPr lang="fr-FR" sz="1400" dirty="0" err="1" smtClean="0"/>
              <a:t>posted</a:t>
            </a:r>
            <a:r>
              <a:rPr lang="fr-FR" sz="1400" dirty="0" smtClean="0"/>
              <a:t> the </a:t>
            </a:r>
            <a:r>
              <a:rPr lang="fr-FR" sz="1400" dirty="0" err="1" smtClean="0"/>
              <a:t>bid</a:t>
            </a:r>
            <a:endParaRPr lang="fr-FR" sz="1400" dirty="0" smtClean="0"/>
          </a:p>
          <a:p>
            <a:r>
              <a:rPr lang="fr-FR" sz="1400" dirty="0" smtClean="0"/>
              <a:t>Replace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text</a:t>
            </a:r>
            <a:r>
              <a:rPr lang="fr-FR" sz="1400" dirty="0" smtClean="0"/>
              <a:t> : « Prix non spécifié »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635461" y="4576800"/>
            <a:ext cx="2162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Remove</a:t>
            </a:r>
            <a:r>
              <a:rPr lang="fr-FR" sz="1400" dirty="0" smtClean="0"/>
              <a:t> </a:t>
            </a:r>
          </a:p>
          <a:p>
            <a:r>
              <a:rPr lang="fr-FR" sz="1400" dirty="0" smtClean="0"/>
              <a:t>- Price </a:t>
            </a:r>
            <a:r>
              <a:rPr lang="fr-FR" sz="1400" dirty="0" err="1" smtClean="0"/>
              <a:t>field</a:t>
            </a:r>
            <a:r>
              <a:rPr lang="fr-FR" sz="1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delivery</a:t>
            </a:r>
            <a:r>
              <a:rPr lang="fr-FR" sz="1400" dirty="0" smtClean="0"/>
              <a:t> </a:t>
            </a:r>
            <a:r>
              <a:rPr lang="fr-FR" sz="1400" dirty="0" err="1" smtClean="0"/>
              <a:t>days</a:t>
            </a:r>
            <a:r>
              <a:rPr lang="fr-FR" sz="1400" dirty="0" smtClean="0"/>
              <a:t> </a:t>
            </a:r>
            <a:r>
              <a:rPr lang="fr-FR" sz="1400" dirty="0" err="1" smtClean="0"/>
              <a:t>field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 Select </a:t>
            </a:r>
            <a:r>
              <a:rPr lang="fr-FR" sz="1400" dirty="0" err="1" smtClean="0"/>
              <a:t>yellow</a:t>
            </a:r>
            <a:r>
              <a:rPr lang="fr-FR" sz="1400" dirty="0" smtClean="0"/>
              <a:t> </a:t>
            </a:r>
            <a:r>
              <a:rPr lang="fr-FR" sz="1400" dirty="0" err="1" smtClean="0"/>
              <a:t>button</a:t>
            </a:r>
            <a:endParaRPr lang="fr-FR" sz="1400" dirty="0" smtClean="0"/>
          </a:p>
          <a:p>
            <a:r>
              <a:rPr lang="fr-FR" sz="1400" dirty="0" smtClean="0"/>
              <a:t>on </a:t>
            </a:r>
            <a:r>
              <a:rPr lang="fr-FR" sz="1400" dirty="0" err="1" smtClean="0"/>
              <a:t>customer</a:t>
            </a:r>
            <a:r>
              <a:rPr lang="fr-FR" sz="1400" dirty="0" smtClean="0"/>
              <a:t> </a:t>
            </a:r>
            <a:r>
              <a:rPr lang="fr-FR" sz="1400" dirty="0" err="1" smtClean="0"/>
              <a:t>side</a:t>
            </a:r>
            <a:r>
              <a:rPr lang="fr-FR" sz="1400" dirty="0" smtClean="0"/>
              <a:t> </a:t>
            </a:r>
            <a:r>
              <a:rPr lang="fr-FR" sz="1400" dirty="0" err="1" smtClean="0"/>
              <a:t>who</a:t>
            </a:r>
            <a:r>
              <a:rPr lang="fr-FR" sz="1400" dirty="0" smtClean="0"/>
              <a:t> </a:t>
            </a:r>
            <a:r>
              <a:rPr lang="fr-FR" sz="1400" dirty="0" err="1" smtClean="0"/>
              <a:t>posted</a:t>
            </a:r>
            <a:r>
              <a:rPr lang="fr-FR" sz="1400" dirty="0" smtClean="0"/>
              <a:t> the job</a:t>
            </a:r>
          </a:p>
          <a:p>
            <a:r>
              <a:rPr lang="fr-FR" sz="1400" dirty="0"/>
              <a:t>Replace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text</a:t>
            </a:r>
            <a:r>
              <a:rPr lang="fr-FR" sz="1400" dirty="0"/>
              <a:t> : « Prix non spécifié »</a:t>
            </a:r>
          </a:p>
          <a:p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2646218" y="3740727"/>
            <a:ext cx="1898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Prix non spécifié</a:t>
            </a:r>
            <a:endParaRPr lang="fr-FR" sz="14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142509" y="3894615"/>
            <a:ext cx="1177636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660068" y="5957522"/>
            <a:ext cx="1898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Prix non spécifié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969323" y="6111410"/>
            <a:ext cx="1177636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3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345" y="-279544"/>
            <a:ext cx="8229600" cy="1143000"/>
          </a:xfrm>
        </p:spPr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notif</a:t>
            </a:r>
            <a:r>
              <a:rPr lang="fr-FR" dirty="0" smtClean="0"/>
              <a:t> email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345" y="153092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this</a:t>
            </a:r>
            <a:r>
              <a:rPr lang="fr-FR" sz="2000" dirty="0" smtClean="0"/>
              <a:t> </a:t>
            </a:r>
            <a:r>
              <a:rPr lang="fr-FR" sz="2000" dirty="0" err="1" smtClean="0"/>
              <a:t>bid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no </a:t>
            </a:r>
            <a:r>
              <a:rPr lang="fr-FR" sz="2000" dirty="0" err="1" smtClean="0"/>
              <a:t>price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sent, the </a:t>
            </a:r>
            <a:r>
              <a:rPr lang="fr-FR" sz="2000" dirty="0" err="1" smtClean="0"/>
              <a:t>bid</a:t>
            </a:r>
            <a:r>
              <a:rPr lang="fr-FR" sz="2000" dirty="0" smtClean="0"/>
              <a:t> </a:t>
            </a:r>
            <a:r>
              <a:rPr lang="fr-FR" sz="2000" dirty="0" err="1" smtClean="0"/>
              <a:t>notif</a:t>
            </a:r>
            <a:r>
              <a:rPr lang="fr-FR" sz="2000" dirty="0" smtClean="0"/>
              <a:t> email </a:t>
            </a:r>
            <a:r>
              <a:rPr lang="fr-FR" sz="2000" dirty="0" err="1" smtClean="0"/>
              <a:t>text</a:t>
            </a:r>
            <a:r>
              <a:rPr lang="fr-FR" sz="2000" dirty="0" smtClean="0"/>
              <a:t> 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slightly</a:t>
            </a:r>
            <a:r>
              <a:rPr lang="fr-FR" sz="2000" dirty="0" smtClean="0"/>
              <a:t> </a:t>
            </a:r>
            <a:r>
              <a:rPr lang="fr-FR" sz="2000" dirty="0" err="1" smtClean="0"/>
              <a:t>different</a:t>
            </a:r>
            <a:r>
              <a:rPr lang="fr-FR" sz="2000" dirty="0" smtClean="0"/>
              <a:t>. </a:t>
            </a:r>
            <a:r>
              <a:rPr lang="fr-FR" sz="2000" dirty="0" err="1" smtClean="0"/>
              <a:t>Let’s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« </a:t>
            </a:r>
            <a:r>
              <a:rPr lang="fr-FR" sz="2000" dirty="0" err="1" smtClean="0"/>
              <a:t>Bid</a:t>
            </a:r>
            <a:r>
              <a:rPr lang="fr-FR" sz="2000" dirty="0" smtClean="0"/>
              <a:t> notice </a:t>
            </a:r>
            <a:r>
              <a:rPr lang="fr-FR" sz="2000" dirty="0" err="1" smtClean="0"/>
              <a:t>with</a:t>
            </a:r>
            <a:r>
              <a:rPr lang="fr-FR" sz="2000" dirty="0" smtClean="0"/>
              <a:t> no </a:t>
            </a:r>
            <a:r>
              <a:rPr lang="fr-FR" sz="2000" dirty="0" err="1" smtClean="0"/>
              <a:t>price</a:t>
            </a:r>
            <a:r>
              <a:rPr lang="fr-FR" sz="2000" dirty="0" smtClean="0"/>
              <a:t> » The links are 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The </a:t>
            </a:r>
            <a:r>
              <a:rPr lang="fr-FR" sz="2000" dirty="0" err="1" smtClean="0"/>
              <a:t>notif</a:t>
            </a:r>
            <a:r>
              <a:rPr lang="fr-FR" sz="2000" dirty="0" smtClean="0"/>
              <a:t> email </a:t>
            </a:r>
            <a:r>
              <a:rPr lang="fr-FR" sz="2000" dirty="0" err="1" smtClean="0"/>
              <a:t>text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shown</a:t>
            </a:r>
            <a:r>
              <a:rPr lang="fr-FR" sz="2000" dirty="0" smtClean="0"/>
              <a:t> </a:t>
            </a:r>
            <a:r>
              <a:rPr lang="fr-FR" sz="2000" dirty="0" err="1" smtClean="0"/>
              <a:t>below</a:t>
            </a:r>
            <a:r>
              <a:rPr lang="fr-FR" sz="2000" dirty="0" smtClean="0"/>
              <a:t>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i="1" dirty="0" err="1" smtClean="0"/>
              <a:t>Subject</a:t>
            </a:r>
            <a:r>
              <a:rPr lang="fr-FR" sz="2000" i="1" dirty="0" smtClean="0"/>
              <a:t> :</a:t>
            </a:r>
          </a:p>
          <a:p>
            <a:pPr marL="0" indent="0">
              <a:buNone/>
            </a:pPr>
            <a:r>
              <a:rPr lang="fr-FR" sz="2000" dirty="0" smtClean="0"/>
              <a:t>Nouveau message de SUPPLIER-</a:t>
            </a:r>
            <a:r>
              <a:rPr lang="fr-FR" sz="2000" dirty="0" err="1" smtClean="0"/>
              <a:t>name</a:t>
            </a:r>
            <a:r>
              <a:rPr lang="fr-FR" sz="2000" dirty="0" smtClean="0"/>
              <a:t> </a:t>
            </a:r>
            <a:r>
              <a:rPr lang="fr-FR" sz="2000" dirty="0"/>
              <a:t>pour </a:t>
            </a:r>
            <a:r>
              <a:rPr lang="fr-FR" sz="2000" dirty="0" err="1" smtClean="0"/>
              <a:t>PROJECT_Name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i="1" dirty="0" smtClean="0"/>
              <a:t>Email </a:t>
            </a:r>
            <a:r>
              <a:rPr lang="fr-FR" sz="2000" i="1" dirty="0" err="1" smtClean="0"/>
              <a:t>text</a:t>
            </a:r>
            <a:r>
              <a:rPr lang="fr-FR" sz="2000" i="1" dirty="0" smtClean="0"/>
              <a:t> :</a:t>
            </a:r>
          </a:p>
          <a:p>
            <a:pPr marL="0" indent="0">
              <a:buNone/>
            </a:pPr>
            <a:r>
              <a:rPr lang="fr-FR" sz="2000" dirty="0"/>
              <a:t>Bonjour,</a:t>
            </a:r>
          </a:p>
          <a:p>
            <a:pPr marL="0" indent="0">
              <a:buNone/>
            </a:pPr>
            <a:r>
              <a:rPr lang="fr-FR" sz="2000" dirty="0"/>
              <a:t>Vous avez reçu une </a:t>
            </a:r>
            <a:r>
              <a:rPr lang="fr-FR" sz="2000" dirty="0" smtClean="0"/>
              <a:t>nouveau message</a:t>
            </a:r>
            <a:r>
              <a:rPr lang="fr-FR" sz="2000" dirty="0"/>
              <a:t> </a:t>
            </a:r>
            <a:r>
              <a:rPr lang="fr-FR" sz="2000" dirty="0" smtClean="0"/>
              <a:t>de</a:t>
            </a:r>
            <a:r>
              <a:rPr lang="fr-FR" sz="2000" dirty="0"/>
              <a:t> </a:t>
            </a:r>
            <a:r>
              <a:rPr lang="fr-FR" sz="2000" dirty="0"/>
              <a:t> SUPPLIER-</a:t>
            </a:r>
            <a:r>
              <a:rPr lang="fr-FR" sz="2000" dirty="0" err="1"/>
              <a:t>name</a:t>
            </a:r>
            <a:r>
              <a:rPr lang="fr-FR" sz="2000" dirty="0" smtClean="0"/>
              <a:t>. </a:t>
            </a:r>
            <a:r>
              <a:rPr lang="fr-FR" sz="2000" dirty="0"/>
              <a:t>Pour voir </a:t>
            </a:r>
            <a:r>
              <a:rPr lang="fr-FR" sz="2000" dirty="0" smtClean="0"/>
              <a:t>le message, </a:t>
            </a:r>
            <a:r>
              <a:rPr lang="fr-FR" sz="2000" dirty="0"/>
              <a:t>suivez le lien :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 to the </a:t>
            </a:r>
            <a:r>
              <a:rPr lang="fr-FR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project</a:t>
            </a:r>
            <a:endParaRPr lang="fr-FR" sz="2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 smtClean="0"/>
              <a:t>Cordialement</a:t>
            </a:r>
            <a:r>
              <a:rPr lang="fr-FR" sz="2000" dirty="0"/>
              <a:t>,</a:t>
            </a:r>
          </a:p>
          <a:p>
            <a:pPr marL="0" indent="0">
              <a:buNone/>
            </a:pPr>
            <a:r>
              <a:rPr lang="fr-FR" sz="2000" dirty="0"/>
              <a:t>Usineur.fr</a:t>
            </a:r>
          </a:p>
          <a:p>
            <a:pPr marL="0" indent="0">
              <a:buNone/>
            </a:pPr>
            <a:r>
              <a:rPr lang="fr-FR" sz="2000" dirty="0">
                <a:hlinkClick r:id="rId2"/>
              </a:rPr>
              <a:t>www.usineur.fr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0431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80218" cy="2773362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Please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test </a:t>
            </a:r>
            <a:r>
              <a:rPr lang="fr-FR" dirty="0" err="1" smtClean="0"/>
              <a:t>it</a:t>
            </a:r>
            <a:r>
              <a:rPr lang="fr-FR" dirty="0" smtClean="0"/>
              <a:t> first on the UK site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mock</a:t>
            </a:r>
            <a:r>
              <a:rPr lang="fr-FR" dirty="0" smtClean="0"/>
              <a:t> </a:t>
            </a:r>
            <a:r>
              <a:rPr lang="fr-FR" dirty="0" err="1" smtClean="0"/>
              <a:t>uk</a:t>
            </a:r>
            <a:r>
              <a:rPr lang="fr-FR" dirty="0" smtClean="0"/>
              <a:t> supplier and </a:t>
            </a:r>
            <a:r>
              <a:rPr lang="fr-FR" dirty="0" err="1" smtClean="0"/>
              <a:t>uk</a:t>
            </a:r>
            <a:r>
              <a:rPr lang="fr-FR" dirty="0" smtClean="0"/>
              <a:t> </a:t>
            </a:r>
            <a:r>
              <a:rPr lang="fr-FR" dirty="0" err="1" smtClean="0"/>
              <a:t>customer</a:t>
            </a:r>
            <a:r>
              <a:rPr lang="fr-FR" dirty="0" smtClean="0"/>
              <a:t>. (</a:t>
            </a:r>
            <a:r>
              <a:rPr lang="fr-FR" dirty="0" err="1" smtClean="0"/>
              <a:t>text</a:t>
            </a:r>
            <a:r>
              <a:rPr lang="fr-FR" dirty="0" smtClean="0"/>
              <a:t> of box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/>
              <a:t>Will </a:t>
            </a:r>
            <a:r>
              <a:rPr lang="fr-FR" dirty="0" err="1"/>
              <a:t>Submit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 »)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532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181</Words>
  <Application>Microsoft Office PowerPoint</Application>
  <PresentationFormat>Affichage à l'écran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Make a bid with no price</vt:lpstr>
      <vt:lpstr>I’d like to enable suppliers to make a bid with no price. It will allow them to communicate with customers without having to define a price immediately</vt:lpstr>
      <vt:lpstr>Présentation PowerPoint</vt:lpstr>
      <vt:lpstr>New notif email</vt:lpstr>
      <vt:lpstr>Please try it test it first on the UK site with a mock uk supplier and uk customer. (text of box is Will Submit Amount Later »)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gallery</dc:title>
  <cp:lastModifiedBy>YX47311</cp:lastModifiedBy>
  <cp:revision>20</cp:revision>
  <dcterms:created xsi:type="dcterms:W3CDTF">2016-06-13T14:32:36Z</dcterms:created>
  <dcterms:modified xsi:type="dcterms:W3CDTF">2016-09-19T21:23:55Z</dcterms:modified>
</cp:coreProperties>
</file>