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F31B-1D96-4B1B-814F-0545C9A18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B1808-8E43-473D-9214-F3A109D5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6225-247A-4D4A-A095-97FF635F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0C85-97EA-4F29-BD64-ED05E8D3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F956-3AD5-411E-A613-B6F4012D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DC77-2955-49A5-8EFA-FF88CA31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B86E6-BC2E-4F4E-A983-6C70D4AA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B481-DA95-42B8-BA4C-DA0EAB7B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09E7-415E-4792-9810-BD1F0E9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2366-C19C-422D-AA53-4F7A4D54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AC218-B9E9-4A82-B620-AA03F55B4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79491-EDDF-45F9-8769-33865FE5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10A5-7F2E-4F1A-ACEA-040270F9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2E15-FF01-4901-91D6-6C0ABADB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AE9D-4AB5-4FF0-AD52-28166677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4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D787-CDEC-48E1-A209-1B29B1EE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6E01-CDA8-4236-BBDC-996109A3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902F-F86B-45FB-87EE-CF4B45AA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F750-55D7-433A-BFB1-4DAC695B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91DD-D311-4E04-BEB9-2332D55E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EAB0-10EB-4EE7-9F47-9D301376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9A85-AE53-4A42-954D-4764155C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9692-992E-4149-84F9-8D4AFD82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B350-9075-4ABC-9770-8684AD6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8B65-19ED-442C-907C-ECEFCCA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7571-2C41-4D22-BC2C-4FBBE7A6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F537-D52C-4163-8F31-4EA2DB87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D643F-BA3A-4714-A2C1-41A60266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02F09-A410-49F9-A879-DE0F0C00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9F57-545A-4C76-B8DC-942251C1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A3CC7-3429-48D5-BD68-95D54A38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0527-EB82-43CC-8803-073A3080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FB933-6EE0-4DE4-8492-D4E5C7E2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21030-C426-41B7-828E-0ABE4EC90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23012-6CA6-4A94-B972-91AEB63BB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A9B93-90C6-44E2-AE97-5EAEB1189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60A47-C20A-4900-A859-32AAFD2E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777AF-F263-46D0-B164-9A0DCB3C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3C6B6-B7C0-477E-949B-18836968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7EF0-C344-4EB6-94C9-F3680C3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C0C53-43C2-4F90-84A9-AF7402A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ED961-1D29-4504-B80C-30421ED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167DB-C868-41EC-8301-682B30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12A83-9745-4199-8D88-45860F8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842BC-1273-40AE-AAD8-E4AB23AB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ED1A7-D87A-4D0C-A775-81074614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4D65-78B0-4E1F-85F5-3CCD2CD8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CFFB-68F7-458B-A421-12D02BE5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2627C-4011-415B-94E3-F564B66B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D2AA-6699-4F62-B205-DA33F74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5110B-8EED-425A-9D3A-5EA4F2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8DDE-3664-443D-8877-5F9D651A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A6A-2CED-4410-A828-E53273C4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E5339-66D0-4747-A01C-6C52F6774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6BE1-DC4D-41DB-B55C-3657C3B7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1D313-E920-48E0-9B77-9DF601C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8DA2-64AE-4789-BF4A-ADEC9670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AC4F3-F143-4A7A-B5BA-07210A35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A9C42-7FA3-4A19-9105-FDACD8A0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ADB9-CE48-4F39-87A3-8912A4A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2DF9-1E1B-4ECC-AEC1-7CBA15C8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5DB2-5CCF-4554-BE71-123911F2900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AD040-123D-4CCC-A8F5-AC9ED8E47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5841-076A-4ACE-8C1A-D9828B0C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1BC37-1AE2-4C48-81E3-524033E3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6B34-A3F3-4D56-978A-1EECB7D0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61E-4F9B-4E0E-824A-9CB55E0D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based on a NoSql database that is used for storing data in a key-value pair. Its working is based on the concept of document and collection</a:t>
            </a:r>
          </a:p>
          <a:p>
            <a:r>
              <a:rPr lang="en-US" dirty="0"/>
              <a:t>It provides flexible schemas and scale easily with large amounts of data and high user loads.</a:t>
            </a:r>
          </a:p>
          <a:p>
            <a:r>
              <a:rPr lang="en-US" dirty="0"/>
              <a:t>In simple NoSql means, NoSQL databases are databases that store data in a format other than relational tables.</a:t>
            </a:r>
          </a:p>
          <a:p>
            <a:r>
              <a:rPr lang="en-US" dirty="0"/>
              <a:t>It provide high availability , high performance , along with automatic scaling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943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E242-671F-40A1-AF08-BDF8A3E3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my project I have used the dataset (restaurant.json) file</a:t>
            </a:r>
          </a:p>
          <a:p>
            <a:r>
              <a:rPr lang="en-US" dirty="0"/>
              <a:t>step 1: To start the server use the command                          </a:t>
            </a:r>
          </a:p>
          <a:p>
            <a:pPr marL="0" indent="0">
              <a:buNone/>
            </a:pPr>
            <a:r>
              <a:rPr lang="en-US" dirty="0"/>
              <a:t>"C:\Program Files\MongoDB\Server\5.0\mongod"(path of mongodb) --dbpath="C:\data\db"</a:t>
            </a:r>
          </a:p>
          <a:p>
            <a:r>
              <a:rPr lang="en-US" dirty="0"/>
              <a:t>step 2: start the shell </a:t>
            </a:r>
          </a:p>
          <a:p>
            <a:pPr marL="0" indent="0">
              <a:buNone/>
            </a:pPr>
            <a:r>
              <a:rPr lang="en-US" dirty="0"/>
              <a:t>"C:\Program Files\MongoDB\Server\5.0\mongo"</a:t>
            </a:r>
          </a:p>
          <a:p>
            <a:r>
              <a:rPr lang="en-US" dirty="0"/>
              <a:t>step 3: To import data and create database</a:t>
            </a:r>
          </a:p>
          <a:p>
            <a:pPr marL="0" indent="0">
              <a:buNone/>
            </a:pPr>
            <a:r>
              <a:rPr lang="en-US" dirty="0"/>
              <a:t>“C:\Program Files\MongoDB\Server\mongodb-database-tools\bin\mongoimport" --db products --collection zipcodes –type json --file (filename)</a:t>
            </a:r>
          </a:p>
          <a:p>
            <a:r>
              <a:rPr lang="en-US" dirty="0"/>
              <a:t>Show dbs  to display the databases </a:t>
            </a:r>
          </a:p>
          <a:p>
            <a:r>
              <a:rPr lang="en-US" dirty="0"/>
              <a:t>Use database(name)</a:t>
            </a:r>
          </a:p>
          <a:p>
            <a:r>
              <a:rPr lang="en-US" dirty="0"/>
              <a:t>db.getCollectionNames() to display the collection name</a:t>
            </a:r>
          </a:p>
          <a:p>
            <a:r>
              <a:rPr lang="en-US" dirty="0"/>
              <a:t>Use visual studio code to execute queries using pymongo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218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                      MONGODB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venkat reddy</dc:creator>
  <cp:lastModifiedBy>venkat reddy</cp:lastModifiedBy>
  <cp:revision>2</cp:revision>
  <dcterms:created xsi:type="dcterms:W3CDTF">2021-08-19T05:55:27Z</dcterms:created>
  <dcterms:modified xsi:type="dcterms:W3CDTF">2021-08-19T09:52:00Z</dcterms:modified>
</cp:coreProperties>
</file>