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ety Gain" initials="SG" lastIdx="1" clrIdx="0">
    <p:extLst>
      <p:ext uri="{19B8F6BF-5375-455C-9EA6-DF929625EA0E}">
        <p15:presenceInfo xmlns:p15="http://schemas.microsoft.com/office/powerpoint/2012/main" userId="14dec21a3070088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F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16:33:4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24539,'0'2790'0,"1781"-2790"0,-1781-2790 0,-1781 2790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6:20:28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6:21:54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8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5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54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016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2800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6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50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959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4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25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2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9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1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94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6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04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C7AF-B501-4C63-B3A7-45DA7AFEBEAC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469A-D96E-44E2-B0EE-FBC32C2F1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864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47F5-92FA-E95D-F6BB-249EABBAD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1809" y="622905"/>
            <a:ext cx="7903416" cy="841350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tx1"/>
                </a:solidFill>
              </a:rPr>
              <a:t>       </a:t>
            </a:r>
            <a:r>
              <a:rPr lang="en-IN" sz="2700" b="1" i="1" u="sng" dirty="0">
                <a:solidFill>
                  <a:schemeClr val="bg1"/>
                </a:solidFill>
              </a:rPr>
              <a:t>Sales &amp; Growth </a:t>
            </a:r>
            <a:r>
              <a:rPr lang="en-IN" sz="2700" b="1" i="1" u="sng" dirty="0" err="1">
                <a:solidFill>
                  <a:schemeClr val="bg1"/>
                </a:solidFill>
              </a:rPr>
              <a:t>AnalySIS</a:t>
            </a:r>
            <a:br>
              <a:rPr lang="en-IN" sz="2700" b="1" i="1" u="sng" dirty="0">
                <a:solidFill>
                  <a:schemeClr val="bg1"/>
                </a:solidFill>
              </a:rPr>
            </a:br>
            <a:r>
              <a:rPr lang="en-US" sz="2700" b="1" i="1" u="sng" dirty="0">
                <a:solidFill>
                  <a:schemeClr val="bg1"/>
                </a:solidFill>
              </a:rPr>
              <a:t>Using Power BI to Visualize Business KPIs</a:t>
            </a:r>
            <a:endParaRPr lang="en-IN" sz="2700" b="1" i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068FF-5AB1-47CC-17F5-E0F28144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8320" y="5104751"/>
            <a:ext cx="5091310" cy="765399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</a:t>
            </a:r>
            <a:r>
              <a:rPr lang="en-IN" u="sng" dirty="0">
                <a:solidFill>
                  <a:schemeClr val="tx1"/>
                </a:solidFill>
              </a:rPr>
              <a:t>Presented By Sweety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48351-A7D9-5905-5275-1CDEEA460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31" y="1365812"/>
            <a:ext cx="2928203" cy="29282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6BDA4B-2FCE-AA3D-E17A-0440B4F96C7C}"/>
              </a:ext>
            </a:extLst>
          </p:cNvPr>
          <p:cNvSpPr txBox="1"/>
          <p:nvPr/>
        </p:nvSpPr>
        <p:spPr>
          <a:xfrm>
            <a:off x="3231809" y="4294016"/>
            <a:ext cx="7454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Objective: Designed an insightful and interactive Power BI dashboard to track sales KPIs, customer metrics, and identify trends over time.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E49AF-490B-B9E1-1A6F-52E8E3063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8" y="3726830"/>
            <a:ext cx="5594989" cy="29544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350942-F33F-493B-D716-59D6F5A9B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0" y="172774"/>
            <a:ext cx="5509427" cy="295448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4321C6A-3286-AB25-A8AA-CB5155C7CDCC}"/>
                  </a:ext>
                </a:extLst>
              </p14:cNvPr>
              <p14:cNvContentPartPr/>
              <p14:nvPr/>
            </p14:nvContentPartPr>
            <p14:xfrm>
              <a:off x="81538" y="123861"/>
              <a:ext cx="641556" cy="1004608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4321C6A-3286-AB25-A8AA-CB5155C7CD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37" y="114862"/>
                <a:ext cx="659197" cy="1022245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B2805F-5145-23F4-A3D8-40AB15E84C62}"/>
              </a:ext>
            </a:extLst>
          </p:cNvPr>
          <p:cNvCxnSpPr>
            <a:cxnSpLocks/>
          </p:cNvCxnSpPr>
          <p:nvPr/>
        </p:nvCxnSpPr>
        <p:spPr>
          <a:xfrm>
            <a:off x="723094" y="626165"/>
            <a:ext cx="6512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C8A312-B793-BECA-F3C2-A6CC701E5401}"/>
              </a:ext>
            </a:extLst>
          </p:cNvPr>
          <p:cNvSpPr/>
          <p:nvPr/>
        </p:nvSpPr>
        <p:spPr>
          <a:xfrm>
            <a:off x="7235687" y="304047"/>
            <a:ext cx="4104408" cy="6442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Navigator &gt; Page Navigator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3CCE46-7ABF-3E77-7867-6AEEE2177DC1}"/>
                  </a:ext>
                </a:extLst>
              </p14:cNvPr>
              <p14:cNvContentPartPr/>
              <p14:nvPr/>
            </p14:nvContentPartPr>
            <p14:xfrm>
              <a:off x="4025285" y="185843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3CCE46-7ABF-3E77-7867-6AEEE2177D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9165" y="185231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D9CA72D8-5983-569B-2BE2-16AAEAE2A23D}"/>
              </a:ext>
            </a:extLst>
          </p:cNvPr>
          <p:cNvSpPr/>
          <p:nvPr/>
        </p:nvSpPr>
        <p:spPr>
          <a:xfrm>
            <a:off x="717049" y="3726831"/>
            <a:ext cx="4940351" cy="841414"/>
          </a:xfrm>
          <a:prstGeom prst="rect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AF0B255-3BCB-0362-EF5B-700C07E37AEC}"/>
                  </a:ext>
                </a:extLst>
              </p14:cNvPr>
              <p14:cNvContentPartPr/>
              <p14:nvPr/>
            </p14:nvContentPartPr>
            <p14:xfrm>
              <a:off x="6599285" y="297830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AF0B255-3BCB-0362-EF5B-700C07E37A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90645" y="28919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92B58FA-79B4-AF63-369E-D601B3C882F8}"/>
              </a:ext>
            </a:extLst>
          </p:cNvPr>
          <p:cNvSpPr/>
          <p:nvPr/>
        </p:nvSpPr>
        <p:spPr>
          <a:xfrm>
            <a:off x="7569580" y="2454965"/>
            <a:ext cx="3770515" cy="178904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Used Card(new) To show case </a:t>
            </a:r>
            <a:r>
              <a:rPr lang="en-IN" sz="1600" dirty="0" err="1"/>
              <a:t>Total_Sales,Transacion</a:t>
            </a:r>
            <a:r>
              <a:rPr lang="en-IN" sz="1600" dirty="0"/>
              <a:t>,</a:t>
            </a:r>
          </a:p>
          <a:p>
            <a:pPr algn="ctr"/>
            <a:r>
              <a:rPr lang="en-IN" sz="1600" dirty="0" err="1"/>
              <a:t>Average_Price</a:t>
            </a:r>
            <a:r>
              <a:rPr lang="en-IN" sz="1600" dirty="0"/>
              <a:t>, </a:t>
            </a:r>
            <a:r>
              <a:rPr lang="en-IN" sz="1600" dirty="0" err="1"/>
              <a:t>Total_Quantity</a:t>
            </a:r>
            <a:r>
              <a:rPr lang="en-IN" sz="1600" dirty="0"/>
              <a:t>, Slicer To Add Filters according mobile model, Brand ,Payment method which enhance interaction with the dashboard,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A30EC5-77EA-47DD-2D3F-F94EC460F4C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657400" y="3455230"/>
            <a:ext cx="1963078" cy="692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34B9708-4D32-4740-1B49-B785C08AC457}"/>
              </a:ext>
            </a:extLst>
          </p:cNvPr>
          <p:cNvSpPr/>
          <p:nvPr/>
        </p:nvSpPr>
        <p:spPr>
          <a:xfrm>
            <a:off x="717049" y="4610023"/>
            <a:ext cx="4940351" cy="1115593"/>
          </a:xfrm>
          <a:prstGeom prst="rect">
            <a:avLst/>
          </a:prstGeom>
          <a:solidFill>
            <a:srgbClr val="66CC00">
              <a:alpha val="5000"/>
            </a:srgbClr>
          </a:solidFill>
          <a:ln w="36000">
            <a:solidFill>
              <a:srgbClr val="66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66CC0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2F3120-55B2-D921-25CD-45C888B80A5E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5657400" y="5167820"/>
            <a:ext cx="1902692" cy="2092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0985759-2FCE-56EE-AD1B-5F179BF7C7EC}"/>
              </a:ext>
            </a:extLst>
          </p:cNvPr>
          <p:cNvSpPr/>
          <p:nvPr/>
        </p:nvSpPr>
        <p:spPr>
          <a:xfrm>
            <a:off x="7569580" y="4850295"/>
            <a:ext cx="3770515" cy="12821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To Show Case time-series analysis </a:t>
            </a:r>
          </a:p>
          <a:p>
            <a:pPr algn="ctr"/>
            <a:r>
              <a:rPr lang="en-IN" sz="1600" dirty="0"/>
              <a:t>Used Line Chart which show </a:t>
            </a:r>
            <a:r>
              <a:rPr lang="en-IN" sz="1600" dirty="0" err="1"/>
              <a:t>Total_Quantity</a:t>
            </a:r>
            <a:r>
              <a:rPr lang="en-IN" sz="1600" dirty="0"/>
              <a:t> Sold Per Month</a:t>
            </a:r>
          </a:p>
        </p:txBody>
      </p:sp>
    </p:spTree>
    <p:extLst>
      <p:ext uri="{BB962C8B-B14F-4D97-AF65-F5344CB8AC3E}">
        <p14:creationId xmlns:p14="http://schemas.microsoft.com/office/powerpoint/2010/main" val="164037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D3BD39-7351-4923-8259-32350663F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65" y="1122362"/>
            <a:ext cx="6774644" cy="4274585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8DB13A6-AD15-ABB1-E0D5-9647B7BB25EF}"/>
              </a:ext>
            </a:extLst>
          </p:cNvPr>
          <p:cNvSpPr/>
          <p:nvPr/>
        </p:nvSpPr>
        <p:spPr>
          <a:xfrm>
            <a:off x="944218" y="2377440"/>
            <a:ext cx="6042631" cy="683453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E71224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4F5A36-F83D-E7F8-66C6-CE8DC1111BCD}"/>
              </a:ext>
            </a:extLst>
          </p:cNvPr>
          <p:cNvCxnSpPr>
            <a:cxnSpLocks/>
            <a:stCxn id="20" idx="3"/>
            <a:endCxn id="31" idx="2"/>
          </p:cNvCxnSpPr>
          <p:nvPr/>
        </p:nvCxnSpPr>
        <p:spPr>
          <a:xfrm flipV="1">
            <a:off x="6986849" y="1888267"/>
            <a:ext cx="1821485" cy="83090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60BCA3E-5DAD-ADDB-4A58-3C84196785BF}"/>
              </a:ext>
            </a:extLst>
          </p:cNvPr>
          <p:cNvSpPr/>
          <p:nvPr/>
        </p:nvSpPr>
        <p:spPr>
          <a:xfrm>
            <a:off x="8808334" y="927213"/>
            <a:ext cx="2963119" cy="1922108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KPIs to show case Sales, Profit, Growth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81E37D-CBCE-01EC-9AAF-CE7DD5EC6A35}"/>
              </a:ext>
            </a:extLst>
          </p:cNvPr>
          <p:cNvSpPr/>
          <p:nvPr/>
        </p:nvSpPr>
        <p:spPr>
          <a:xfrm>
            <a:off x="944217" y="3107257"/>
            <a:ext cx="6042631" cy="2289690"/>
          </a:xfrm>
          <a:prstGeom prst="rect">
            <a:avLst/>
          </a:prstGeom>
          <a:solidFill>
            <a:srgbClr val="E71224">
              <a:alpha val="5000"/>
            </a:srgbClr>
          </a:solidFill>
          <a:ln w="36000">
            <a:solidFill>
              <a:srgbClr val="0AF0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FB9AB3D-C1A1-1E99-4CF0-B605CFE23199}"/>
              </a:ext>
            </a:extLst>
          </p:cNvPr>
          <p:cNvCxnSpPr>
            <a:cxnSpLocks/>
            <a:stCxn id="33" idx="3"/>
            <a:endCxn id="38" idx="2"/>
          </p:cNvCxnSpPr>
          <p:nvPr/>
        </p:nvCxnSpPr>
        <p:spPr>
          <a:xfrm>
            <a:off x="6986848" y="4252102"/>
            <a:ext cx="1821486" cy="602826"/>
          </a:xfrm>
          <a:prstGeom prst="bentConnector3">
            <a:avLst/>
          </a:prstGeom>
          <a:ln w="34925">
            <a:solidFill>
              <a:srgbClr val="0AF0A3"/>
            </a:solidFill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7701B40-9FBA-1005-908F-951FE5738186}"/>
              </a:ext>
            </a:extLst>
          </p:cNvPr>
          <p:cNvSpPr/>
          <p:nvPr/>
        </p:nvSpPr>
        <p:spPr>
          <a:xfrm>
            <a:off x="8808334" y="3622876"/>
            <a:ext cx="3067291" cy="2464104"/>
          </a:xfrm>
          <a:prstGeom prst="ellipse">
            <a:avLst/>
          </a:prstGeom>
          <a:solidFill>
            <a:schemeClr val="l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Year Of Year Growth % : which shows the business  growth stop in the year 2023 and decreasing in 2024</a:t>
            </a:r>
          </a:p>
        </p:txBody>
      </p:sp>
    </p:spTree>
    <p:extLst>
      <p:ext uri="{BB962C8B-B14F-4D97-AF65-F5344CB8AC3E}">
        <p14:creationId xmlns:p14="http://schemas.microsoft.com/office/powerpoint/2010/main" val="244521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5CAA-FCDF-3563-8BBF-0A3FF10F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480" y="162043"/>
            <a:ext cx="9905998" cy="5764195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Insights &amp; Recommendations:</a:t>
            </a:r>
            <a:br>
              <a:rPr lang="en-US" sz="2400" b="1" u="sng" dirty="0">
                <a:solidFill>
                  <a:schemeClr val="bg1"/>
                </a:solidFill>
              </a:rPr>
            </a:br>
            <a:r>
              <a:rPr lang="en-US" sz="2400" b="1" u="sng" dirty="0">
                <a:solidFill>
                  <a:schemeClr val="bg1"/>
                </a:solidFill>
              </a:rPr>
              <a:t>Key Insights :</a:t>
            </a:r>
            <a:br>
              <a:rPr lang="en-US" sz="2000" dirty="0"/>
            </a:br>
            <a:r>
              <a:rPr lang="en-US" sz="2000" dirty="0">
                <a:solidFill>
                  <a:schemeClr val="bg1"/>
                </a:solidFill>
              </a:rPr>
              <a:t>- </a:t>
            </a:r>
            <a:r>
              <a:rPr lang="en-US" sz="1800" dirty="0">
                <a:solidFill>
                  <a:schemeClr val="bg1"/>
                </a:solidFill>
              </a:rPr>
              <a:t>YoY Growth = -%23% , which is lot less than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targeted value and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 Apple has highest revenue in Last Year.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 Few Cities like Chennai, </a:t>
            </a:r>
            <a:r>
              <a:rPr lang="en-US" sz="1800" dirty="0" err="1">
                <a:solidFill>
                  <a:schemeClr val="bg1"/>
                </a:solidFill>
              </a:rPr>
              <a:t>rajkot</a:t>
            </a:r>
            <a:r>
              <a:rPr lang="en-US" sz="1800" dirty="0">
                <a:solidFill>
                  <a:schemeClr val="bg1"/>
                </a:solidFill>
              </a:rPr>
              <a:t>, jodhpur have high units sold but low customer 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ratings 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 Average unit price remains consistent across months, Year Of Year(YoY) Revenue            Decreasing Year by Year.</a:t>
            </a: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</a:rPr>
              <a:t>Recommendation TO IMPROVE BUSINESS 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 Boost Marketing &amp; Promotion.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 Run targeted promotions and campaigns to drive more revenue growth.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 Focus on under performing months identified in the dashboard.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 Customer Feedback &amp; Service Improvement.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 Investigate low-rated cities via surveys.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- Improve after-sales support and delivery experience in those regions.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1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879E-AB81-716A-E836-2743D758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6607" y="4206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</a:t>
            </a:r>
            <a:r>
              <a:rPr lang="en-US" sz="4000" b="1" dirty="0">
                <a:solidFill>
                  <a:schemeClr val="bg1"/>
                </a:solidFill>
              </a:rPr>
              <a:t>Thank You!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appreciate the opportunity to work on this dashboard project. It allowed me to explore real-world data challenges, apply DAX for time-intelligence, and design interactive visuals that support business decision-making. This project reflects not just technical execution, but also my commitment to clarity, user experience, and continuous improvement.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666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161</TotalTime>
  <Words>336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       Sales &amp; Growth AnalySIS Using Power BI to Visualize Business KPIs</vt:lpstr>
      <vt:lpstr>PowerPoint Presentation</vt:lpstr>
      <vt:lpstr>PowerPoint Presentation</vt:lpstr>
      <vt:lpstr>Insights &amp; Recommendations: Key Insights : - YoY Growth = -%23% , which is lot less than targeted value and  - Apple has highest revenue in Last Year. - Few Cities like Chennai, rajkot, jodhpur have high units sold but low customer     ratings . - Average unit price remains consistent across months, Year Of Year(YoY) Revenue            Decreasing Year by Year.  Recommendation TO IMPROVE BUSINESS : - Boost Marketing &amp; Promotion. - Run targeted promotions and campaigns to drive more revenue growth.  - Focus on under performing months identified in the dashboard.  - Customer Feedback &amp; Service Improvement. - Investigate low-rated cities via surveys. - Improve after-sales support and delivery experience in those regions.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Sweety Gain</dc:creator>
  <cp:lastModifiedBy>Sweety Gain</cp:lastModifiedBy>
  <cp:revision>2</cp:revision>
  <dcterms:created xsi:type="dcterms:W3CDTF">2025-06-05T16:07:22Z</dcterms:created>
  <dcterms:modified xsi:type="dcterms:W3CDTF">2025-06-06T07:54:46Z</dcterms:modified>
</cp:coreProperties>
</file>