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2808A-10E5-BE26-A84A-0B423932B6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C7F815-95CE-15F6-1C88-1335BD71BC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7DCE50-082D-23AA-F56C-ACF01ADB7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FE8D0-F53D-4A2A-A7BE-CFBF7585EF27}" type="datetimeFigureOut">
              <a:rPr lang="en-IN" smtClean="0"/>
              <a:t>26-May-2024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AE1A6-F190-5C7C-E392-C39EAFF2A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B3FA43-469D-E0D9-E464-EE037EB1F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01AD-C28B-40B1-8D19-EC2AB6CAEE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0432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D8FAA-A9AC-8D36-5437-71BE2F15D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423CD1-D834-157A-628E-491AF52AE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06C92-AD52-DBCB-C455-BA08B0433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FE8D0-F53D-4A2A-A7BE-CFBF7585EF27}" type="datetimeFigureOut">
              <a:rPr lang="en-IN" smtClean="0"/>
              <a:t>26-May-2024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3EDA3-6AC1-0E27-0183-E77B21263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03467-A11C-0BB8-0437-ABED6B31A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01AD-C28B-40B1-8D19-EC2AB6CAEE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2569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933AF4-269D-9244-960D-D9F301CF66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CE0196-E5B1-5CE8-8D2B-4593032F0F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4B0F4-B65E-C376-7911-CA039A035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FE8D0-F53D-4A2A-A7BE-CFBF7585EF27}" type="datetimeFigureOut">
              <a:rPr lang="en-IN" smtClean="0"/>
              <a:t>26-May-2024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C9C6A1-3B89-887A-03B7-2A0F06BC6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00CAC-64C2-3572-2BBF-3C456AA42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01AD-C28B-40B1-8D19-EC2AB6CAEE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10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DAE9D-1D64-43EB-922A-2F3345941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AB074-21C0-FCCA-C873-9BB55D5FB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EA98C-F0AB-CD4F-98C8-F18829C8B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FE8D0-F53D-4A2A-A7BE-CFBF7585EF27}" type="datetimeFigureOut">
              <a:rPr lang="en-IN" smtClean="0"/>
              <a:t>26-May-2024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0D1DC-3359-A289-0555-E9DDD07E6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CA6D5-8845-FABA-D1CE-4CCFC1EDB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01AD-C28B-40B1-8D19-EC2AB6CAEE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3935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E40DB-0C12-7E2F-7CA6-BFAA8895A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831F28-CE21-B837-10E4-38148304C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740C60-16A5-16CA-C0CF-57ECFBEA0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FE8D0-F53D-4A2A-A7BE-CFBF7585EF27}" type="datetimeFigureOut">
              <a:rPr lang="en-IN" smtClean="0"/>
              <a:t>26-May-2024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7BEAC1-0CAB-443F-AA68-7EB4D820E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61F3E-B3BE-2908-8BC4-728E58C74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01AD-C28B-40B1-8D19-EC2AB6CAEE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3057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C19DB-9A8B-CF78-6713-60914804E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4522F-BBE3-5FD8-A1DB-BC3F91F642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E1ACE0-F463-EACF-B9F1-7ECF6D109E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464842-6A0C-5FC9-5CEB-E47F6040E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FE8D0-F53D-4A2A-A7BE-CFBF7585EF27}" type="datetimeFigureOut">
              <a:rPr lang="en-IN" smtClean="0"/>
              <a:t>26-May-2024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4131E3-B707-4D06-A8C0-68B1664D3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7F6D2D-2EB9-12A1-A03C-20FD66A91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01AD-C28B-40B1-8D19-EC2AB6CAEE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8309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C8D9E-2BDB-D0A6-3ADA-779F42515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67495C-5AD8-9ABC-7234-94DDD2364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80AA8F-397D-1EBF-A09A-D924DC2F7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6B1E20-72EB-58E3-3460-52ED536B0C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CBECB4-85B1-279F-C5EE-C219B5813C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EBB387-4B7C-9618-4246-BF178426E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FE8D0-F53D-4A2A-A7BE-CFBF7585EF27}" type="datetimeFigureOut">
              <a:rPr lang="en-IN" smtClean="0"/>
              <a:t>26-May-2024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774987-3A8A-483B-BFC1-18ED991CD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698E0B-3AEB-29B6-0EBA-8F2DF45D7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01AD-C28B-40B1-8D19-EC2AB6CAEE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2487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CE5B6-DABC-A341-6762-67A129AA9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2155A9-1C78-A064-8EC2-589D53757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FE8D0-F53D-4A2A-A7BE-CFBF7585EF27}" type="datetimeFigureOut">
              <a:rPr lang="en-IN" smtClean="0"/>
              <a:t>26-May-2024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ACBA5F-E59E-F06A-17CA-3033EA761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857D66-2F47-CF6E-340A-5844A389A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01AD-C28B-40B1-8D19-EC2AB6CAEE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3991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2872E8-58DD-2341-2B6D-D8487308E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FE8D0-F53D-4A2A-A7BE-CFBF7585EF27}" type="datetimeFigureOut">
              <a:rPr lang="en-IN" smtClean="0"/>
              <a:t>26-May-2024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9DB060-14B4-D301-F747-EC1F3BC39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ECE803-ABB6-E813-001A-5A522257F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01AD-C28B-40B1-8D19-EC2AB6CAEE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3924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1C9AE-4184-6359-39DC-E8E9DD45D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09CA7-1805-8047-1A6D-FBF8F6B4B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D0F63D-D341-B13C-D0EE-A7D4095A83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F344E8-6CCF-CCF6-FB40-A6B9A67A4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FE8D0-F53D-4A2A-A7BE-CFBF7585EF27}" type="datetimeFigureOut">
              <a:rPr lang="en-IN" smtClean="0"/>
              <a:t>26-May-2024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F137BC-2CEC-67C8-77C1-5123D095B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8A5AF5-FDE5-9463-6575-1F95DA493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01AD-C28B-40B1-8D19-EC2AB6CAEE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4245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EE596-0735-2C63-5344-9FC788C7C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1EACA6-0591-1554-6B83-BE5AA46CF2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4C0BFF-D5B6-0184-F735-E27AE20947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30D04C-4F03-5055-F901-F94FD68A4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FE8D0-F53D-4A2A-A7BE-CFBF7585EF27}" type="datetimeFigureOut">
              <a:rPr lang="en-IN" smtClean="0"/>
              <a:t>26-May-2024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3E5E6F-8EB7-EA4E-6D3A-8610579D3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4ED60F-898F-6476-502B-67B0B7E91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01AD-C28B-40B1-8D19-EC2AB6CAEE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6406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B32E16-1A5F-E4B7-6C79-1E00A4769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0C067C-CBB1-ECF6-3D41-BFC645D283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98E00E-907C-5328-6691-12E6EBAF0D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5FE8D0-F53D-4A2A-A7BE-CFBF7585EF27}" type="datetimeFigureOut">
              <a:rPr lang="en-IN" smtClean="0"/>
              <a:t>26-May-2024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276C5-15A6-BD6C-6F9B-2D56BB0BD1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980FA3-07D2-DA4B-48AE-1D029A93C2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D01AD-C28B-40B1-8D19-EC2AB6CAEE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7686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28EC8B2-BFA5-541B-A66B-801F847F04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457200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159F869-68DB-E028-B757-A8B19B55A5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A B C A:[0 1 2] B:[1 0 0] C:[2 0 0] </a:t>
            </a:r>
            <a:b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339164-586E-F35D-F3B5-BA5D5AEB85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7825" y="4984593"/>
            <a:ext cx="127635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513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23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</cp:revision>
  <dcterms:created xsi:type="dcterms:W3CDTF">2024-05-26T05:54:36Z</dcterms:created>
  <dcterms:modified xsi:type="dcterms:W3CDTF">2024-05-26T09:13:43Z</dcterms:modified>
</cp:coreProperties>
</file>