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9b0fa6a94_0_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9b0fa6a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637f7a5b7_0_8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637f7a5b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637f7a5b7_0_2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637f7a5b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637f7a5b7_0_6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637f7a5b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637f7a5b7_0_5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637f7a5b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637f7a5b7_0_10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637f7a5b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637f7a5b7_0_9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637f7a5b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637f7a5b7_0_9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637f7a5b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637f7a5b7_0_10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637f7a5b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637f7a5b7_0_12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637f7a5b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637f7a5b7_0_11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637f7a5b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9b0fa6a94_0_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9b0fa6a9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e19c458b8_1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e19c458b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b0fa6a94_0_2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b0fa6a9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637f7a5b7_0_12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637f7a5b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9b0fa6a94_0_3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9b0fa6a9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9b0fa6a94_0_6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9b0fa6a9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9b0fa6a94_0_4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9b0fa6a9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9b0fa6a94_0_4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9b0fa6a9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9b0fa6a94_0_5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9b0fa6a9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637f7a5b7_0_1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637f7a5b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637f7a5b7_0_2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637f7a5b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637f7a5b7_0_7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637f7a5b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Content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EDA/Feature analysis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Preprocessing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Models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675" y="2172500"/>
            <a:ext cx="4758124" cy="23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Feature Analysis (Predictors - Categorical)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Day when people actively commenting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               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b="1" lang="en-GB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						</a:t>
            </a:r>
            <a:endParaRPr b="1" u="sng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900" y="1464300"/>
            <a:ext cx="7843526" cy="357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Feature Analysis (Predictors - Continuous)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Comments Received after H hours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849" y="1555325"/>
            <a:ext cx="7284650" cy="33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Feature Analysis (Predictors - Continuous)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578650" y="1000075"/>
            <a:ext cx="8253600" cy="32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H_local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Hours, for which we have the comments (target) received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 98% of post the time was taken for 24 hrs 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 hours less than 24, most of the posts got less than 10 comments</a:t>
            </a:r>
            <a:r>
              <a:rPr lang="en-GB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125" y="1553775"/>
            <a:ext cx="3696201" cy="226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030" y="1511900"/>
            <a:ext cx="4017620" cy="23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2600" y="3883075"/>
            <a:ext cx="2705100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Feature Analysis (Predictors - Continuous)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CC1, CC2, CC3, CC4, CC5 and Derived Features</a:t>
            </a:r>
            <a:endParaRPr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CC5 was defined as CC2-CC3. So, 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among CC2, CC3 and CC5 we can 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remove one </a:t>
            </a: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olumn to reduce 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redundancy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CC1 &amp; CC4 has strong correlation (1)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Derived features also have high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orrelation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have applied </a:t>
            </a: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multi-collinearity</a:t>
            </a: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removal methods to solve the issue</a:t>
            </a:r>
            <a:r>
              <a:rPr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176" y="1479550"/>
            <a:ext cx="3847250" cy="27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Pre-processing 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(Final Steps)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Removed cat variables Page type, Check-ins, Post promotion status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Changed date/time features to categorical and created two columns as weekdays and weekends. 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Removed redundant column CC3 and its corresponding derived features after checking with Random Forest Feature Importance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Scaled the data using standardscaler method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Applied regularization techniques to tackle multicollinearity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Machine Learning Models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have Implemented Below Models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Multiple Linear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Lasso 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Ridge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Decision Tree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Random Forest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XGBoost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KNN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Compared Train and Test accuracy for all models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Model Evaluation (MSE, RMSE, MAE)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62" y="1067425"/>
            <a:ext cx="888267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Model Evaluation (R2 and Adjusted R2)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50" y="1231600"/>
            <a:ext cx="8772051" cy="33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Model Evaluation ( Comparison of R2 Score)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075" y="1000075"/>
            <a:ext cx="5506225" cy="37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Model Evaluation (XGBoost)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5239850" y="1000075"/>
            <a:ext cx="35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640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025" y="1172175"/>
            <a:ext cx="3494850" cy="382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8900" y="1441475"/>
            <a:ext cx="2944275" cy="334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 txBox="1"/>
          <p:nvPr/>
        </p:nvSpPr>
        <p:spPr>
          <a:xfrm>
            <a:off x="1487975" y="829975"/>
            <a:ext cx="28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Evaluation metrics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5" name="Google Shape;185;p31"/>
          <p:cNvSpPr txBox="1"/>
          <p:nvPr/>
        </p:nvSpPr>
        <p:spPr>
          <a:xfrm>
            <a:off x="5396388" y="829975"/>
            <a:ext cx="28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Best hyperparameter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Prediction of comment volume traffic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or simply to predict the number of comments a Facebook post would get within a certain number of hours after posting.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Target variable was of continuous nature so it was a </a:t>
            </a: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regression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problem.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implemented linear and non-linear models such as Multiple Linear Regression, Regularized Regression, PCA, Random Forest and XGBoost  to solve the problem.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Model Evaluation (Feature Importance)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640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550" y="879975"/>
            <a:ext cx="5107099" cy="42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234000">
            <a:noAutofit/>
          </a:bodyPr>
          <a:lstStyle/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b="1" lang="en-GB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 variants of datasets 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b="1" lang="en-GB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Large train dataset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b="1" lang="en-GB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Very small test dataset 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b="1" lang="en-GB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 number of features 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b="1" lang="en-GB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Skewed target - 55% had 0 comments (unable to use log transform)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b="1" lang="en-GB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Categorical variables with high number of labels (106 labels)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b="1" lang="en-GB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Unknown label encoding so was not able to map labels with code 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b="1" lang="en-GB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 multicollinearity because of 25 derived variables</a:t>
            </a:r>
            <a:endParaRPr b="1"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XGBoost performed best on our dataset with test adjusted R2 score of  0.73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and Random Forest also performed well compared other models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From feature importance plot of Random Forest, Gradient Boosting and XGBoosting we can conclude that most important features are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CC2 (Comment count in last 24 hrs w.r.t to selected basetime)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Base Time/Date 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Dataset was large, so unable to use grid-search to find the optimal hyperparameters. Model accuracy can be improved.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Q &amp; 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Train dataset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had 5 variants of train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dataset with different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number of observations.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Test dataset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had 10 different test dataset with 100 observations each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Features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had 53 predictor variables and 1 target variable (continuous)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349" y="1109600"/>
            <a:ext cx="4452425" cy="17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Train Dataset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Total 5 variants. Variant is defined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as, how many instances of final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training set is derived from single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post of training set. This is done by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selecting different base date/time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 same post at random, process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them individually.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 missing value was present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250" y="1152475"/>
            <a:ext cx="3827050" cy="29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Feature Analysis (Target)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55% posts with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nil comments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 number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of posts with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very few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comments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875" y="1484300"/>
            <a:ext cx="4013550" cy="29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6074" y="1228725"/>
            <a:ext cx="19586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Feature Analysis (Predictors)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Page Features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Page likes, Page type, Check-in Places, Page Returns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Comments Features w.r.t Time Intervals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CC1, CC2, CC3, CC4, CC5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Derived Features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Min, Max, Avg, Med and Sd of CC features.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Date/Time Features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- 7 post published day and 7 base date/time day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Other basic Features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Len of Post, Base Time, Total Hours (for which comments received),  Post Share Count.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Feature Analysis (Predictors - Categorical)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Page Type 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Too many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abels 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ith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nknown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apping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Unable to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ggregate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abels of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same category like business, entertainment, political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Removed the variable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350" y="1038800"/>
            <a:ext cx="6315351" cy="26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Feature Analysis (Predictors - Categorical)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Check-ins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Too many labels with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unknown label 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ncoding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2. 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62% with 0 label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3. Removed the variable	</a:t>
            </a: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	               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(showing check-ins of 20 l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						</a:t>
            </a:r>
            <a:endParaRPr b="1" u="sng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025" y="1489475"/>
            <a:ext cx="4809250" cy="25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Feature Analysis (Predictors - Categorical)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Day when post published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               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b="1" lang="en-GB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						</a:t>
            </a:r>
            <a:endParaRPr b="1" u="sng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825" y="1496350"/>
            <a:ext cx="7338353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