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6341"/>
  </p:normalViewPr>
  <p:slideViewPr>
    <p:cSldViewPr snapToGrid="0" snapToObjects="1">
      <p:cViewPr varScale="1">
        <p:scale>
          <a:sx n="128" d="100"/>
          <a:sy n="128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0753-E3F6-0041-837D-8A0EF8D8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D1422-6F2D-A847-9C49-086E818C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E901A-5536-B54F-BFC6-B4DA6E0E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2C489-C06A-0B4A-AF0F-B43876F0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1E48D-A43B-1F46-BCD2-380BD101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5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B5FEC-3F36-6045-8E3E-2A465E46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642A1-12B4-CA44-B23B-2092390D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40F8E-9973-EB43-8ED1-12783DD9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CC57B-A65D-4244-BBD5-27376AC4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D0AC7-0A1A-694E-B798-A5ECEA13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4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390279-8F10-2846-A130-B25B907DA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94780-594C-924B-A78B-FD0AA3FA3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A0ED0-CD0C-4644-B123-551FFB64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5694D-F15B-1446-9B47-79F3EB11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016A6-A44E-5B4F-9181-05A5F1DC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4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75395-3F6C-D74B-9ACA-DD4A6AA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36175-992E-4040-AFCA-971B37D6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5C01B-A855-494E-9119-BE18D4F8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8A0D-0AAD-AA46-B195-45B3A870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B6688-580C-ED4C-BE60-E40322C7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2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59E2-EE16-A148-9EC5-8A1E4998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736C4-AB10-C24D-9887-EEF57031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31C08-5062-7444-8772-B28AED7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5C333-773D-C440-B5DD-D1CFA4D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F76E5-3B3B-144B-A3E1-9E37F3E5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38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5FB5-384A-5642-8388-B6C68072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18D15-D40A-384C-8115-289AC244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23420-3549-224F-BB8E-163C9263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10EE1-C1C2-DC41-A592-F0DB6129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D21C5-1035-064D-9B63-1968EC43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8CA8D-0DAB-C54A-AF2C-B46E560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2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FDFA2-CA8F-C646-9034-774657E9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5879C-2535-A34F-9FE7-46E80A7F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2E68E-2738-9D4B-AC37-E1079C36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08014A-7F45-DE4F-98D3-C2E478847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6412F6-FC8D-EC4E-AC22-36457F9B4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210694-066C-7F45-B067-033D7390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0AFD4-C7F2-364D-A815-D7A0E989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9CF6C-7883-1D41-A9E5-828D3E4C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8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6162-AD66-F64C-9F5B-6B7F63C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2DC91-7DF0-1948-BE30-AF706DBE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2CDD1D-79D7-5343-B297-CECA868E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2A6ED-C56C-F045-B093-14226C8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53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DCA4C-E3DA-994E-A324-20B00DCF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2767C-46DE-5C41-8510-4749340A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820B4C-F0EA-7048-9B36-ADABECBF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8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09F39-E667-6040-AE0E-EDF82026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47FFD-E98E-AD48-9C36-C56432B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7AFE0-267E-A145-A208-6F745CBBB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518BA-D48D-F64A-B4DC-EBC35B4C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59DB0-ACD1-DC42-A097-0E995AC2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7086-B0B0-6447-B9CF-07B49896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41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396EB-5494-6047-A2BA-D4643DA1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A78ED5-9610-7647-BFF8-25C99364B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82420-C281-D648-9110-38374E9C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B5BF7-EFF5-6C4D-96E1-7EDA38BF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1AD19-59C7-A947-B71A-DEBCF25D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6CBA6-EB96-A24A-82A3-B07EE024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66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F11C04-AE90-F34C-987B-EF92BFF0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B3C9F-D3F7-D64B-BF9C-4DF5993E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155C6-B28B-3841-A259-C8BA21D71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2B08-7841-F54A-B64B-4BEA7A2C319A}" type="datetimeFigureOut">
              <a:rPr kumimoji="1" lang="zh-CN" altLang="en-US" smtClean="0"/>
              <a:t>2019/10/31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7FCB5-3EB0-2F42-A13C-9387C22EA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A5A96-86D3-394F-AB65-A05AAFAD7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BEE8-0FE0-E546-AAC0-3703CF566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07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182BB-C2F8-8944-8597-28485B25C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上机时间与地点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51540-AF56-7347-81CE-84BE9CAC2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54E8A5-AC32-2442-BC6D-53A87CF3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69625"/>
              </p:ext>
            </p:extLst>
          </p:nvPr>
        </p:nvGraphicFramePr>
        <p:xfrm>
          <a:off x="510208" y="944218"/>
          <a:ext cx="10969489" cy="411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1227">
                  <a:extLst>
                    <a:ext uri="{9D8B030D-6E8A-4147-A177-3AD203B41FA5}">
                      <a16:colId xmlns:a16="http://schemas.microsoft.com/office/drawing/2014/main" val="1642047160"/>
                    </a:ext>
                  </a:extLst>
                </a:gridCol>
                <a:gridCol w="3488635">
                  <a:extLst>
                    <a:ext uri="{9D8B030D-6E8A-4147-A177-3AD203B41FA5}">
                      <a16:colId xmlns:a16="http://schemas.microsoft.com/office/drawing/2014/main" val="3998609155"/>
                    </a:ext>
                  </a:extLst>
                </a:gridCol>
                <a:gridCol w="4959627">
                  <a:extLst>
                    <a:ext uri="{9D8B030D-6E8A-4147-A177-3AD203B41FA5}">
                      <a16:colId xmlns:a16="http://schemas.microsoft.com/office/drawing/2014/main" val="3763390419"/>
                    </a:ext>
                  </a:extLst>
                </a:gridCol>
              </a:tblGrid>
              <a:tr h="41147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</a:rPr>
                        <a:t>移动计算及</a:t>
                      </a:r>
                      <a:endParaRPr lang="en-US" altLang="zh-CN" sz="28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</a:rPr>
                        <a:t>应用开发技术</a:t>
                      </a:r>
                      <a:endParaRPr lang="zh-CN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1" marR="8181" marT="81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</a:rPr>
                        <a:t>星期二 </a:t>
                      </a:r>
                      <a:r>
                        <a:rPr lang="en-US" altLang="zh-CN" sz="2800" u="none" strike="noStrike" dirty="0">
                          <a:effectLst/>
                        </a:rPr>
                        <a:t>5-6 [10-13] </a:t>
                      </a:r>
                      <a:br>
                        <a:rPr lang="en-US" altLang="zh-CN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星期五 </a:t>
                      </a:r>
                      <a:r>
                        <a:rPr lang="en-US" altLang="zh-CN" sz="2800" u="none" strike="noStrike" dirty="0">
                          <a:effectLst/>
                        </a:rPr>
                        <a:t>5-6 [10-13] </a:t>
                      </a:r>
                      <a:br>
                        <a:rPr lang="en-US" altLang="zh-CN" sz="2800" u="none" strike="noStrike" dirty="0">
                          <a:effectLst/>
                        </a:rPr>
                      </a:br>
                      <a:endParaRPr lang="en-US" altLang="zh-C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1" marR="8181" marT="81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</a:rPr>
                        <a:t> 信软楼西</a:t>
                      </a:r>
                      <a:r>
                        <a:rPr lang="en-US" altLang="zh-CN" sz="2800" u="none" strike="noStrike" dirty="0">
                          <a:effectLst/>
                        </a:rPr>
                        <a:t>304</a:t>
                      </a:r>
                      <a:r>
                        <a:rPr lang="zh-CN" altLang="en-US" sz="2800" u="none" strike="noStrike" dirty="0">
                          <a:effectLst/>
                        </a:rPr>
                        <a:t>（</a:t>
                      </a:r>
                      <a:r>
                        <a:rPr lang="en-US" altLang="zh-CN" sz="2800" u="none" strike="noStrike" dirty="0">
                          <a:effectLst/>
                        </a:rPr>
                        <a:t>10</a:t>
                      </a:r>
                      <a:r>
                        <a:rPr lang="zh-CN" altLang="en-US" sz="2800" u="none" strike="noStrike" dirty="0">
                          <a:effectLst/>
                        </a:rPr>
                        <a:t>周周二），</a:t>
                      </a:r>
                      <a:endParaRPr lang="en-US" altLang="zh-CN" sz="28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2800" u="none" strike="noStrike" dirty="0">
                          <a:effectLst/>
                        </a:rPr>
                        <a:t>信软楼西</a:t>
                      </a:r>
                      <a:r>
                        <a:rPr lang="en-US" altLang="zh-CN" sz="2800" u="none" strike="noStrike" dirty="0">
                          <a:effectLst/>
                        </a:rPr>
                        <a:t>306</a:t>
                      </a:r>
                      <a:r>
                        <a:rPr lang="zh-CN" altLang="en-US" sz="2800" u="none" strike="noStrike" dirty="0">
                          <a:effectLst/>
                        </a:rPr>
                        <a:t>（其他时间）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endParaRPr lang="zh-CN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1" marR="8181" marT="8181" marB="0" anchor="ctr"/>
                </a:tc>
                <a:extLst>
                  <a:ext uri="{0D108BD9-81ED-4DB2-BD59-A6C34878D82A}">
                    <a16:rowId xmlns:a16="http://schemas.microsoft.com/office/drawing/2014/main" val="329703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2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Macintosh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上机时间与地点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上机时间与地点</dc:title>
  <dc:creator>Xu Felix</dc:creator>
  <cp:lastModifiedBy>Xu Felix</cp:lastModifiedBy>
  <cp:revision>2</cp:revision>
  <dcterms:created xsi:type="dcterms:W3CDTF">2019-10-31T02:25:48Z</dcterms:created>
  <dcterms:modified xsi:type="dcterms:W3CDTF">2019-10-31T02:29:53Z</dcterms:modified>
</cp:coreProperties>
</file>