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3" r:id="rId2"/>
    <p:sldId id="360" r:id="rId3"/>
    <p:sldId id="514" r:id="rId4"/>
    <p:sldId id="567" r:id="rId5"/>
    <p:sldId id="363" r:id="rId6"/>
    <p:sldId id="556" r:id="rId7"/>
    <p:sldId id="557" r:id="rId8"/>
    <p:sldId id="364" r:id="rId9"/>
    <p:sldId id="558" r:id="rId10"/>
    <p:sldId id="559" r:id="rId11"/>
    <p:sldId id="365" r:id="rId12"/>
    <p:sldId id="560" r:id="rId13"/>
    <p:sldId id="366" r:id="rId14"/>
    <p:sldId id="367" r:id="rId15"/>
    <p:sldId id="563" r:id="rId16"/>
    <p:sldId id="566" r:id="rId17"/>
    <p:sldId id="368" r:id="rId18"/>
    <p:sldId id="370" r:id="rId19"/>
    <p:sldId id="371" r:id="rId20"/>
    <p:sldId id="574" r:id="rId21"/>
    <p:sldId id="286" r:id="rId22"/>
    <p:sldId id="289" r:id="rId23"/>
    <p:sldId id="347" r:id="rId24"/>
    <p:sldId id="517" r:id="rId25"/>
    <p:sldId id="431" r:id="rId26"/>
    <p:sldId id="534" r:id="rId27"/>
    <p:sldId id="434" r:id="rId28"/>
    <p:sldId id="436" r:id="rId29"/>
    <p:sldId id="573" r:id="rId30"/>
    <p:sldId id="440" r:id="rId31"/>
    <p:sldId id="441" r:id="rId32"/>
    <p:sldId id="442" r:id="rId33"/>
    <p:sldId id="443" r:id="rId34"/>
    <p:sldId id="535" r:id="rId35"/>
    <p:sldId id="518" r:id="rId36"/>
    <p:sldId id="50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D0F92E-07D0-45A0-80A0-3BF549689798}">
          <p14:sldIdLst/>
        </p14:section>
        <p14:section name="目录" id="{9F41A1C2-3EA9-4A08-83F9-BC41F325B388}">
          <p14:sldIdLst/>
        </p14:section>
        <p14:section name="无线信道-1学时" id="{0B1790EA-7067-4642-98E3-AF71FF121F79}">
          <p14:sldIdLst/>
        </p14:section>
        <p14:section name="个域网-1学时" id="{53CD9ECD-AFEA-489A-AAAA-7C14EF5F8BC6}">
          <p14:sldIdLst/>
        </p14:section>
        <p14:section name="局域网-1学时" id="{9C99B235-1F09-48BB-BD29-B042D848600E}">
          <p14:sldIdLst/>
        </p14:section>
        <p14:section name="无线传感器网络-2学时" id="{6EC9DE96-8706-4881-A88C-3D759F42B02B}">
          <p14:sldIdLst/>
        </p14:section>
        <p14:section name="无线自组织网络-2学时" id="{90CDC950-5CE4-456D-8733-E925C55A0F5C}">
          <p14:sldIdLst/>
        </p14:section>
        <p14:section name="广域网-2学时" id="{4AC92AE6-A7ED-4E4F-B891-D4F913E454DF}">
          <p14:sldIdLst>
            <p14:sldId id="353"/>
            <p14:sldId id="360"/>
            <p14:sldId id="514"/>
            <p14:sldId id="567"/>
            <p14:sldId id="363"/>
            <p14:sldId id="556"/>
            <p14:sldId id="557"/>
            <p14:sldId id="364"/>
            <p14:sldId id="558"/>
            <p14:sldId id="559"/>
            <p14:sldId id="365"/>
            <p14:sldId id="560"/>
            <p14:sldId id="366"/>
            <p14:sldId id="367"/>
            <p14:sldId id="563"/>
            <p14:sldId id="566"/>
            <p14:sldId id="368"/>
            <p14:sldId id="370"/>
            <p14:sldId id="371"/>
            <p14:sldId id="574"/>
            <p14:sldId id="286"/>
          </p14:sldIdLst>
        </p14:section>
        <p14:section name="移动管理-1学时" id="{BDC910B0-E476-4C3B-9934-245745CAC5FA}">
          <p14:sldIdLst>
            <p14:sldId id="289"/>
            <p14:sldId id="347"/>
            <p14:sldId id="517"/>
            <p14:sldId id="431"/>
            <p14:sldId id="534"/>
            <p14:sldId id="434"/>
            <p14:sldId id="436"/>
            <p14:sldId id="573"/>
            <p14:sldId id="440"/>
            <p14:sldId id="441"/>
            <p14:sldId id="442"/>
            <p14:sldId id="443"/>
            <p14:sldId id="535"/>
            <p14:sldId id="518"/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A44"/>
    <a:srgbClr val="953735"/>
    <a:srgbClr val="D5D5D5"/>
    <a:srgbClr val="CBCBCB"/>
    <a:srgbClr val="F5F5F5"/>
    <a:srgbClr val="989898"/>
    <a:srgbClr val="4F81BD"/>
    <a:srgbClr val="282828"/>
    <a:srgbClr val="FFFFFF"/>
    <a:srgbClr val="214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0847" autoAdjust="0"/>
  </p:normalViewPr>
  <p:slideViewPr>
    <p:cSldViewPr snapToGrid="0">
      <p:cViewPr varScale="1">
        <p:scale>
          <a:sx n="73" d="100"/>
          <a:sy n="73" d="100"/>
        </p:scale>
        <p:origin x="96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8D16A-F7B8-4ABD-A582-163526B63458}" type="doc">
      <dgm:prSet loTypeId="urn:microsoft.com/office/officeart/2005/8/layout/hierarchy5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FE4D1FE-50C5-491B-B004-ADCCB8F6F034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无线网络</a:t>
          </a:r>
        </a:p>
      </dgm:t>
    </dgm:pt>
    <dgm:pt modelId="{7503F34E-AC11-4E06-9F36-B902C36EF998}" type="parTrans" cxnId="{2100A2F3-26BB-43EA-B0D5-EAE284C6D37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473ED-F621-438E-8449-7468291887FB}" type="sibTrans" cxnId="{2100A2F3-26BB-43EA-B0D5-EAE284C6D37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C1C26-D194-4FB7-861A-7CAE68DBAA3A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声波通信</a:t>
          </a:r>
        </a:p>
      </dgm:t>
    </dgm:pt>
    <dgm:pt modelId="{1B265C7F-E1B6-4F4E-9187-720C73FCC5BB}" type="parTrans" cxnId="{D48FE2E6-419A-422A-88CD-5450347AAB14}">
      <dgm:prSet custT="1"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2ACE12-80F9-46CC-9DF7-D73034E7518D}" type="sibTrans" cxnId="{D48FE2E6-419A-422A-88CD-5450347AAB1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8B351-8C28-4651-A20C-D1C1E86DD6C5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电磁波</a:t>
          </a:r>
        </a:p>
      </dgm:t>
    </dgm:pt>
    <dgm:pt modelId="{D656A2A4-9A7F-4F72-803E-5E4B7D7F3760}" type="parTrans" cxnId="{FCE2E48A-C943-409C-A841-D32A5452859C}">
      <dgm:prSet custT="1"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1BFDDA-5EDC-4ED9-986D-02606B62B62F}" type="sibTrans" cxnId="{FCE2E48A-C943-409C-A841-D32A5452859C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6A840-F15E-445F-9CA8-33C9EEEF4FC3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红外线</a:t>
          </a:r>
        </a:p>
      </dgm:t>
    </dgm:pt>
    <dgm:pt modelId="{2DAE0040-1B8E-4871-B2AB-00DB23E1A9B9}" type="parTrans" cxnId="{5E183071-5DF8-4989-8412-29576E312FD6}">
      <dgm:prSet custT="1"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ADD6D-9E0C-4AF2-BFFC-1EBB36A75905}" type="sibTrans" cxnId="{5E183071-5DF8-4989-8412-29576E312FD6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F5311-2C7E-4DAA-969D-F2FBC6A46EAC}">
      <dgm:prSet phldrT="[文本]" custT="1"/>
      <dgm:spPr/>
      <dgm:t>
        <a:bodyPr/>
        <a:lstStyle/>
        <a:p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182A2-23C2-4822-89A0-8167AA20FDC1}" type="parTrans" cxnId="{04133B65-22C6-4B7A-8CEB-F77C5EBDD6B9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9C8935-97A3-4C1D-94AB-3CA7A08D3910}" type="sibTrans" cxnId="{04133B65-22C6-4B7A-8CEB-F77C5EBDD6B9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B4F6C-12DD-4154-A9C3-8D4B47FA0D9F}">
      <dgm:prSet phldrT="[文本]" custT="1"/>
      <dgm:spPr/>
      <dgm:t>
        <a:bodyPr/>
        <a:lstStyle/>
        <a:p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EDF9C7-81F6-47E3-95F6-3B1C43631FB6}" type="parTrans" cxnId="{F84669EF-748B-4E31-9E4C-C20EC4BAE6E1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96B15-D447-4584-9ED4-63866CA6D26A}" type="sibTrans" cxnId="{F84669EF-748B-4E31-9E4C-C20EC4BAE6E1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C44DD-554B-49F2-B4EC-C51852145DC9}">
      <dgm:prSet phldrT="[文本]" custT="1"/>
      <dgm:spPr/>
      <dgm:t>
        <a:bodyPr/>
        <a:lstStyle/>
        <a:p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492FFD-79E0-4DE2-9517-73B5CB53582E}" type="parTrans" cxnId="{BC52CF5D-E5F4-49EC-9316-4AE0FE14C63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035E51-3989-4A56-9B96-6D7CA6CABC15}" type="sibTrans" cxnId="{BC52CF5D-E5F4-49EC-9316-4AE0FE14C634}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E8829-F87A-4629-843B-F39B56D2A91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射频</a:t>
          </a:r>
        </a:p>
      </dgm:t>
    </dgm:pt>
    <dgm:pt modelId="{AB674522-2D5E-41C1-96CF-FA7BE759B958}" type="parTrans" cxnId="{B4786B37-CE2C-4BF4-A200-0DA8AF341A0C}">
      <dgm:prSet custT="1"/>
      <dgm:spPr/>
      <dgm:t>
        <a:bodyPr/>
        <a:lstStyle/>
        <a:p>
          <a:endParaRPr lang="zh-CN" altLang="en-US" sz="2800"/>
        </a:p>
      </dgm:t>
    </dgm:pt>
    <dgm:pt modelId="{1C40DB9D-C7CF-41C6-9E1C-3D413D8366CC}" type="sibTrans" cxnId="{B4786B37-CE2C-4BF4-A200-0DA8AF341A0C}">
      <dgm:prSet/>
      <dgm:spPr/>
      <dgm:t>
        <a:bodyPr/>
        <a:lstStyle/>
        <a:p>
          <a:endParaRPr lang="zh-CN" altLang="en-US" sz="2800"/>
        </a:p>
      </dgm:t>
    </dgm:pt>
    <dgm:pt modelId="{4F888E85-076C-4DFF-A56D-E700F99274DC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个域网</a:t>
          </a:r>
        </a:p>
      </dgm:t>
    </dgm:pt>
    <dgm:pt modelId="{69ADAC53-4D48-4871-9F07-212B5D24E748}" type="parTrans" cxnId="{4D004D7F-757F-49F0-B991-8DD9D0A994D5}">
      <dgm:prSet custT="1"/>
      <dgm:spPr/>
      <dgm:t>
        <a:bodyPr/>
        <a:lstStyle/>
        <a:p>
          <a:endParaRPr lang="zh-CN" altLang="en-US" sz="2800"/>
        </a:p>
      </dgm:t>
    </dgm:pt>
    <dgm:pt modelId="{05349B1A-E2CF-4E62-8A59-A62808478AFF}" type="sibTrans" cxnId="{4D004D7F-757F-49F0-B991-8DD9D0A994D5}">
      <dgm:prSet/>
      <dgm:spPr/>
      <dgm:t>
        <a:bodyPr/>
        <a:lstStyle/>
        <a:p>
          <a:endParaRPr lang="zh-CN" altLang="en-US" sz="2800"/>
        </a:p>
      </dgm:t>
    </dgm:pt>
    <dgm:pt modelId="{C0F7D4CC-D283-4A54-928F-258245BDDA71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局域网</a:t>
          </a:r>
        </a:p>
      </dgm:t>
    </dgm:pt>
    <dgm:pt modelId="{03167A3B-E7E0-4C49-8B8C-AB5BD0113430}" type="parTrans" cxnId="{7015D3B8-40DB-478B-95B0-768722505500}">
      <dgm:prSet custT="1"/>
      <dgm:spPr/>
      <dgm:t>
        <a:bodyPr/>
        <a:lstStyle/>
        <a:p>
          <a:endParaRPr lang="zh-CN" altLang="en-US" sz="2800"/>
        </a:p>
      </dgm:t>
    </dgm:pt>
    <dgm:pt modelId="{491DF68F-F26C-4BB0-9D47-7A76F7AAECDC}" type="sibTrans" cxnId="{7015D3B8-40DB-478B-95B0-768722505500}">
      <dgm:prSet/>
      <dgm:spPr/>
      <dgm:t>
        <a:bodyPr/>
        <a:lstStyle/>
        <a:p>
          <a:endParaRPr lang="zh-CN" altLang="en-US" sz="2800"/>
        </a:p>
      </dgm:t>
    </dgm:pt>
    <dgm:pt modelId="{39C34B18-0209-4AE5-8228-C2DD8DE0E2E2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广域网</a:t>
          </a:r>
        </a:p>
      </dgm:t>
    </dgm:pt>
    <dgm:pt modelId="{490E43FA-4B14-48E6-8C11-431AABE007EB}" type="parTrans" cxnId="{D81E8DCD-4057-4B46-AE7B-481823C95A5B}">
      <dgm:prSet custT="1"/>
      <dgm:spPr/>
      <dgm:t>
        <a:bodyPr/>
        <a:lstStyle/>
        <a:p>
          <a:endParaRPr lang="zh-CN" altLang="en-US" sz="2800"/>
        </a:p>
      </dgm:t>
    </dgm:pt>
    <dgm:pt modelId="{D2EF32A5-43C7-4F02-864C-4744ED74A1A8}" type="sibTrans" cxnId="{D81E8DCD-4057-4B46-AE7B-481823C95A5B}">
      <dgm:prSet/>
      <dgm:spPr/>
      <dgm:t>
        <a:bodyPr/>
        <a:lstStyle/>
        <a:p>
          <a:endParaRPr lang="zh-CN" altLang="en-US" sz="2800"/>
        </a:p>
      </dgm:t>
    </dgm:pt>
    <dgm:pt modelId="{26A53DE7-46BB-4293-8015-6410FE7F3870}">
      <dgm:prSet phldrT="[文本]" custT="1"/>
      <dgm:spPr/>
      <dgm:t>
        <a:bodyPr/>
        <a:lstStyle/>
        <a:p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89AC7E-02CD-4F72-8C70-B658DBA7A7C0}" type="parTrans" cxnId="{FBDB341E-8F9E-4827-848A-8923998A950C}">
      <dgm:prSet/>
      <dgm:spPr/>
      <dgm:t>
        <a:bodyPr/>
        <a:lstStyle/>
        <a:p>
          <a:endParaRPr lang="zh-CN" altLang="en-US" sz="2800"/>
        </a:p>
      </dgm:t>
    </dgm:pt>
    <dgm:pt modelId="{585E3996-113D-444B-9E62-D2FFA97D054B}" type="sibTrans" cxnId="{FBDB341E-8F9E-4827-848A-8923998A950C}">
      <dgm:prSet/>
      <dgm:spPr/>
      <dgm:t>
        <a:bodyPr/>
        <a:lstStyle/>
        <a:p>
          <a:endParaRPr lang="zh-CN" altLang="en-US" sz="2800"/>
        </a:p>
      </dgm:t>
    </dgm:pt>
    <dgm:pt modelId="{D57832B9-277F-4D79-8C67-22C67810F7BA}" type="pres">
      <dgm:prSet presAssocID="{8EF8D16A-F7B8-4ABD-A582-163526B634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CB7D4C-3215-470A-A84C-2EFFB088CAEF}" type="pres">
      <dgm:prSet presAssocID="{8EF8D16A-F7B8-4ABD-A582-163526B63458}" presName="hierFlow" presStyleCnt="0"/>
      <dgm:spPr/>
    </dgm:pt>
    <dgm:pt modelId="{920C680A-3583-42AB-871F-1AE9C61085B3}" type="pres">
      <dgm:prSet presAssocID="{8EF8D16A-F7B8-4ABD-A582-163526B63458}" presName="firstBuf" presStyleCnt="0"/>
      <dgm:spPr/>
    </dgm:pt>
    <dgm:pt modelId="{085A57D4-6C04-421A-88B5-E7628D15F601}" type="pres">
      <dgm:prSet presAssocID="{8EF8D16A-F7B8-4ABD-A582-163526B634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CEBB2D2-7265-4FD0-AEE3-E481663C8576}" type="pres">
      <dgm:prSet presAssocID="{CFE4D1FE-50C5-491B-B004-ADCCB8F6F034}" presName="Name17" presStyleCnt="0"/>
      <dgm:spPr/>
    </dgm:pt>
    <dgm:pt modelId="{7B690808-4201-42D6-91B0-81BB321CD6B5}" type="pres">
      <dgm:prSet presAssocID="{CFE4D1FE-50C5-491B-B004-ADCCB8F6F034}" presName="level1Shape" presStyleLbl="node0" presStyleIdx="0" presStyleCnt="1">
        <dgm:presLayoutVars>
          <dgm:chPref val="3"/>
        </dgm:presLayoutVars>
      </dgm:prSet>
      <dgm:spPr/>
    </dgm:pt>
    <dgm:pt modelId="{D30C3C88-D700-4A25-BED7-D36A939D0240}" type="pres">
      <dgm:prSet presAssocID="{CFE4D1FE-50C5-491B-B004-ADCCB8F6F034}" presName="hierChild2" presStyleCnt="0"/>
      <dgm:spPr/>
    </dgm:pt>
    <dgm:pt modelId="{69BC213D-18D6-40F5-A338-69D2B57EA74B}" type="pres">
      <dgm:prSet presAssocID="{1B265C7F-E1B6-4F4E-9187-720C73FCC5BB}" presName="Name25" presStyleLbl="parChTrans1D2" presStyleIdx="0" presStyleCnt="2"/>
      <dgm:spPr/>
    </dgm:pt>
    <dgm:pt modelId="{538B6CF9-E603-4B1C-830A-F023F40BE4A8}" type="pres">
      <dgm:prSet presAssocID="{1B265C7F-E1B6-4F4E-9187-720C73FCC5BB}" presName="connTx" presStyleLbl="parChTrans1D2" presStyleIdx="0" presStyleCnt="2"/>
      <dgm:spPr/>
    </dgm:pt>
    <dgm:pt modelId="{721B5DBF-F525-4D27-8134-532471DCC3A7}" type="pres">
      <dgm:prSet presAssocID="{9C2C1C26-D194-4FB7-861A-7CAE68DBAA3A}" presName="Name30" presStyleCnt="0"/>
      <dgm:spPr/>
    </dgm:pt>
    <dgm:pt modelId="{45AAD6E6-9AB0-44F8-B36A-8E22423B7DC9}" type="pres">
      <dgm:prSet presAssocID="{9C2C1C26-D194-4FB7-861A-7CAE68DBAA3A}" presName="level2Shape" presStyleLbl="node2" presStyleIdx="0" presStyleCnt="2"/>
      <dgm:spPr/>
    </dgm:pt>
    <dgm:pt modelId="{ECE227B6-1ADD-47F6-A313-B7DA3BDDA198}" type="pres">
      <dgm:prSet presAssocID="{9C2C1C26-D194-4FB7-861A-7CAE68DBAA3A}" presName="hierChild3" presStyleCnt="0"/>
      <dgm:spPr/>
    </dgm:pt>
    <dgm:pt modelId="{7F61B317-ABEB-4A8E-9E73-FEF6D2B9536F}" type="pres">
      <dgm:prSet presAssocID="{D656A2A4-9A7F-4F72-803E-5E4B7D7F3760}" presName="Name25" presStyleLbl="parChTrans1D2" presStyleIdx="1" presStyleCnt="2"/>
      <dgm:spPr/>
    </dgm:pt>
    <dgm:pt modelId="{53D60B0E-403C-44AC-9401-E73D7AFF704B}" type="pres">
      <dgm:prSet presAssocID="{D656A2A4-9A7F-4F72-803E-5E4B7D7F3760}" presName="connTx" presStyleLbl="parChTrans1D2" presStyleIdx="1" presStyleCnt="2"/>
      <dgm:spPr/>
    </dgm:pt>
    <dgm:pt modelId="{58722823-DC0C-4889-93F8-A5BE568379D9}" type="pres">
      <dgm:prSet presAssocID="{F2A8B351-8C28-4651-A20C-D1C1E86DD6C5}" presName="Name30" presStyleCnt="0"/>
      <dgm:spPr/>
    </dgm:pt>
    <dgm:pt modelId="{4646AFBC-EB1F-47C4-B543-8FB349C2C771}" type="pres">
      <dgm:prSet presAssocID="{F2A8B351-8C28-4651-A20C-D1C1E86DD6C5}" presName="level2Shape" presStyleLbl="node2" presStyleIdx="1" presStyleCnt="2"/>
      <dgm:spPr/>
    </dgm:pt>
    <dgm:pt modelId="{25EF0133-06CD-42CC-A047-908B2837C1FB}" type="pres">
      <dgm:prSet presAssocID="{F2A8B351-8C28-4651-A20C-D1C1E86DD6C5}" presName="hierChild3" presStyleCnt="0"/>
      <dgm:spPr/>
    </dgm:pt>
    <dgm:pt modelId="{BBE30D86-16BC-4590-8588-10044A106D0E}" type="pres">
      <dgm:prSet presAssocID="{2DAE0040-1B8E-4871-B2AB-00DB23E1A9B9}" presName="Name25" presStyleLbl="parChTrans1D3" presStyleIdx="0" presStyleCnt="2"/>
      <dgm:spPr/>
    </dgm:pt>
    <dgm:pt modelId="{59775196-1D8F-4035-A988-016E93616159}" type="pres">
      <dgm:prSet presAssocID="{2DAE0040-1B8E-4871-B2AB-00DB23E1A9B9}" presName="connTx" presStyleLbl="parChTrans1D3" presStyleIdx="0" presStyleCnt="2"/>
      <dgm:spPr/>
    </dgm:pt>
    <dgm:pt modelId="{4579635C-A10B-45B4-BD0C-868AE6BDA375}" type="pres">
      <dgm:prSet presAssocID="{D6B6A840-F15E-445F-9CA8-33C9EEEF4FC3}" presName="Name30" presStyleCnt="0"/>
      <dgm:spPr/>
    </dgm:pt>
    <dgm:pt modelId="{4026EDBB-A209-4D63-9DE0-284C13701FA7}" type="pres">
      <dgm:prSet presAssocID="{D6B6A840-F15E-445F-9CA8-33C9EEEF4FC3}" presName="level2Shape" presStyleLbl="node3" presStyleIdx="0" presStyleCnt="2"/>
      <dgm:spPr/>
    </dgm:pt>
    <dgm:pt modelId="{4B54F726-45B9-4FCD-8A9A-B76AC2216FD0}" type="pres">
      <dgm:prSet presAssocID="{D6B6A840-F15E-445F-9CA8-33C9EEEF4FC3}" presName="hierChild3" presStyleCnt="0"/>
      <dgm:spPr/>
    </dgm:pt>
    <dgm:pt modelId="{F3BA6243-BBB2-4D80-BDDD-DD05C0DD711D}" type="pres">
      <dgm:prSet presAssocID="{AB674522-2D5E-41C1-96CF-FA7BE759B958}" presName="Name25" presStyleLbl="parChTrans1D3" presStyleIdx="1" presStyleCnt="2"/>
      <dgm:spPr/>
    </dgm:pt>
    <dgm:pt modelId="{7D9968ED-205A-4873-A1D2-31A4B3D440DC}" type="pres">
      <dgm:prSet presAssocID="{AB674522-2D5E-41C1-96CF-FA7BE759B958}" presName="connTx" presStyleLbl="parChTrans1D3" presStyleIdx="1" presStyleCnt="2"/>
      <dgm:spPr/>
    </dgm:pt>
    <dgm:pt modelId="{19DCC946-D8FA-4075-BA9F-FB641C3896B0}" type="pres">
      <dgm:prSet presAssocID="{1BBE8829-F87A-4629-843B-F39B56D2A91A}" presName="Name30" presStyleCnt="0"/>
      <dgm:spPr/>
    </dgm:pt>
    <dgm:pt modelId="{217DC873-8F0C-4069-B398-DB0FA091B386}" type="pres">
      <dgm:prSet presAssocID="{1BBE8829-F87A-4629-843B-F39B56D2A91A}" presName="level2Shape" presStyleLbl="node3" presStyleIdx="1" presStyleCnt="2" custLinFactNeighborX="4314" custLinFactNeighborY="53206"/>
      <dgm:spPr/>
    </dgm:pt>
    <dgm:pt modelId="{B733F21D-0A0E-4901-8B38-0BA10ADBCEE1}" type="pres">
      <dgm:prSet presAssocID="{1BBE8829-F87A-4629-843B-F39B56D2A91A}" presName="hierChild3" presStyleCnt="0"/>
      <dgm:spPr/>
    </dgm:pt>
    <dgm:pt modelId="{D963E212-387C-4E58-8250-D6D5D3269EDB}" type="pres">
      <dgm:prSet presAssocID="{69ADAC53-4D48-4871-9F07-212B5D24E748}" presName="Name25" presStyleLbl="parChTrans1D4" presStyleIdx="0" presStyleCnt="3"/>
      <dgm:spPr/>
    </dgm:pt>
    <dgm:pt modelId="{CAD4E781-4257-40E1-A9BD-A9EB5DD9F0B8}" type="pres">
      <dgm:prSet presAssocID="{69ADAC53-4D48-4871-9F07-212B5D24E748}" presName="connTx" presStyleLbl="parChTrans1D4" presStyleIdx="0" presStyleCnt="3"/>
      <dgm:spPr/>
    </dgm:pt>
    <dgm:pt modelId="{A300CE7C-F4B4-4037-BDF6-8B0A1D8CC69F}" type="pres">
      <dgm:prSet presAssocID="{4F888E85-076C-4DFF-A56D-E700F99274DC}" presName="Name30" presStyleCnt="0"/>
      <dgm:spPr/>
    </dgm:pt>
    <dgm:pt modelId="{A72C29ED-4D2F-421D-8397-522ED1650B13}" type="pres">
      <dgm:prSet presAssocID="{4F888E85-076C-4DFF-A56D-E700F99274DC}" presName="level2Shape" presStyleLbl="node4" presStyleIdx="0" presStyleCnt="3"/>
      <dgm:spPr/>
    </dgm:pt>
    <dgm:pt modelId="{4B0B5C2F-C684-4174-80D9-22CFC5688968}" type="pres">
      <dgm:prSet presAssocID="{4F888E85-076C-4DFF-A56D-E700F99274DC}" presName="hierChild3" presStyleCnt="0"/>
      <dgm:spPr/>
    </dgm:pt>
    <dgm:pt modelId="{601321D3-9251-4EAC-B59D-5D26FE16C525}" type="pres">
      <dgm:prSet presAssocID="{03167A3B-E7E0-4C49-8B8C-AB5BD0113430}" presName="Name25" presStyleLbl="parChTrans1D4" presStyleIdx="1" presStyleCnt="3"/>
      <dgm:spPr/>
    </dgm:pt>
    <dgm:pt modelId="{F8F26098-C05E-4872-8563-E0593853D55E}" type="pres">
      <dgm:prSet presAssocID="{03167A3B-E7E0-4C49-8B8C-AB5BD0113430}" presName="connTx" presStyleLbl="parChTrans1D4" presStyleIdx="1" presStyleCnt="3"/>
      <dgm:spPr/>
    </dgm:pt>
    <dgm:pt modelId="{3C67EC94-EC93-431C-830B-875FED006F59}" type="pres">
      <dgm:prSet presAssocID="{C0F7D4CC-D283-4A54-928F-258245BDDA71}" presName="Name30" presStyleCnt="0"/>
      <dgm:spPr/>
    </dgm:pt>
    <dgm:pt modelId="{EA6525A5-D43B-4D01-9DB3-57F1FD05F74F}" type="pres">
      <dgm:prSet presAssocID="{C0F7D4CC-D283-4A54-928F-258245BDDA71}" presName="level2Shape" presStyleLbl="node4" presStyleIdx="1" presStyleCnt="3"/>
      <dgm:spPr/>
    </dgm:pt>
    <dgm:pt modelId="{917A28D9-3247-465D-A82F-15E5D2E50210}" type="pres">
      <dgm:prSet presAssocID="{C0F7D4CC-D283-4A54-928F-258245BDDA71}" presName="hierChild3" presStyleCnt="0"/>
      <dgm:spPr/>
    </dgm:pt>
    <dgm:pt modelId="{0F852B83-7E1D-4C38-80EC-572A2E0A023A}" type="pres">
      <dgm:prSet presAssocID="{490E43FA-4B14-48E6-8C11-431AABE007EB}" presName="Name25" presStyleLbl="parChTrans1D4" presStyleIdx="2" presStyleCnt="3"/>
      <dgm:spPr/>
    </dgm:pt>
    <dgm:pt modelId="{DD5B28DF-E837-47ED-8E38-D7A9BBCFE272}" type="pres">
      <dgm:prSet presAssocID="{490E43FA-4B14-48E6-8C11-431AABE007EB}" presName="connTx" presStyleLbl="parChTrans1D4" presStyleIdx="2" presStyleCnt="3"/>
      <dgm:spPr/>
    </dgm:pt>
    <dgm:pt modelId="{8DAA1AE4-12B5-434E-98BC-D26E06A1C035}" type="pres">
      <dgm:prSet presAssocID="{39C34B18-0209-4AE5-8228-C2DD8DE0E2E2}" presName="Name30" presStyleCnt="0"/>
      <dgm:spPr/>
    </dgm:pt>
    <dgm:pt modelId="{8A619FD9-ACCF-4B60-8071-B3F407710EF1}" type="pres">
      <dgm:prSet presAssocID="{39C34B18-0209-4AE5-8228-C2DD8DE0E2E2}" presName="level2Shape" presStyleLbl="node4" presStyleIdx="2" presStyleCnt="3"/>
      <dgm:spPr/>
    </dgm:pt>
    <dgm:pt modelId="{AE29DE91-E842-4C36-8488-0A028B9B2E2B}" type="pres">
      <dgm:prSet presAssocID="{39C34B18-0209-4AE5-8228-C2DD8DE0E2E2}" presName="hierChild3" presStyleCnt="0"/>
      <dgm:spPr/>
    </dgm:pt>
    <dgm:pt modelId="{33E43A30-7312-49FC-B790-1723CE9B69E8}" type="pres">
      <dgm:prSet presAssocID="{8EF8D16A-F7B8-4ABD-A582-163526B63458}" presName="bgShapesFlow" presStyleCnt="0"/>
      <dgm:spPr/>
    </dgm:pt>
    <dgm:pt modelId="{AF481C53-D5E9-4C08-A256-B6E7B27E7FD1}" type="pres">
      <dgm:prSet presAssocID="{88CF5311-2C7E-4DAA-969D-F2FBC6A46EAC}" presName="rectComp" presStyleCnt="0"/>
      <dgm:spPr/>
    </dgm:pt>
    <dgm:pt modelId="{0E323B89-E0A5-430F-BADC-34E2A0F319F8}" type="pres">
      <dgm:prSet presAssocID="{88CF5311-2C7E-4DAA-969D-F2FBC6A46EAC}" presName="bgRect" presStyleLbl="bgShp" presStyleIdx="0" presStyleCnt="4"/>
      <dgm:spPr/>
    </dgm:pt>
    <dgm:pt modelId="{3DD5D3CA-A7F3-479D-8CF7-9BC51CB9888E}" type="pres">
      <dgm:prSet presAssocID="{88CF5311-2C7E-4DAA-969D-F2FBC6A46EAC}" presName="bgRectTx" presStyleLbl="bgShp" presStyleIdx="0" presStyleCnt="4">
        <dgm:presLayoutVars>
          <dgm:bulletEnabled val="1"/>
        </dgm:presLayoutVars>
      </dgm:prSet>
      <dgm:spPr/>
    </dgm:pt>
    <dgm:pt modelId="{A6A77FB5-B7E3-42E2-94FB-4C6991F4E508}" type="pres">
      <dgm:prSet presAssocID="{88CF5311-2C7E-4DAA-969D-F2FBC6A46EAC}" presName="spComp" presStyleCnt="0"/>
      <dgm:spPr/>
    </dgm:pt>
    <dgm:pt modelId="{EFE8C763-8567-42C8-BFA3-8564A3C67947}" type="pres">
      <dgm:prSet presAssocID="{88CF5311-2C7E-4DAA-969D-F2FBC6A46EAC}" presName="hSp" presStyleCnt="0"/>
      <dgm:spPr/>
    </dgm:pt>
    <dgm:pt modelId="{F49C27B2-515B-485C-872A-26B81DE30C4F}" type="pres">
      <dgm:prSet presAssocID="{0FCB4F6C-12DD-4154-A9C3-8D4B47FA0D9F}" presName="rectComp" presStyleCnt="0"/>
      <dgm:spPr/>
    </dgm:pt>
    <dgm:pt modelId="{DA7E4D60-D45E-4549-983D-B7CCD48C1CCE}" type="pres">
      <dgm:prSet presAssocID="{0FCB4F6C-12DD-4154-A9C3-8D4B47FA0D9F}" presName="bgRect" presStyleLbl="bgShp" presStyleIdx="1" presStyleCnt="4"/>
      <dgm:spPr/>
    </dgm:pt>
    <dgm:pt modelId="{425E7565-0B44-46FB-8BA9-365D17E75AD2}" type="pres">
      <dgm:prSet presAssocID="{0FCB4F6C-12DD-4154-A9C3-8D4B47FA0D9F}" presName="bgRectTx" presStyleLbl="bgShp" presStyleIdx="1" presStyleCnt="4">
        <dgm:presLayoutVars>
          <dgm:bulletEnabled val="1"/>
        </dgm:presLayoutVars>
      </dgm:prSet>
      <dgm:spPr/>
    </dgm:pt>
    <dgm:pt modelId="{24D978B1-7F5C-4F67-95D4-966AB451B516}" type="pres">
      <dgm:prSet presAssocID="{0FCB4F6C-12DD-4154-A9C3-8D4B47FA0D9F}" presName="spComp" presStyleCnt="0"/>
      <dgm:spPr/>
    </dgm:pt>
    <dgm:pt modelId="{3CB6C784-A883-415F-BC8F-ECAA8AEF8B57}" type="pres">
      <dgm:prSet presAssocID="{0FCB4F6C-12DD-4154-A9C3-8D4B47FA0D9F}" presName="hSp" presStyleCnt="0"/>
      <dgm:spPr/>
    </dgm:pt>
    <dgm:pt modelId="{697F73B3-957D-4335-AA42-49B3FB9DB8D9}" type="pres">
      <dgm:prSet presAssocID="{7F3C44DD-554B-49F2-B4EC-C51852145DC9}" presName="rectComp" presStyleCnt="0"/>
      <dgm:spPr/>
    </dgm:pt>
    <dgm:pt modelId="{B60B3A40-2DC1-4247-9512-324D0AD94A70}" type="pres">
      <dgm:prSet presAssocID="{7F3C44DD-554B-49F2-B4EC-C51852145DC9}" presName="bgRect" presStyleLbl="bgShp" presStyleIdx="2" presStyleCnt="4" custLinFactNeighborX="-659"/>
      <dgm:spPr/>
    </dgm:pt>
    <dgm:pt modelId="{2FEB92BE-7790-489D-9B23-FECAF48DD552}" type="pres">
      <dgm:prSet presAssocID="{7F3C44DD-554B-49F2-B4EC-C51852145DC9}" presName="bgRectTx" presStyleLbl="bgShp" presStyleIdx="2" presStyleCnt="4">
        <dgm:presLayoutVars>
          <dgm:bulletEnabled val="1"/>
        </dgm:presLayoutVars>
      </dgm:prSet>
      <dgm:spPr/>
    </dgm:pt>
    <dgm:pt modelId="{84FBE3F6-D50A-48A7-A29D-2D82EDA88F4B}" type="pres">
      <dgm:prSet presAssocID="{7F3C44DD-554B-49F2-B4EC-C51852145DC9}" presName="spComp" presStyleCnt="0"/>
      <dgm:spPr/>
    </dgm:pt>
    <dgm:pt modelId="{094D14E4-8EF6-4BF4-B9FA-E53BE94B9FC4}" type="pres">
      <dgm:prSet presAssocID="{7F3C44DD-554B-49F2-B4EC-C51852145DC9}" presName="hSp" presStyleCnt="0"/>
      <dgm:spPr/>
    </dgm:pt>
    <dgm:pt modelId="{742CF9D1-732E-4193-8E56-6FCFDB7953CE}" type="pres">
      <dgm:prSet presAssocID="{26A53DE7-46BB-4293-8015-6410FE7F3870}" presName="rectComp" presStyleCnt="0"/>
      <dgm:spPr/>
    </dgm:pt>
    <dgm:pt modelId="{3B4823E5-E9AB-42C0-8101-2E83ECE5DCF7}" type="pres">
      <dgm:prSet presAssocID="{26A53DE7-46BB-4293-8015-6410FE7F3870}" presName="bgRect" presStyleLbl="bgShp" presStyleIdx="3" presStyleCnt="4"/>
      <dgm:spPr/>
    </dgm:pt>
    <dgm:pt modelId="{1CA474DF-BF30-41F3-AB0B-D355EA0B8F7F}" type="pres">
      <dgm:prSet presAssocID="{26A53DE7-46BB-4293-8015-6410FE7F387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66813C08-AA6D-4A98-B219-F848582612B3}" type="presOf" srcId="{0FCB4F6C-12DD-4154-A9C3-8D4B47FA0D9F}" destId="{DA7E4D60-D45E-4549-983D-B7CCD48C1CCE}" srcOrd="0" destOrd="0" presId="urn:microsoft.com/office/officeart/2005/8/layout/hierarchy5"/>
    <dgm:cxn modelId="{764F8F08-9E40-4C8F-A6CF-017B5415D2DE}" type="presOf" srcId="{2DAE0040-1B8E-4871-B2AB-00DB23E1A9B9}" destId="{BBE30D86-16BC-4590-8588-10044A106D0E}" srcOrd="0" destOrd="0" presId="urn:microsoft.com/office/officeart/2005/8/layout/hierarchy5"/>
    <dgm:cxn modelId="{E67C760C-A00C-4CB5-97E8-2B66985DCDE8}" type="presOf" srcId="{AB674522-2D5E-41C1-96CF-FA7BE759B958}" destId="{7D9968ED-205A-4873-A1D2-31A4B3D440DC}" srcOrd="1" destOrd="0" presId="urn:microsoft.com/office/officeart/2005/8/layout/hierarchy5"/>
    <dgm:cxn modelId="{C2957617-D1D6-4A22-9290-8353FC41FF5F}" type="presOf" srcId="{CFE4D1FE-50C5-491B-B004-ADCCB8F6F034}" destId="{7B690808-4201-42D6-91B0-81BB321CD6B5}" srcOrd="0" destOrd="0" presId="urn:microsoft.com/office/officeart/2005/8/layout/hierarchy5"/>
    <dgm:cxn modelId="{B116FE18-5CB0-4CC4-BBED-BA2377B616DF}" type="presOf" srcId="{88CF5311-2C7E-4DAA-969D-F2FBC6A46EAC}" destId="{3DD5D3CA-A7F3-479D-8CF7-9BC51CB9888E}" srcOrd="1" destOrd="0" presId="urn:microsoft.com/office/officeart/2005/8/layout/hierarchy5"/>
    <dgm:cxn modelId="{FBDB341E-8F9E-4827-848A-8923998A950C}" srcId="{8EF8D16A-F7B8-4ABD-A582-163526B63458}" destId="{26A53DE7-46BB-4293-8015-6410FE7F3870}" srcOrd="4" destOrd="0" parTransId="{3E89AC7E-02CD-4F72-8C70-B658DBA7A7C0}" sibTransId="{585E3996-113D-444B-9E62-D2FFA97D054B}"/>
    <dgm:cxn modelId="{61CBBB21-CFA3-4860-9725-6419550C0E5A}" type="presOf" srcId="{7F3C44DD-554B-49F2-B4EC-C51852145DC9}" destId="{B60B3A40-2DC1-4247-9512-324D0AD94A70}" srcOrd="0" destOrd="0" presId="urn:microsoft.com/office/officeart/2005/8/layout/hierarchy5"/>
    <dgm:cxn modelId="{153DE925-A2A7-4172-91D3-97C2E311D380}" type="presOf" srcId="{1BBE8829-F87A-4629-843B-F39B56D2A91A}" destId="{217DC873-8F0C-4069-B398-DB0FA091B386}" srcOrd="0" destOrd="0" presId="urn:microsoft.com/office/officeart/2005/8/layout/hierarchy5"/>
    <dgm:cxn modelId="{28B0C327-FEB8-48CD-8380-7C04438B7101}" type="presOf" srcId="{8EF8D16A-F7B8-4ABD-A582-163526B63458}" destId="{D57832B9-277F-4D79-8C67-22C67810F7BA}" srcOrd="0" destOrd="0" presId="urn:microsoft.com/office/officeart/2005/8/layout/hierarchy5"/>
    <dgm:cxn modelId="{EF53BA2A-B09C-4B6E-BBEC-97B5C65AC904}" type="presOf" srcId="{D656A2A4-9A7F-4F72-803E-5E4B7D7F3760}" destId="{7F61B317-ABEB-4A8E-9E73-FEF6D2B9536F}" srcOrd="0" destOrd="0" presId="urn:microsoft.com/office/officeart/2005/8/layout/hierarchy5"/>
    <dgm:cxn modelId="{B4786B37-CE2C-4BF4-A200-0DA8AF341A0C}" srcId="{F2A8B351-8C28-4651-A20C-D1C1E86DD6C5}" destId="{1BBE8829-F87A-4629-843B-F39B56D2A91A}" srcOrd="1" destOrd="0" parTransId="{AB674522-2D5E-41C1-96CF-FA7BE759B958}" sibTransId="{1C40DB9D-C7CF-41C6-9E1C-3D413D8366CC}"/>
    <dgm:cxn modelId="{83D97543-3E92-40AE-B7C5-8FD0DCB1BD9A}" type="presOf" srcId="{4F888E85-076C-4DFF-A56D-E700F99274DC}" destId="{A72C29ED-4D2F-421D-8397-522ED1650B13}" srcOrd="0" destOrd="0" presId="urn:microsoft.com/office/officeart/2005/8/layout/hierarchy5"/>
    <dgm:cxn modelId="{A0F5204E-D956-4034-AFD0-8A539DFB6A32}" type="presOf" srcId="{03167A3B-E7E0-4C49-8B8C-AB5BD0113430}" destId="{F8F26098-C05E-4872-8563-E0593853D55E}" srcOrd="1" destOrd="0" presId="urn:microsoft.com/office/officeart/2005/8/layout/hierarchy5"/>
    <dgm:cxn modelId="{BC52CF5D-E5F4-49EC-9316-4AE0FE14C634}" srcId="{8EF8D16A-F7B8-4ABD-A582-163526B63458}" destId="{7F3C44DD-554B-49F2-B4EC-C51852145DC9}" srcOrd="3" destOrd="0" parTransId="{AB492FFD-79E0-4DE2-9517-73B5CB53582E}" sibTransId="{09035E51-3989-4A56-9B96-6D7CA6CABC15}"/>
    <dgm:cxn modelId="{04133B65-22C6-4B7A-8CEB-F77C5EBDD6B9}" srcId="{8EF8D16A-F7B8-4ABD-A582-163526B63458}" destId="{88CF5311-2C7E-4DAA-969D-F2FBC6A46EAC}" srcOrd="1" destOrd="0" parTransId="{46E182A2-23C2-4822-89A0-8167AA20FDC1}" sibTransId="{919C8935-97A3-4C1D-94AB-3CA7A08D3910}"/>
    <dgm:cxn modelId="{E062A36B-4379-4B26-95CD-44A675DA1CD3}" type="presOf" srcId="{2DAE0040-1B8E-4871-B2AB-00DB23E1A9B9}" destId="{59775196-1D8F-4035-A988-016E93616159}" srcOrd="1" destOrd="0" presId="urn:microsoft.com/office/officeart/2005/8/layout/hierarchy5"/>
    <dgm:cxn modelId="{7812D86D-CC41-45C1-92AD-8DA4A9BA5867}" type="presOf" srcId="{F2A8B351-8C28-4651-A20C-D1C1E86DD6C5}" destId="{4646AFBC-EB1F-47C4-B543-8FB349C2C771}" srcOrd="0" destOrd="0" presId="urn:microsoft.com/office/officeart/2005/8/layout/hierarchy5"/>
    <dgm:cxn modelId="{A0E8E470-F035-4D36-9E07-BF4FD3ED084E}" type="presOf" srcId="{69ADAC53-4D48-4871-9F07-212B5D24E748}" destId="{CAD4E781-4257-40E1-A9BD-A9EB5DD9F0B8}" srcOrd="1" destOrd="0" presId="urn:microsoft.com/office/officeart/2005/8/layout/hierarchy5"/>
    <dgm:cxn modelId="{5E183071-5DF8-4989-8412-29576E312FD6}" srcId="{F2A8B351-8C28-4651-A20C-D1C1E86DD6C5}" destId="{D6B6A840-F15E-445F-9CA8-33C9EEEF4FC3}" srcOrd="0" destOrd="0" parTransId="{2DAE0040-1B8E-4871-B2AB-00DB23E1A9B9}" sibTransId="{E16ADD6D-9E0C-4AF2-BFFC-1EBB36A75905}"/>
    <dgm:cxn modelId="{DDF45077-27CA-4C17-B6C6-9A96E5693F55}" type="presOf" srcId="{26A53DE7-46BB-4293-8015-6410FE7F3870}" destId="{3B4823E5-E9AB-42C0-8101-2E83ECE5DCF7}" srcOrd="0" destOrd="0" presId="urn:microsoft.com/office/officeart/2005/8/layout/hierarchy5"/>
    <dgm:cxn modelId="{497F7977-25C9-46D3-B28D-74BCF97FE4B8}" type="presOf" srcId="{0FCB4F6C-12DD-4154-A9C3-8D4B47FA0D9F}" destId="{425E7565-0B44-46FB-8BA9-365D17E75AD2}" srcOrd="1" destOrd="0" presId="urn:microsoft.com/office/officeart/2005/8/layout/hierarchy5"/>
    <dgm:cxn modelId="{4D004D7F-757F-49F0-B991-8DD9D0A994D5}" srcId="{1BBE8829-F87A-4629-843B-F39B56D2A91A}" destId="{4F888E85-076C-4DFF-A56D-E700F99274DC}" srcOrd="0" destOrd="0" parTransId="{69ADAC53-4D48-4871-9F07-212B5D24E748}" sibTransId="{05349B1A-E2CF-4E62-8A59-A62808478AFF}"/>
    <dgm:cxn modelId="{099E6789-DDE9-4F7F-9799-E55FCA8ABF1D}" type="presOf" srcId="{9C2C1C26-D194-4FB7-861A-7CAE68DBAA3A}" destId="{45AAD6E6-9AB0-44F8-B36A-8E22423B7DC9}" srcOrd="0" destOrd="0" presId="urn:microsoft.com/office/officeart/2005/8/layout/hierarchy5"/>
    <dgm:cxn modelId="{FCE2E48A-C943-409C-A841-D32A5452859C}" srcId="{CFE4D1FE-50C5-491B-B004-ADCCB8F6F034}" destId="{F2A8B351-8C28-4651-A20C-D1C1E86DD6C5}" srcOrd="1" destOrd="0" parTransId="{D656A2A4-9A7F-4F72-803E-5E4B7D7F3760}" sibTransId="{E41BFDDA-5EDC-4ED9-986D-02606B62B62F}"/>
    <dgm:cxn modelId="{8D3FFDA8-A963-4CC6-952A-4204D5C92126}" type="presOf" srcId="{D6B6A840-F15E-445F-9CA8-33C9EEEF4FC3}" destId="{4026EDBB-A209-4D63-9DE0-284C13701FA7}" srcOrd="0" destOrd="0" presId="urn:microsoft.com/office/officeart/2005/8/layout/hierarchy5"/>
    <dgm:cxn modelId="{7BD0D5B3-AD99-4411-9094-E5C4F97290F4}" type="presOf" srcId="{D656A2A4-9A7F-4F72-803E-5E4B7D7F3760}" destId="{53D60B0E-403C-44AC-9401-E73D7AFF704B}" srcOrd="1" destOrd="0" presId="urn:microsoft.com/office/officeart/2005/8/layout/hierarchy5"/>
    <dgm:cxn modelId="{5AA645B8-354A-4BFE-8BDD-A83BBA3064F3}" type="presOf" srcId="{88CF5311-2C7E-4DAA-969D-F2FBC6A46EAC}" destId="{0E323B89-E0A5-430F-BADC-34E2A0F319F8}" srcOrd="0" destOrd="0" presId="urn:microsoft.com/office/officeart/2005/8/layout/hierarchy5"/>
    <dgm:cxn modelId="{7015D3B8-40DB-478B-95B0-768722505500}" srcId="{1BBE8829-F87A-4629-843B-F39B56D2A91A}" destId="{C0F7D4CC-D283-4A54-928F-258245BDDA71}" srcOrd="1" destOrd="0" parTransId="{03167A3B-E7E0-4C49-8B8C-AB5BD0113430}" sibTransId="{491DF68F-F26C-4BB0-9D47-7A76F7AAECDC}"/>
    <dgm:cxn modelId="{1E8FC1BE-3042-4DA2-B103-5F04C11BB5EB}" type="presOf" srcId="{69ADAC53-4D48-4871-9F07-212B5D24E748}" destId="{D963E212-387C-4E58-8250-D6D5D3269EDB}" srcOrd="0" destOrd="0" presId="urn:microsoft.com/office/officeart/2005/8/layout/hierarchy5"/>
    <dgm:cxn modelId="{D37C4FC6-4EB7-4EF9-9577-2D7F746AE8FC}" type="presOf" srcId="{1B265C7F-E1B6-4F4E-9187-720C73FCC5BB}" destId="{538B6CF9-E603-4B1C-830A-F023F40BE4A8}" srcOrd="1" destOrd="0" presId="urn:microsoft.com/office/officeart/2005/8/layout/hierarchy5"/>
    <dgm:cxn modelId="{D81E8DCD-4057-4B46-AE7B-481823C95A5B}" srcId="{1BBE8829-F87A-4629-843B-F39B56D2A91A}" destId="{39C34B18-0209-4AE5-8228-C2DD8DE0E2E2}" srcOrd="2" destOrd="0" parTransId="{490E43FA-4B14-48E6-8C11-431AABE007EB}" sibTransId="{D2EF32A5-43C7-4F02-864C-4744ED74A1A8}"/>
    <dgm:cxn modelId="{64076BD0-C07B-4C2D-8718-2108E68FB4D2}" type="presOf" srcId="{AB674522-2D5E-41C1-96CF-FA7BE759B958}" destId="{F3BA6243-BBB2-4D80-BDDD-DD05C0DD711D}" srcOrd="0" destOrd="0" presId="urn:microsoft.com/office/officeart/2005/8/layout/hierarchy5"/>
    <dgm:cxn modelId="{7A756BD5-938A-4EC7-8526-06C6916ADD46}" type="presOf" srcId="{26A53DE7-46BB-4293-8015-6410FE7F3870}" destId="{1CA474DF-BF30-41F3-AB0B-D355EA0B8F7F}" srcOrd="1" destOrd="0" presId="urn:microsoft.com/office/officeart/2005/8/layout/hierarchy5"/>
    <dgm:cxn modelId="{AFF8B2DB-D212-475B-A918-C9C687ACA36A}" type="presOf" srcId="{1B265C7F-E1B6-4F4E-9187-720C73FCC5BB}" destId="{69BC213D-18D6-40F5-A338-69D2B57EA74B}" srcOrd="0" destOrd="0" presId="urn:microsoft.com/office/officeart/2005/8/layout/hierarchy5"/>
    <dgm:cxn modelId="{A256FBE0-36E4-4C89-A55E-7D80858DA563}" type="presOf" srcId="{7F3C44DD-554B-49F2-B4EC-C51852145DC9}" destId="{2FEB92BE-7790-489D-9B23-FECAF48DD552}" srcOrd="1" destOrd="0" presId="urn:microsoft.com/office/officeart/2005/8/layout/hierarchy5"/>
    <dgm:cxn modelId="{D48FE2E6-419A-422A-88CD-5450347AAB14}" srcId="{CFE4D1FE-50C5-491B-B004-ADCCB8F6F034}" destId="{9C2C1C26-D194-4FB7-861A-7CAE68DBAA3A}" srcOrd="0" destOrd="0" parTransId="{1B265C7F-E1B6-4F4E-9187-720C73FCC5BB}" sibTransId="{392ACE12-80F9-46CC-9DF7-D73034E7518D}"/>
    <dgm:cxn modelId="{F84669EF-748B-4E31-9E4C-C20EC4BAE6E1}" srcId="{8EF8D16A-F7B8-4ABD-A582-163526B63458}" destId="{0FCB4F6C-12DD-4154-A9C3-8D4B47FA0D9F}" srcOrd="2" destOrd="0" parTransId="{FAEDF9C7-81F6-47E3-95F6-3B1C43631FB6}" sibTransId="{AFF96B15-D447-4584-9ED4-63866CA6D26A}"/>
    <dgm:cxn modelId="{A2FA3AF0-781C-4FF3-8340-5F24C2FBACD5}" type="presOf" srcId="{490E43FA-4B14-48E6-8C11-431AABE007EB}" destId="{DD5B28DF-E837-47ED-8E38-D7A9BBCFE272}" srcOrd="1" destOrd="0" presId="urn:microsoft.com/office/officeart/2005/8/layout/hierarchy5"/>
    <dgm:cxn modelId="{2100A2F3-26BB-43EA-B0D5-EAE284C6D374}" srcId="{8EF8D16A-F7B8-4ABD-A582-163526B63458}" destId="{CFE4D1FE-50C5-491B-B004-ADCCB8F6F034}" srcOrd="0" destOrd="0" parTransId="{7503F34E-AC11-4E06-9F36-B902C36EF998}" sibTransId="{D0A473ED-F621-438E-8449-7468291887FB}"/>
    <dgm:cxn modelId="{A573E6F3-FABF-4400-9AA9-BC07FFCFFBD8}" type="presOf" srcId="{39C34B18-0209-4AE5-8228-C2DD8DE0E2E2}" destId="{8A619FD9-ACCF-4B60-8071-B3F407710EF1}" srcOrd="0" destOrd="0" presId="urn:microsoft.com/office/officeart/2005/8/layout/hierarchy5"/>
    <dgm:cxn modelId="{8A60A9F4-E15E-4B8E-9AE1-F4582EB2E7C3}" type="presOf" srcId="{490E43FA-4B14-48E6-8C11-431AABE007EB}" destId="{0F852B83-7E1D-4C38-80EC-572A2E0A023A}" srcOrd="0" destOrd="0" presId="urn:microsoft.com/office/officeart/2005/8/layout/hierarchy5"/>
    <dgm:cxn modelId="{37B13DF9-CD35-48D5-824A-613968B3BB15}" type="presOf" srcId="{C0F7D4CC-D283-4A54-928F-258245BDDA71}" destId="{EA6525A5-D43B-4D01-9DB3-57F1FD05F74F}" srcOrd="0" destOrd="0" presId="urn:microsoft.com/office/officeart/2005/8/layout/hierarchy5"/>
    <dgm:cxn modelId="{932F7DFA-2D4F-4124-97C8-31ACFA06D143}" type="presOf" srcId="{03167A3B-E7E0-4C49-8B8C-AB5BD0113430}" destId="{601321D3-9251-4EAC-B59D-5D26FE16C525}" srcOrd="0" destOrd="0" presId="urn:microsoft.com/office/officeart/2005/8/layout/hierarchy5"/>
    <dgm:cxn modelId="{37293BD3-A8F8-4897-9150-0FF8EAAA6F0E}" type="presParOf" srcId="{D57832B9-277F-4D79-8C67-22C67810F7BA}" destId="{20CB7D4C-3215-470A-A84C-2EFFB088CAEF}" srcOrd="0" destOrd="0" presId="urn:microsoft.com/office/officeart/2005/8/layout/hierarchy5"/>
    <dgm:cxn modelId="{225ECD62-A252-46EB-8AE2-11B5795F939D}" type="presParOf" srcId="{20CB7D4C-3215-470A-A84C-2EFFB088CAEF}" destId="{920C680A-3583-42AB-871F-1AE9C61085B3}" srcOrd="0" destOrd="0" presId="urn:microsoft.com/office/officeart/2005/8/layout/hierarchy5"/>
    <dgm:cxn modelId="{A0CF8775-4A92-4414-A404-FB5CAFAC5D5B}" type="presParOf" srcId="{20CB7D4C-3215-470A-A84C-2EFFB088CAEF}" destId="{085A57D4-6C04-421A-88B5-E7628D15F601}" srcOrd="1" destOrd="0" presId="urn:microsoft.com/office/officeart/2005/8/layout/hierarchy5"/>
    <dgm:cxn modelId="{D324B830-C8F5-471A-8CEF-1991B6C959DC}" type="presParOf" srcId="{085A57D4-6C04-421A-88B5-E7628D15F601}" destId="{ACEBB2D2-7265-4FD0-AEE3-E481663C8576}" srcOrd="0" destOrd="0" presId="urn:microsoft.com/office/officeart/2005/8/layout/hierarchy5"/>
    <dgm:cxn modelId="{6C81DDB1-C15E-4E81-B3F1-4F1BE71E8DC8}" type="presParOf" srcId="{ACEBB2D2-7265-4FD0-AEE3-E481663C8576}" destId="{7B690808-4201-42D6-91B0-81BB321CD6B5}" srcOrd="0" destOrd="0" presId="urn:microsoft.com/office/officeart/2005/8/layout/hierarchy5"/>
    <dgm:cxn modelId="{4EFF1CE5-65C8-4D3D-8CAA-B1422FEDB6CB}" type="presParOf" srcId="{ACEBB2D2-7265-4FD0-AEE3-E481663C8576}" destId="{D30C3C88-D700-4A25-BED7-D36A939D0240}" srcOrd="1" destOrd="0" presId="urn:microsoft.com/office/officeart/2005/8/layout/hierarchy5"/>
    <dgm:cxn modelId="{3BB471F2-499B-4CCF-A82F-1596EF7B8DEB}" type="presParOf" srcId="{D30C3C88-D700-4A25-BED7-D36A939D0240}" destId="{69BC213D-18D6-40F5-A338-69D2B57EA74B}" srcOrd="0" destOrd="0" presId="urn:microsoft.com/office/officeart/2005/8/layout/hierarchy5"/>
    <dgm:cxn modelId="{CA396CA1-5634-4740-A7D3-7DECCC033B60}" type="presParOf" srcId="{69BC213D-18D6-40F5-A338-69D2B57EA74B}" destId="{538B6CF9-E603-4B1C-830A-F023F40BE4A8}" srcOrd="0" destOrd="0" presId="urn:microsoft.com/office/officeart/2005/8/layout/hierarchy5"/>
    <dgm:cxn modelId="{015EC9B0-032D-4042-B7F9-AA6F9148E287}" type="presParOf" srcId="{D30C3C88-D700-4A25-BED7-D36A939D0240}" destId="{721B5DBF-F525-4D27-8134-532471DCC3A7}" srcOrd="1" destOrd="0" presId="urn:microsoft.com/office/officeart/2005/8/layout/hierarchy5"/>
    <dgm:cxn modelId="{6973E474-A501-4CF1-94B6-33AE1FE22715}" type="presParOf" srcId="{721B5DBF-F525-4D27-8134-532471DCC3A7}" destId="{45AAD6E6-9AB0-44F8-B36A-8E22423B7DC9}" srcOrd="0" destOrd="0" presId="urn:microsoft.com/office/officeart/2005/8/layout/hierarchy5"/>
    <dgm:cxn modelId="{0C90C2F6-DDC7-4A08-B444-DBD0B95C098E}" type="presParOf" srcId="{721B5DBF-F525-4D27-8134-532471DCC3A7}" destId="{ECE227B6-1ADD-47F6-A313-B7DA3BDDA198}" srcOrd="1" destOrd="0" presId="urn:microsoft.com/office/officeart/2005/8/layout/hierarchy5"/>
    <dgm:cxn modelId="{0EED3575-0DDC-43AA-8DA9-936D092F4898}" type="presParOf" srcId="{D30C3C88-D700-4A25-BED7-D36A939D0240}" destId="{7F61B317-ABEB-4A8E-9E73-FEF6D2B9536F}" srcOrd="2" destOrd="0" presId="urn:microsoft.com/office/officeart/2005/8/layout/hierarchy5"/>
    <dgm:cxn modelId="{6467CC34-3371-4AE8-B69D-A2B35963E35F}" type="presParOf" srcId="{7F61B317-ABEB-4A8E-9E73-FEF6D2B9536F}" destId="{53D60B0E-403C-44AC-9401-E73D7AFF704B}" srcOrd="0" destOrd="0" presId="urn:microsoft.com/office/officeart/2005/8/layout/hierarchy5"/>
    <dgm:cxn modelId="{34DB6BA2-769D-4D03-8541-058A5B891BA8}" type="presParOf" srcId="{D30C3C88-D700-4A25-BED7-D36A939D0240}" destId="{58722823-DC0C-4889-93F8-A5BE568379D9}" srcOrd="3" destOrd="0" presId="urn:microsoft.com/office/officeart/2005/8/layout/hierarchy5"/>
    <dgm:cxn modelId="{5D248FB7-11B8-4C84-8AAC-19E8C690B34E}" type="presParOf" srcId="{58722823-DC0C-4889-93F8-A5BE568379D9}" destId="{4646AFBC-EB1F-47C4-B543-8FB349C2C771}" srcOrd="0" destOrd="0" presId="urn:microsoft.com/office/officeart/2005/8/layout/hierarchy5"/>
    <dgm:cxn modelId="{218BA8AE-EB56-402D-BEF5-974BD50CD57A}" type="presParOf" srcId="{58722823-DC0C-4889-93F8-A5BE568379D9}" destId="{25EF0133-06CD-42CC-A047-908B2837C1FB}" srcOrd="1" destOrd="0" presId="urn:microsoft.com/office/officeart/2005/8/layout/hierarchy5"/>
    <dgm:cxn modelId="{A25164B8-7296-4FCA-A600-E129F6DAECA7}" type="presParOf" srcId="{25EF0133-06CD-42CC-A047-908B2837C1FB}" destId="{BBE30D86-16BC-4590-8588-10044A106D0E}" srcOrd="0" destOrd="0" presId="urn:microsoft.com/office/officeart/2005/8/layout/hierarchy5"/>
    <dgm:cxn modelId="{0638BF43-9B60-4939-BAF9-E139B56D3F55}" type="presParOf" srcId="{BBE30D86-16BC-4590-8588-10044A106D0E}" destId="{59775196-1D8F-4035-A988-016E93616159}" srcOrd="0" destOrd="0" presId="urn:microsoft.com/office/officeart/2005/8/layout/hierarchy5"/>
    <dgm:cxn modelId="{6F776002-0398-4DE7-8202-E8A9DBAD53DB}" type="presParOf" srcId="{25EF0133-06CD-42CC-A047-908B2837C1FB}" destId="{4579635C-A10B-45B4-BD0C-868AE6BDA375}" srcOrd="1" destOrd="0" presId="urn:microsoft.com/office/officeart/2005/8/layout/hierarchy5"/>
    <dgm:cxn modelId="{E744A6C3-847B-4383-ACB9-A2F306C2FAA7}" type="presParOf" srcId="{4579635C-A10B-45B4-BD0C-868AE6BDA375}" destId="{4026EDBB-A209-4D63-9DE0-284C13701FA7}" srcOrd="0" destOrd="0" presId="urn:microsoft.com/office/officeart/2005/8/layout/hierarchy5"/>
    <dgm:cxn modelId="{1E0A5FF5-EF5A-4875-9928-1697F6EC39BE}" type="presParOf" srcId="{4579635C-A10B-45B4-BD0C-868AE6BDA375}" destId="{4B54F726-45B9-4FCD-8A9A-B76AC2216FD0}" srcOrd="1" destOrd="0" presId="urn:microsoft.com/office/officeart/2005/8/layout/hierarchy5"/>
    <dgm:cxn modelId="{90CD6B54-E2E3-4EBA-88E7-1AE469E7916A}" type="presParOf" srcId="{25EF0133-06CD-42CC-A047-908B2837C1FB}" destId="{F3BA6243-BBB2-4D80-BDDD-DD05C0DD711D}" srcOrd="2" destOrd="0" presId="urn:microsoft.com/office/officeart/2005/8/layout/hierarchy5"/>
    <dgm:cxn modelId="{4BB02749-F0A9-4844-9A88-38E1386420F0}" type="presParOf" srcId="{F3BA6243-BBB2-4D80-BDDD-DD05C0DD711D}" destId="{7D9968ED-205A-4873-A1D2-31A4B3D440DC}" srcOrd="0" destOrd="0" presId="urn:microsoft.com/office/officeart/2005/8/layout/hierarchy5"/>
    <dgm:cxn modelId="{95056235-2AEA-4C2F-AF7E-C5FAA2B62851}" type="presParOf" srcId="{25EF0133-06CD-42CC-A047-908B2837C1FB}" destId="{19DCC946-D8FA-4075-BA9F-FB641C3896B0}" srcOrd="3" destOrd="0" presId="urn:microsoft.com/office/officeart/2005/8/layout/hierarchy5"/>
    <dgm:cxn modelId="{C563D4EC-F033-4F63-9343-AF8B23A06EB8}" type="presParOf" srcId="{19DCC946-D8FA-4075-BA9F-FB641C3896B0}" destId="{217DC873-8F0C-4069-B398-DB0FA091B386}" srcOrd="0" destOrd="0" presId="urn:microsoft.com/office/officeart/2005/8/layout/hierarchy5"/>
    <dgm:cxn modelId="{2484DA51-5E3B-4478-9354-BCB57101FADB}" type="presParOf" srcId="{19DCC946-D8FA-4075-BA9F-FB641C3896B0}" destId="{B733F21D-0A0E-4901-8B38-0BA10ADBCEE1}" srcOrd="1" destOrd="0" presId="urn:microsoft.com/office/officeart/2005/8/layout/hierarchy5"/>
    <dgm:cxn modelId="{E5AE64B1-C584-414E-8F20-4DC8630A4215}" type="presParOf" srcId="{B733F21D-0A0E-4901-8B38-0BA10ADBCEE1}" destId="{D963E212-387C-4E58-8250-D6D5D3269EDB}" srcOrd="0" destOrd="0" presId="urn:microsoft.com/office/officeart/2005/8/layout/hierarchy5"/>
    <dgm:cxn modelId="{179A2B8F-6F20-459A-BE6F-5793619BE622}" type="presParOf" srcId="{D963E212-387C-4E58-8250-D6D5D3269EDB}" destId="{CAD4E781-4257-40E1-A9BD-A9EB5DD9F0B8}" srcOrd="0" destOrd="0" presId="urn:microsoft.com/office/officeart/2005/8/layout/hierarchy5"/>
    <dgm:cxn modelId="{C6AC7092-792D-4654-A2BF-111BC6F597D2}" type="presParOf" srcId="{B733F21D-0A0E-4901-8B38-0BA10ADBCEE1}" destId="{A300CE7C-F4B4-4037-BDF6-8B0A1D8CC69F}" srcOrd="1" destOrd="0" presId="urn:microsoft.com/office/officeart/2005/8/layout/hierarchy5"/>
    <dgm:cxn modelId="{75A6BAAD-203B-4F6A-89CD-C58552CB6A04}" type="presParOf" srcId="{A300CE7C-F4B4-4037-BDF6-8B0A1D8CC69F}" destId="{A72C29ED-4D2F-421D-8397-522ED1650B13}" srcOrd="0" destOrd="0" presId="urn:microsoft.com/office/officeart/2005/8/layout/hierarchy5"/>
    <dgm:cxn modelId="{F111DAFA-23E6-440E-9466-1C2827206A77}" type="presParOf" srcId="{A300CE7C-F4B4-4037-BDF6-8B0A1D8CC69F}" destId="{4B0B5C2F-C684-4174-80D9-22CFC5688968}" srcOrd="1" destOrd="0" presId="urn:microsoft.com/office/officeart/2005/8/layout/hierarchy5"/>
    <dgm:cxn modelId="{9B486817-DA82-48C4-BDD3-25AA11F1C81B}" type="presParOf" srcId="{B733F21D-0A0E-4901-8B38-0BA10ADBCEE1}" destId="{601321D3-9251-4EAC-B59D-5D26FE16C525}" srcOrd="2" destOrd="0" presId="urn:microsoft.com/office/officeart/2005/8/layout/hierarchy5"/>
    <dgm:cxn modelId="{CA2DE0C1-00AF-44C9-8EBA-8220CAD2E29B}" type="presParOf" srcId="{601321D3-9251-4EAC-B59D-5D26FE16C525}" destId="{F8F26098-C05E-4872-8563-E0593853D55E}" srcOrd="0" destOrd="0" presId="urn:microsoft.com/office/officeart/2005/8/layout/hierarchy5"/>
    <dgm:cxn modelId="{876FD90B-37E4-460A-B3AF-636F1507310F}" type="presParOf" srcId="{B733F21D-0A0E-4901-8B38-0BA10ADBCEE1}" destId="{3C67EC94-EC93-431C-830B-875FED006F59}" srcOrd="3" destOrd="0" presId="urn:microsoft.com/office/officeart/2005/8/layout/hierarchy5"/>
    <dgm:cxn modelId="{1B58ED00-DF87-4485-8255-1F7A319478CE}" type="presParOf" srcId="{3C67EC94-EC93-431C-830B-875FED006F59}" destId="{EA6525A5-D43B-4D01-9DB3-57F1FD05F74F}" srcOrd="0" destOrd="0" presId="urn:microsoft.com/office/officeart/2005/8/layout/hierarchy5"/>
    <dgm:cxn modelId="{85B71FB0-C99F-4C6F-AF97-4E415BBEEF6A}" type="presParOf" srcId="{3C67EC94-EC93-431C-830B-875FED006F59}" destId="{917A28D9-3247-465D-A82F-15E5D2E50210}" srcOrd="1" destOrd="0" presId="urn:microsoft.com/office/officeart/2005/8/layout/hierarchy5"/>
    <dgm:cxn modelId="{6235BD49-E56C-4549-B6E8-6F8B393CAA04}" type="presParOf" srcId="{B733F21D-0A0E-4901-8B38-0BA10ADBCEE1}" destId="{0F852B83-7E1D-4C38-80EC-572A2E0A023A}" srcOrd="4" destOrd="0" presId="urn:microsoft.com/office/officeart/2005/8/layout/hierarchy5"/>
    <dgm:cxn modelId="{E59BC36E-1092-488B-A304-F4191765C604}" type="presParOf" srcId="{0F852B83-7E1D-4C38-80EC-572A2E0A023A}" destId="{DD5B28DF-E837-47ED-8E38-D7A9BBCFE272}" srcOrd="0" destOrd="0" presId="urn:microsoft.com/office/officeart/2005/8/layout/hierarchy5"/>
    <dgm:cxn modelId="{F43BD1E0-5B95-40AE-ADD9-7261898C31D9}" type="presParOf" srcId="{B733F21D-0A0E-4901-8B38-0BA10ADBCEE1}" destId="{8DAA1AE4-12B5-434E-98BC-D26E06A1C035}" srcOrd="5" destOrd="0" presId="urn:microsoft.com/office/officeart/2005/8/layout/hierarchy5"/>
    <dgm:cxn modelId="{68C6DDBF-A599-46C4-93EA-0FCC9832B193}" type="presParOf" srcId="{8DAA1AE4-12B5-434E-98BC-D26E06A1C035}" destId="{8A619FD9-ACCF-4B60-8071-B3F407710EF1}" srcOrd="0" destOrd="0" presId="urn:microsoft.com/office/officeart/2005/8/layout/hierarchy5"/>
    <dgm:cxn modelId="{42011E84-5E20-429F-B661-524EC832A769}" type="presParOf" srcId="{8DAA1AE4-12B5-434E-98BC-D26E06A1C035}" destId="{AE29DE91-E842-4C36-8488-0A028B9B2E2B}" srcOrd="1" destOrd="0" presId="urn:microsoft.com/office/officeart/2005/8/layout/hierarchy5"/>
    <dgm:cxn modelId="{CDF046F4-811A-4E8C-8687-081BA17B3682}" type="presParOf" srcId="{D57832B9-277F-4D79-8C67-22C67810F7BA}" destId="{33E43A30-7312-49FC-B790-1723CE9B69E8}" srcOrd="1" destOrd="0" presId="urn:microsoft.com/office/officeart/2005/8/layout/hierarchy5"/>
    <dgm:cxn modelId="{D21E89E2-FC5D-4B40-8B5B-168248036826}" type="presParOf" srcId="{33E43A30-7312-49FC-B790-1723CE9B69E8}" destId="{AF481C53-D5E9-4C08-A256-B6E7B27E7FD1}" srcOrd="0" destOrd="0" presId="urn:microsoft.com/office/officeart/2005/8/layout/hierarchy5"/>
    <dgm:cxn modelId="{DEBC8658-ED8F-435B-99CB-A5CE18DE3B79}" type="presParOf" srcId="{AF481C53-D5E9-4C08-A256-B6E7B27E7FD1}" destId="{0E323B89-E0A5-430F-BADC-34E2A0F319F8}" srcOrd="0" destOrd="0" presId="urn:microsoft.com/office/officeart/2005/8/layout/hierarchy5"/>
    <dgm:cxn modelId="{1969E3D7-7302-4CC7-962A-1F863E39AE06}" type="presParOf" srcId="{AF481C53-D5E9-4C08-A256-B6E7B27E7FD1}" destId="{3DD5D3CA-A7F3-479D-8CF7-9BC51CB9888E}" srcOrd="1" destOrd="0" presId="urn:microsoft.com/office/officeart/2005/8/layout/hierarchy5"/>
    <dgm:cxn modelId="{17274EF7-A358-4977-AD0D-F711861C5550}" type="presParOf" srcId="{33E43A30-7312-49FC-B790-1723CE9B69E8}" destId="{A6A77FB5-B7E3-42E2-94FB-4C6991F4E508}" srcOrd="1" destOrd="0" presId="urn:microsoft.com/office/officeart/2005/8/layout/hierarchy5"/>
    <dgm:cxn modelId="{A2B15A94-C085-445B-BF76-116221C0BF75}" type="presParOf" srcId="{A6A77FB5-B7E3-42E2-94FB-4C6991F4E508}" destId="{EFE8C763-8567-42C8-BFA3-8564A3C67947}" srcOrd="0" destOrd="0" presId="urn:microsoft.com/office/officeart/2005/8/layout/hierarchy5"/>
    <dgm:cxn modelId="{8197070C-916B-4AC3-B69A-E5F1CE109B51}" type="presParOf" srcId="{33E43A30-7312-49FC-B790-1723CE9B69E8}" destId="{F49C27B2-515B-485C-872A-26B81DE30C4F}" srcOrd="2" destOrd="0" presId="urn:microsoft.com/office/officeart/2005/8/layout/hierarchy5"/>
    <dgm:cxn modelId="{88FEDA11-8B9C-4A06-8FE7-CA9BAAB9952E}" type="presParOf" srcId="{F49C27B2-515B-485C-872A-26B81DE30C4F}" destId="{DA7E4D60-D45E-4549-983D-B7CCD48C1CCE}" srcOrd="0" destOrd="0" presId="urn:microsoft.com/office/officeart/2005/8/layout/hierarchy5"/>
    <dgm:cxn modelId="{6BEA9C7C-17DF-4A7A-A8E3-53524F8D30C5}" type="presParOf" srcId="{F49C27B2-515B-485C-872A-26B81DE30C4F}" destId="{425E7565-0B44-46FB-8BA9-365D17E75AD2}" srcOrd="1" destOrd="0" presId="urn:microsoft.com/office/officeart/2005/8/layout/hierarchy5"/>
    <dgm:cxn modelId="{A08E3268-DB57-4670-8DF4-CBE08325BCB1}" type="presParOf" srcId="{33E43A30-7312-49FC-B790-1723CE9B69E8}" destId="{24D978B1-7F5C-4F67-95D4-966AB451B516}" srcOrd="3" destOrd="0" presId="urn:microsoft.com/office/officeart/2005/8/layout/hierarchy5"/>
    <dgm:cxn modelId="{5318B4A5-467D-47BB-801B-3438075363A0}" type="presParOf" srcId="{24D978B1-7F5C-4F67-95D4-966AB451B516}" destId="{3CB6C784-A883-415F-BC8F-ECAA8AEF8B57}" srcOrd="0" destOrd="0" presId="urn:microsoft.com/office/officeart/2005/8/layout/hierarchy5"/>
    <dgm:cxn modelId="{B6EAA35B-3EF3-4402-9748-8E367126652B}" type="presParOf" srcId="{33E43A30-7312-49FC-B790-1723CE9B69E8}" destId="{697F73B3-957D-4335-AA42-49B3FB9DB8D9}" srcOrd="4" destOrd="0" presId="urn:microsoft.com/office/officeart/2005/8/layout/hierarchy5"/>
    <dgm:cxn modelId="{C612F237-18B1-4AF1-B4FD-EF833A949278}" type="presParOf" srcId="{697F73B3-957D-4335-AA42-49B3FB9DB8D9}" destId="{B60B3A40-2DC1-4247-9512-324D0AD94A70}" srcOrd="0" destOrd="0" presId="urn:microsoft.com/office/officeart/2005/8/layout/hierarchy5"/>
    <dgm:cxn modelId="{F0B64A05-1700-4D64-A6B7-D8D75CB7EB94}" type="presParOf" srcId="{697F73B3-957D-4335-AA42-49B3FB9DB8D9}" destId="{2FEB92BE-7790-489D-9B23-FECAF48DD552}" srcOrd="1" destOrd="0" presId="urn:microsoft.com/office/officeart/2005/8/layout/hierarchy5"/>
    <dgm:cxn modelId="{26B88031-7C97-4C78-B488-C32E00CB4E7C}" type="presParOf" srcId="{33E43A30-7312-49FC-B790-1723CE9B69E8}" destId="{84FBE3F6-D50A-48A7-A29D-2D82EDA88F4B}" srcOrd="5" destOrd="0" presId="urn:microsoft.com/office/officeart/2005/8/layout/hierarchy5"/>
    <dgm:cxn modelId="{3B089114-B5BF-4C41-8FB3-8746054769D6}" type="presParOf" srcId="{84FBE3F6-D50A-48A7-A29D-2D82EDA88F4B}" destId="{094D14E4-8EF6-4BF4-B9FA-E53BE94B9FC4}" srcOrd="0" destOrd="0" presId="urn:microsoft.com/office/officeart/2005/8/layout/hierarchy5"/>
    <dgm:cxn modelId="{5FA3C489-FE77-43F5-936E-F40F1EB27001}" type="presParOf" srcId="{33E43A30-7312-49FC-B790-1723CE9B69E8}" destId="{742CF9D1-732E-4193-8E56-6FCFDB7953CE}" srcOrd="6" destOrd="0" presId="urn:microsoft.com/office/officeart/2005/8/layout/hierarchy5"/>
    <dgm:cxn modelId="{DD48E986-3989-4961-B83D-E54F7EE55245}" type="presParOf" srcId="{742CF9D1-732E-4193-8E56-6FCFDB7953CE}" destId="{3B4823E5-E9AB-42C0-8101-2E83ECE5DCF7}" srcOrd="0" destOrd="0" presId="urn:microsoft.com/office/officeart/2005/8/layout/hierarchy5"/>
    <dgm:cxn modelId="{E2E6E7D3-2096-4F7A-B12B-90FE15047E97}" type="presParOf" srcId="{742CF9D1-732E-4193-8E56-6FCFDB7953CE}" destId="{1CA474DF-BF30-41F3-AB0B-D355EA0B8F7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823E5-E9AB-42C0-8101-2E83ECE5DCF7}">
      <dsp:nvSpPr>
        <dsp:cNvPr id="0" name=""/>
        <dsp:cNvSpPr/>
      </dsp:nvSpPr>
      <dsp:spPr>
        <a:xfrm>
          <a:off x="7530731" y="0"/>
          <a:ext cx="2149475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30731" y="0"/>
        <a:ext cx="2149475" cy="1625600"/>
      </dsp:txXfrm>
    </dsp:sp>
    <dsp:sp modelId="{B60B3A40-2DC1-4247-9512-324D0AD94A70}">
      <dsp:nvSpPr>
        <dsp:cNvPr id="0" name=""/>
        <dsp:cNvSpPr/>
      </dsp:nvSpPr>
      <dsp:spPr>
        <a:xfrm>
          <a:off x="5008845" y="0"/>
          <a:ext cx="2149475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08845" y="0"/>
        <a:ext cx="2149475" cy="1625600"/>
      </dsp:txXfrm>
    </dsp:sp>
    <dsp:sp modelId="{DA7E4D60-D45E-4549-983D-B7CCD48C1CCE}">
      <dsp:nvSpPr>
        <dsp:cNvPr id="0" name=""/>
        <dsp:cNvSpPr/>
      </dsp:nvSpPr>
      <dsp:spPr>
        <a:xfrm>
          <a:off x="2515289" y="0"/>
          <a:ext cx="2149475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5289" y="0"/>
        <a:ext cx="2149475" cy="1625600"/>
      </dsp:txXfrm>
    </dsp:sp>
    <dsp:sp modelId="{0E323B89-E0A5-430F-BADC-34E2A0F319F8}">
      <dsp:nvSpPr>
        <dsp:cNvPr id="0" name=""/>
        <dsp:cNvSpPr/>
      </dsp:nvSpPr>
      <dsp:spPr>
        <a:xfrm>
          <a:off x="7568" y="0"/>
          <a:ext cx="2149475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8" y="0"/>
        <a:ext cx="2149475" cy="1625600"/>
      </dsp:txXfrm>
    </dsp:sp>
    <dsp:sp modelId="{7B690808-4201-42D6-91B0-81BB321CD6B5}">
      <dsp:nvSpPr>
        <dsp:cNvPr id="0" name=""/>
        <dsp:cNvSpPr/>
      </dsp:nvSpPr>
      <dsp:spPr>
        <a:xfrm>
          <a:off x="186691" y="2193485"/>
          <a:ext cx="1791229" cy="895614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无线网络</a:t>
          </a:r>
        </a:p>
      </dsp:txBody>
      <dsp:txXfrm>
        <a:off x="212923" y="2219717"/>
        <a:ext cx="1738765" cy="843150"/>
      </dsp:txXfrm>
    </dsp:sp>
    <dsp:sp modelId="{69BC213D-18D6-40F5-A338-69D2B57EA74B}">
      <dsp:nvSpPr>
        <dsp:cNvPr id="0" name=""/>
        <dsp:cNvSpPr/>
      </dsp:nvSpPr>
      <dsp:spPr>
        <a:xfrm rot="19457599">
          <a:off x="1894985" y="2368927"/>
          <a:ext cx="88236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82362" y="14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4107" y="2361744"/>
        <a:ext cx="44118" cy="44118"/>
      </dsp:txXfrm>
    </dsp:sp>
    <dsp:sp modelId="{45AAD6E6-9AB0-44F8-B36A-8E22423B7DC9}">
      <dsp:nvSpPr>
        <dsp:cNvPr id="0" name=""/>
        <dsp:cNvSpPr/>
      </dsp:nvSpPr>
      <dsp:spPr>
        <a:xfrm>
          <a:off x="2694412" y="1678506"/>
          <a:ext cx="1791229" cy="8956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声波通信</a:t>
          </a:r>
        </a:p>
      </dsp:txBody>
      <dsp:txXfrm>
        <a:off x="2720644" y="1704738"/>
        <a:ext cx="1738765" cy="843150"/>
      </dsp:txXfrm>
    </dsp:sp>
    <dsp:sp modelId="{7F61B317-ABEB-4A8E-9E73-FEF6D2B9536F}">
      <dsp:nvSpPr>
        <dsp:cNvPr id="0" name=""/>
        <dsp:cNvSpPr/>
      </dsp:nvSpPr>
      <dsp:spPr>
        <a:xfrm rot="2142401">
          <a:off x="1894985" y="2883906"/>
          <a:ext cx="88236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82362" y="14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4107" y="2876722"/>
        <a:ext cx="44118" cy="44118"/>
      </dsp:txXfrm>
    </dsp:sp>
    <dsp:sp modelId="{4646AFBC-EB1F-47C4-B543-8FB349C2C771}">
      <dsp:nvSpPr>
        <dsp:cNvPr id="0" name=""/>
        <dsp:cNvSpPr/>
      </dsp:nvSpPr>
      <dsp:spPr>
        <a:xfrm>
          <a:off x="2694412" y="2708463"/>
          <a:ext cx="1791229" cy="8956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电磁波</a:t>
          </a:r>
        </a:p>
      </dsp:txBody>
      <dsp:txXfrm>
        <a:off x="2720644" y="2734695"/>
        <a:ext cx="1738765" cy="843150"/>
      </dsp:txXfrm>
    </dsp:sp>
    <dsp:sp modelId="{BBE30D86-16BC-4590-8588-10044A106D0E}">
      <dsp:nvSpPr>
        <dsp:cNvPr id="0" name=""/>
        <dsp:cNvSpPr/>
      </dsp:nvSpPr>
      <dsp:spPr>
        <a:xfrm rot="19457599">
          <a:off x="4402706" y="2883906"/>
          <a:ext cx="88236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82362" y="14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828" y="2876722"/>
        <a:ext cx="44118" cy="44118"/>
      </dsp:txXfrm>
    </dsp:sp>
    <dsp:sp modelId="{4026EDBB-A209-4D63-9DE0-284C13701FA7}">
      <dsp:nvSpPr>
        <dsp:cNvPr id="0" name=""/>
        <dsp:cNvSpPr/>
      </dsp:nvSpPr>
      <dsp:spPr>
        <a:xfrm>
          <a:off x="5202133" y="2193485"/>
          <a:ext cx="1791229" cy="89561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红外线</a:t>
          </a:r>
        </a:p>
      </dsp:txBody>
      <dsp:txXfrm>
        <a:off x="5228365" y="2219717"/>
        <a:ext cx="1738765" cy="843150"/>
      </dsp:txXfrm>
    </dsp:sp>
    <dsp:sp modelId="{F3BA6243-BBB2-4D80-BDDD-DD05C0DD711D}">
      <dsp:nvSpPr>
        <dsp:cNvPr id="0" name=""/>
        <dsp:cNvSpPr/>
      </dsp:nvSpPr>
      <dsp:spPr>
        <a:xfrm rot="3079215">
          <a:off x="4247478" y="3637145"/>
          <a:ext cx="127009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270092" y="14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4850772" y="3620268"/>
        <a:ext cx="63504" cy="63504"/>
      </dsp:txXfrm>
    </dsp:sp>
    <dsp:sp modelId="{217DC873-8F0C-4069-B398-DB0FA091B386}">
      <dsp:nvSpPr>
        <dsp:cNvPr id="0" name=""/>
        <dsp:cNvSpPr/>
      </dsp:nvSpPr>
      <dsp:spPr>
        <a:xfrm>
          <a:off x="5279406" y="3699962"/>
          <a:ext cx="1791229" cy="89561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射频</a:t>
          </a:r>
        </a:p>
      </dsp:txBody>
      <dsp:txXfrm>
        <a:off x="5305638" y="3726194"/>
        <a:ext cx="1738765" cy="843150"/>
      </dsp:txXfrm>
    </dsp:sp>
    <dsp:sp modelId="{D963E212-387C-4E58-8250-D6D5D3269EDB}">
      <dsp:nvSpPr>
        <dsp:cNvPr id="0" name=""/>
        <dsp:cNvSpPr/>
      </dsp:nvSpPr>
      <dsp:spPr>
        <a:xfrm rot="17579529">
          <a:off x="6572004" y="3379655"/>
          <a:ext cx="163648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636482" y="148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7349333" y="3353619"/>
        <a:ext cx="81824" cy="81824"/>
      </dsp:txXfrm>
    </dsp:sp>
    <dsp:sp modelId="{A72C29ED-4D2F-421D-8397-522ED1650B13}">
      <dsp:nvSpPr>
        <dsp:cNvPr id="0" name=""/>
        <dsp:cNvSpPr/>
      </dsp:nvSpPr>
      <dsp:spPr>
        <a:xfrm>
          <a:off x="7709854" y="2193485"/>
          <a:ext cx="1791229" cy="89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个域网</a:t>
          </a:r>
        </a:p>
      </dsp:txBody>
      <dsp:txXfrm>
        <a:off x="7736086" y="2219717"/>
        <a:ext cx="1738765" cy="843150"/>
      </dsp:txXfrm>
    </dsp:sp>
    <dsp:sp modelId="{601321D3-9251-4EAC-B59D-5D26FE16C525}">
      <dsp:nvSpPr>
        <dsp:cNvPr id="0" name=""/>
        <dsp:cNvSpPr/>
      </dsp:nvSpPr>
      <dsp:spPr>
        <a:xfrm rot="19397785">
          <a:off x="6991600" y="3894634"/>
          <a:ext cx="797290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797290" y="148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7370313" y="3889577"/>
        <a:ext cx="39864" cy="39864"/>
      </dsp:txXfrm>
    </dsp:sp>
    <dsp:sp modelId="{EA6525A5-D43B-4D01-9DB3-57F1FD05F74F}">
      <dsp:nvSpPr>
        <dsp:cNvPr id="0" name=""/>
        <dsp:cNvSpPr/>
      </dsp:nvSpPr>
      <dsp:spPr>
        <a:xfrm>
          <a:off x="7709854" y="3223442"/>
          <a:ext cx="1791229" cy="89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局域网</a:t>
          </a:r>
        </a:p>
      </dsp:txBody>
      <dsp:txXfrm>
        <a:off x="7736086" y="3249674"/>
        <a:ext cx="1738765" cy="843150"/>
      </dsp:txXfrm>
    </dsp:sp>
    <dsp:sp modelId="{0F852B83-7E1D-4C38-80EC-572A2E0A023A}">
      <dsp:nvSpPr>
        <dsp:cNvPr id="0" name=""/>
        <dsp:cNvSpPr/>
      </dsp:nvSpPr>
      <dsp:spPr>
        <a:xfrm rot="2453164">
          <a:off x="6967489" y="4409612"/>
          <a:ext cx="84551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45512" y="148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7369107" y="4403350"/>
        <a:ext cx="42275" cy="42275"/>
      </dsp:txXfrm>
    </dsp:sp>
    <dsp:sp modelId="{8A619FD9-ACCF-4B60-8071-B3F407710EF1}">
      <dsp:nvSpPr>
        <dsp:cNvPr id="0" name=""/>
        <dsp:cNvSpPr/>
      </dsp:nvSpPr>
      <dsp:spPr>
        <a:xfrm>
          <a:off x="7709854" y="4253398"/>
          <a:ext cx="1791229" cy="89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广域网</a:t>
          </a:r>
        </a:p>
      </dsp:txBody>
      <dsp:txXfrm>
        <a:off x="7736086" y="4279630"/>
        <a:ext cx="1738765" cy="843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C19D-7747-4054-95CF-C668225E05E3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76A9-7AC7-469C-99F7-1CB7042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E%A1%E7%90%86%E5%AD%A6%E5%AE%B6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7%A7%91%E5%AD%A6%E7%AE%A1%E7%90%86%E5%8E%9F%E7%90%86" TargetMode="External"/><Relationship Id="rId4" Type="http://schemas.openxmlformats.org/officeDocument/2006/relationships/hyperlink" Target="https://baike.baidu.com/item/%E7%A7%91%E5%AD%A6%E7%AE%A1%E7%90%86%E4%B9%8B%E7%88%B6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LTE" TargetMode="External"/><Relationship Id="rId7" Type="http://schemas.openxmlformats.org/officeDocument/2006/relationships/hyperlink" Target="https://baike.baidu.com/item/%E5%A4%9A%E4%BC%A6%E5%A4%9A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7%A7%BB%E5%8A%A8%E9%80%9A%E4%BF%A1%E7%B3%BB%E7%BB%9F/6106654" TargetMode="External"/><Relationship Id="rId5" Type="http://schemas.openxmlformats.org/officeDocument/2006/relationships/hyperlink" Target="https://baike.baidu.com/item/UMTS" TargetMode="External"/><Relationship Id="rId4" Type="http://schemas.openxmlformats.org/officeDocument/2006/relationships/hyperlink" Target="https://baike.baidu.com/item/3GPP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26368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3871504.htm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7%A7%BB%E5%8A%A8%E9%80%9A%E4%BF%A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item/%E6%97%A0%E7%BA%BF%E4%BF%A1%E9%81%93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29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手机安全性</a:t>
            </a:r>
          </a:p>
          <a:p>
            <a:r>
              <a:rPr lang="en-US" altLang="zh-CN" dirty="0"/>
              <a:t>SRES, Signed </a:t>
            </a:r>
            <a:r>
              <a:rPr lang="en-US" altLang="zh-CN" dirty="0" err="1"/>
              <a:t>RESponse</a:t>
            </a:r>
            <a:r>
              <a:rPr lang="en-US" altLang="zh-CN" dirty="0"/>
              <a:t> -- </a:t>
            </a:r>
            <a:r>
              <a:rPr lang="zh-CN" altLang="en-US" dirty="0"/>
              <a:t>鉴权响应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IMSI</a:t>
            </a:r>
            <a:r>
              <a:rPr lang="zh-CN" altLang="en-US" dirty="0"/>
              <a:t>号唯一确定用户，对外可见</a:t>
            </a:r>
            <a:endParaRPr lang="en-US" altLang="zh-CN" dirty="0"/>
          </a:p>
          <a:p>
            <a:r>
              <a:rPr lang="zh-CN" altLang="en-US" dirty="0"/>
              <a:t>内置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zh-CN" altLang="en-US" dirty="0"/>
              <a:t>参数（鉴权键），对外不可见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9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解决：</a:t>
            </a:r>
            <a:r>
              <a:rPr lang="en-US" altLang="zh-CN" dirty="0"/>
              <a:t>SRES</a:t>
            </a:r>
            <a:r>
              <a:rPr lang="zh-CN" altLang="en-US" dirty="0"/>
              <a:t>只用一次，下次废掉，每次都变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基站与手机采用相同的频率，在不同的时隙</a:t>
            </a:r>
            <a:endParaRPr lang="en-US" altLang="zh-CN" dirty="0"/>
          </a:p>
          <a:p>
            <a:r>
              <a:rPr lang="zh-CN" altLang="en-US" dirty="0"/>
              <a:t>发射下行信号</a:t>
            </a:r>
            <a:endParaRPr lang="en-US" altLang="zh-CN" dirty="0"/>
          </a:p>
          <a:p>
            <a:r>
              <a:rPr lang="zh-CN" altLang="en-US" dirty="0"/>
              <a:t>接收手机信号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时分双工：上下行处于同一频段，通过不同时间来进行区隔。</a:t>
            </a:r>
            <a:endParaRPr lang="en-US" altLang="zh-CN" dirty="0"/>
          </a:p>
          <a:p>
            <a:r>
              <a:rPr lang="en-US" altLang="zh-CN" dirty="0"/>
              <a:t>TD-SCDMA</a:t>
            </a:r>
            <a:r>
              <a:rPr lang="zh-CN" altLang="en-US" dirty="0"/>
              <a:t>要求所有网内基站之间必须同步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9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en-US" altLang="zh-CN" dirty="0"/>
              <a:t>GPS</a:t>
            </a:r>
            <a:r>
              <a:rPr lang="zh-CN" altLang="en-US" dirty="0"/>
              <a:t>卫星上都有</a:t>
            </a:r>
            <a:r>
              <a:rPr lang="en-US" altLang="zh-CN" dirty="0"/>
              <a:t>2~3</a:t>
            </a:r>
            <a:r>
              <a:rPr lang="zh-CN" altLang="en-US" dirty="0"/>
              <a:t>个高精度的原子钟，这几块原子钟互为备份的同时，也互相纠正。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ffectLst/>
              </a:rPr>
              <a:t>上行同步避免用户间干扰；基站同步，避免基站间干扰。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美国著名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管理学家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，经济学家，被后世称为“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科学管理之父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”，其代表作为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科学管理原理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。泰勒一生大部分的时间所关注的，就是如何提高生产效率。这不但要降低成本和增加利润，而且要通过提高劳动生产率增加工人的工资。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应用层</a:t>
            </a:r>
            <a:endParaRPr lang="en-US" altLang="zh-CN" baseline="0" dirty="0"/>
          </a:p>
          <a:p>
            <a:r>
              <a:rPr lang="zh-CN" altLang="en-US" baseline="0" dirty="0"/>
              <a:t>运输层</a:t>
            </a:r>
            <a:endParaRPr lang="en-US" altLang="zh-CN" baseline="0" dirty="0"/>
          </a:p>
          <a:p>
            <a:r>
              <a:rPr lang="zh-CN" altLang="en-US" baseline="0" dirty="0"/>
              <a:t>网络层</a:t>
            </a:r>
            <a:endParaRPr lang="en-US" altLang="zh-CN" baseline="0" dirty="0"/>
          </a:p>
          <a:p>
            <a:r>
              <a:rPr lang="zh-CN" altLang="en-US" baseline="0" dirty="0"/>
              <a:t>链路层</a:t>
            </a:r>
            <a:endParaRPr lang="en-US" altLang="zh-CN" baseline="0" dirty="0"/>
          </a:p>
          <a:p>
            <a:r>
              <a:rPr lang="zh-CN" altLang="en-US" baseline="0" dirty="0"/>
              <a:t>物理层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0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网络层</a:t>
            </a:r>
            <a:endParaRPr lang="en-US" altLang="zh-CN" b="1" dirty="0"/>
          </a:p>
          <a:p>
            <a:r>
              <a:rPr lang="zh-CN" altLang="zh-CN" dirty="0"/>
              <a:t>负责路由发现和维护</a:t>
            </a:r>
            <a:endParaRPr lang="en-US" altLang="zh-CN" dirty="0"/>
          </a:p>
          <a:p>
            <a:r>
              <a:rPr lang="zh-CN" altLang="zh-CN" dirty="0"/>
              <a:t>大多数节点无法直接与网关通信，需要通过中间节点进行</a:t>
            </a:r>
            <a:r>
              <a:rPr lang="zh-CN" altLang="zh-CN" b="1" dirty="0">
                <a:solidFill>
                  <a:srgbClr val="C00000"/>
                </a:solidFill>
              </a:rPr>
              <a:t>多跳路由</a:t>
            </a:r>
            <a:endParaRPr lang="zh-CN" altLang="en-US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传输层</a:t>
            </a:r>
            <a:endParaRPr lang="en-US" altLang="zh-CN" b="1" dirty="0"/>
          </a:p>
          <a:p>
            <a:r>
              <a:rPr lang="zh-CN" altLang="en-US" dirty="0"/>
              <a:t>端到端的可靠数据传输</a:t>
            </a:r>
            <a:endParaRPr lang="en-US" altLang="zh-CN" dirty="0"/>
          </a:p>
          <a:p>
            <a:r>
              <a:rPr lang="zh-CN" altLang="en-US" dirty="0"/>
              <a:t>将传感器网络的数据提供给外部网络</a:t>
            </a:r>
            <a:endParaRPr lang="en-US" altLang="zh-CN" dirty="0"/>
          </a:p>
          <a:p>
            <a:r>
              <a:rPr lang="zh-CN" altLang="en-US" dirty="0"/>
              <a:t>网络中节点间和节点</a:t>
            </a:r>
            <a:r>
              <a:rPr lang="zh-CN" altLang="en-US" b="1" dirty="0">
                <a:solidFill>
                  <a:srgbClr val="C00000"/>
                </a:solidFill>
              </a:rPr>
              <a:t>与外部网络之间</a:t>
            </a:r>
            <a:r>
              <a:rPr lang="zh-CN" altLang="en-US" dirty="0"/>
              <a:t>的通信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应用层</a:t>
            </a:r>
            <a:endParaRPr lang="en-US" altLang="zh-CN" b="1" dirty="0"/>
          </a:p>
          <a:p>
            <a:pPr algn="just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由一系列应用软件构成，负责监测任务</a:t>
            </a:r>
            <a:endParaRPr lang="en-US" altLang="zh-CN" dirty="0"/>
          </a:p>
          <a:p>
            <a:pPr algn="just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解决三个问题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传感器管理协议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任务分配和数据广播管理协议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传感器查询和数据传播管理协议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29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per second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），即比特率、比特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Term Evolution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，长期演进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3GPP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3rd Generation Partnership Project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，第三代合作伙伴计划）组织制定的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UMTS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Mobile Telecommunications System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移动通信系统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）技术标准的长期演进，于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3GPP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多伦多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会议上正式立项并启动。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7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86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例如：一个人经常更换地址（搬家），他的一个朋友如何和他取得联系？</a:t>
            </a:r>
            <a:endParaRPr lang="en-US" altLang="zh-CN" dirty="0"/>
          </a:p>
          <a:p>
            <a:r>
              <a:rPr lang="zh-CN" altLang="en-US" dirty="0"/>
              <a:t>办法：与他的家庭取得联系？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r>
              <a:rPr lang="zh-CN" altLang="en-US" sz="2200" dirty="0"/>
              <a:t>当节点离开本地网络时，必须使用新的当地的</a:t>
            </a:r>
            <a:r>
              <a:rPr lang="en-US" altLang="zh-CN" sz="2200" dirty="0"/>
              <a:t>IP</a:t>
            </a:r>
            <a:r>
              <a:rPr lang="zh-CN" altLang="en-US" sz="2200" dirty="0"/>
              <a:t>地址才能够重新联网</a:t>
            </a:r>
          </a:p>
          <a:p>
            <a:pPr marL="0" lvl="1" eaLnBrk="1" hangingPunct="1"/>
            <a:r>
              <a:rPr lang="en-US" altLang="zh-CN" sz="2200" dirty="0"/>
              <a:t>IP</a:t>
            </a:r>
            <a:r>
              <a:rPr lang="zh-CN" altLang="en-US" sz="2200" dirty="0"/>
              <a:t>的限制为节点的移动、漫游提出了挑战</a:t>
            </a:r>
          </a:p>
          <a:p>
            <a:pPr marL="0" lvl="1" eaLnBrk="1" hangingPunct="1"/>
            <a:r>
              <a:rPr lang="zh-CN" altLang="en-US" sz="2200" dirty="0"/>
              <a:t>为了解决由于节点移动而导致的无法联网，因特网工程任务组</a:t>
            </a:r>
            <a:r>
              <a:rPr lang="en-US" altLang="zh-CN" sz="2200" dirty="0"/>
              <a:t>IETF</a:t>
            </a:r>
            <a:r>
              <a:rPr lang="zh-CN" altLang="en-US" sz="2200" dirty="0"/>
              <a:t>提出了</a:t>
            </a:r>
            <a:r>
              <a:rPr lang="en-US" altLang="zh-CN" sz="2200" dirty="0"/>
              <a:t>Mobile IP</a:t>
            </a:r>
            <a:r>
              <a:rPr lang="zh-CN" altLang="en-US" sz="2200" dirty="0"/>
              <a:t>技术</a:t>
            </a:r>
          </a:p>
          <a:p>
            <a:pPr mar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A63A9-EACA-4958-8D3F-677D88A737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5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回顾前面的内容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CN</a:t>
            </a:r>
            <a:r>
              <a:rPr lang="zh-CN" altLang="en-US" sz="1200" dirty="0"/>
              <a:t>（</a:t>
            </a:r>
            <a:r>
              <a:rPr lang="en-US" altLang="zh-CN" sz="1200" dirty="0"/>
              <a:t>Correspondent Node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0" lvl="1" eaLnBrk="1" hangingPunct="1"/>
            <a:r>
              <a:rPr lang="zh-CN" altLang="en-US" dirty="0"/>
              <a:t>与移动节点通信的另一端的对等实体</a:t>
            </a:r>
          </a:p>
          <a:p>
            <a:pPr marL="0" lvl="1" eaLnBrk="1" hangingPunct="1"/>
            <a:r>
              <a:rPr lang="zh-CN" altLang="en-US" dirty="0"/>
              <a:t>可以是移动节点也可以是固定节点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40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在外地如何访问</a:t>
            </a:r>
            <a:endParaRPr lang="en-US" altLang="zh-CN" dirty="0"/>
          </a:p>
          <a:p>
            <a:endParaRPr lang="en-US" altLang="zh-CN" dirty="0"/>
          </a:p>
          <a:p>
            <a:pPr marL="0" lvl="1"/>
            <a:r>
              <a:rPr lang="zh-CN" altLang="en-US" dirty="0"/>
              <a:t>对等节点</a:t>
            </a:r>
            <a:r>
              <a:rPr lang="en-US" altLang="zh-CN" dirty="0"/>
              <a:t>CN</a:t>
            </a:r>
            <a:r>
              <a:rPr lang="zh-CN" altLang="en-US" dirty="0"/>
              <a:t>向移动节点发送数据的时候</a:t>
            </a:r>
            <a:endParaRPr lang="en-US" altLang="zh-CN" dirty="0"/>
          </a:p>
          <a:p>
            <a:pPr marL="400050" lvl="2"/>
            <a:r>
              <a:rPr lang="zh-CN" altLang="en-US" dirty="0"/>
              <a:t>分组被传送到家乡网络中</a:t>
            </a:r>
          </a:p>
          <a:p>
            <a:pPr marL="0" lvl="1"/>
            <a:r>
              <a:rPr lang="zh-CN" altLang="en-US" dirty="0"/>
              <a:t>都在家乡网络内，则数据直接可达移动节点</a:t>
            </a:r>
          </a:p>
          <a:p>
            <a:pPr marL="0" lvl="1"/>
            <a:r>
              <a:rPr lang="zh-CN" altLang="en-US" dirty="0"/>
              <a:t>否则，分组被家乡代理截取</a:t>
            </a:r>
          </a:p>
          <a:p>
            <a:pPr marL="400050" lvl="2"/>
            <a:r>
              <a:rPr lang="zh-CN" altLang="en-US" dirty="0"/>
              <a:t>家乡代理根据注册信息，找到移动节点的转交地址</a:t>
            </a:r>
          </a:p>
          <a:p>
            <a:pPr marL="400050" lvl="2"/>
            <a:r>
              <a:rPr lang="zh-CN" altLang="en-US" dirty="0"/>
              <a:t>通过隧道，发送分组到移动节点的转交地址</a:t>
            </a:r>
          </a:p>
          <a:p>
            <a:pPr marL="400050" lvl="2"/>
            <a:r>
              <a:rPr lang="zh-CN" altLang="en-US" dirty="0"/>
              <a:t>转交地址对应的节点将数据发送给移动节点，完成对等节点到移动节点的数据传送</a:t>
            </a:r>
          </a:p>
          <a:p>
            <a:pPr marL="0" lvl="1"/>
            <a:r>
              <a:rPr lang="zh-CN" altLang="en-US" dirty="0"/>
              <a:t>移动节点在任何网络都可直接发送数据给对等节点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2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隧道的一端是家乡代理，另一端是外地代理。例如，一个在家乡的节点要向一个移到外地的移动节点发数据，则通过如下隧道：如上图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隧道技术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指的是利用一种网络协议来传输另一种网络协议，它主要利用网络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隧道协议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来实现这种功能。隧道技术的主要作用是让一种网络不支持的外来协议通过该网络。隧道协议可以让你利用诸如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等协议通过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数据包的“数据”部分发送另一种协议。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A63A9-EACA-4958-8D3F-677D88A7377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4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广域网  卫星通信网络问题  延迟问题  干扰问题</a:t>
            </a:r>
            <a:endParaRPr lang="en-US" altLang="zh-CN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不连续发射   调制功率的频率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zh-CN" dirty="0"/>
              <a:t>无线电波</a:t>
            </a:r>
            <a:endParaRPr lang="en-US" altLang="zh-CN" dirty="0"/>
          </a:p>
          <a:p>
            <a:pPr lvl="1" algn="just"/>
            <a:r>
              <a:rPr lang="zh-CN" altLang="zh-CN" dirty="0"/>
              <a:t>易于产生，传播距离远，易穿透建筑物</a:t>
            </a:r>
            <a:endParaRPr lang="en-US" altLang="zh-CN" b="1" dirty="0"/>
          </a:p>
          <a:p>
            <a:pPr algn="just"/>
            <a:r>
              <a:rPr lang="zh-CN" altLang="en-US" dirty="0"/>
              <a:t>红外线</a:t>
            </a:r>
            <a:endParaRPr lang="en-US" altLang="zh-CN" dirty="0"/>
          </a:p>
          <a:p>
            <a:pPr lvl="1" algn="just"/>
            <a:r>
              <a:rPr lang="zh-CN" altLang="zh-CN" dirty="0"/>
              <a:t>不受国家无线电管理委员会的限制；对非透明物体的透过性极差</a:t>
            </a:r>
            <a:endParaRPr lang="en-US" altLang="zh-CN" b="1" dirty="0"/>
          </a:p>
          <a:p>
            <a:pPr algn="just"/>
            <a:r>
              <a:rPr lang="zh-CN" altLang="zh-CN" dirty="0"/>
              <a:t>光波传输</a:t>
            </a:r>
            <a:endParaRPr lang="en-US" altLang="zh-CN" dirty="0"/>
          </a:p>
          <a:p>
            <a:pPr lvl="1" algn="just"/>
            <a:r>
              <a:rPr lang="zh-CN" altLang="zh-CN" dirty="0"/>
              <a:t>不需要复杂的调制</a:t>
            </a:r>
            <a:r>
              <a:rPr lang="en-US" altLang="zh-CN" dirty="0"/>
              <a:t>/</a:t>
            </a:r>
            <a:r>
              <a:rPr lang="zh-CN" altLang="zh-CN" dirty="0"/>
              <a:t>解调机制，通信双方可能被非透明物体阻挡</a:t>
            </a:r>
            <a:endParaRPr lang="zh-CN" altLang="en-US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无线个域网技术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(WPAN)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 802.15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家族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Bluetooth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UMB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ZigBee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无线局域网技术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(WLAN)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 802.11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家族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ETSI HIPERLAN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 802.11x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HomeRF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HiperLAN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无线城域网技术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(WMAN)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 802.16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家族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ETSI HIPERMAN</a:t>
            </a: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无线广域网技术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(WWAN)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GSM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GPRS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CDMA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WCDMA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TD-SCDMA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WiMax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Mesh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Cellular network</a:t>
            </a:r>
          </a:p>
          <a:p>
            <a:pPr marL="0" indent="0">
              <a:buNone/>
            </a:pPr>
            <a:r>
              <a:rPr lang="zh-CN" altLang="zh-CN" dirty="0"/>
              <a:t>组成部分</a:t>
            </a:r>
            <a:endParaRPr lang="en-US" altLang="zh-CN" dirty="0"/>
          </a:p>
          <a:p>
            <a:pPr lvl="1"/>
            <a:r>
              <a:rPr lang="zh-CN" altLang="zh-CN" dirty="0"/>
              <a:t>移动站</a:t>
            </a:r>
            <a:endParaRPr lang="en-US" altLang="zh-CN" dirty="0"/>
          </a:p>
          <a:p>
            <a:pPr lvl="1"/>
            <a:r>
              <a:rPr lang="zh-CN" altLang="zh-CN" dirty="0"/>
              <a:t>网络子系统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基站固定使用一个频率广播信息（拨打</a:t>
            </a:r>
            <a:r>
              <a:rPr lang="en-US" altLang="zh-CN" dirty="0"/>
              <a:t>110</a:t>
            </a:r>
            <a:r>
              <a:rPr lang="zh-CN" altLang="en-US" dirty="0"/>
              <a:t>，固定信息），手机收到基站的指引信息找到基站系统的控制载频。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广播之间避免干扰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4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时效性：位置区不变，但网络找不到你（手机没电，</a:t>
            </a:r>
            <a:r>
              <a:rPr lang="en-US" altLang="zh-CN" dirty="0"/>
              <a:t>SIM</a:t>
            </a:r>
            <a:r>
              <a:rPr lang="zh-CN" altLang="en-US" dirty="0"/>
              <a:t>卡拔出，进入无网络覆盖区域）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2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时效：设定一个周期性的时间，不管位置区有没有变化，都向网络汇报所在位置区逾时未报，作为“网络不可及”，直到下次收到报告。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位置区的划分：太大浪费寻呼资源，太小手机不断上报位置变更。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1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(handover)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移动通信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的过程中，在保证通信不间断的前提下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把通信的信道从一个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无线信道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转换到另一个无线信道的这种功能。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硬切换：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在不同频率的基站或覆盖小区之间的切换，这种切换的过程是移动台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先暂时断开通话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在与原基站联系的信道上，传送切换的信令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移动台自动向新的频率调谐，与新的基站接上联系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建立新的信道，从而完成切换的过程。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终端切断与原来基站的联系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接入新的基站，更改频段（收听其他频道的广播）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问题：切换过程中通信会发生瞬时的中断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软切换：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指在导频信道的载波频率相同时小区之间的信道切换。在切换过程中，移动用户与原基站和新基站都保持通信链路，只有当移动台在新的小区建立稳定通信后，才断开与原基站的联系。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同时保持联系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彻底进入某基站的覆盖区域后，才断开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切换期间没有中断通信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与硬切换的区别：软切换为先切后断，硬切换为先断后切。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问题：如何判断什么时候切换？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接收信号的强度；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通话质量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终端及基站本身测量的信号接收强度上报基站控制器，基站控制器决定是否切换。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完成了“任何时间”、“任何地点”、“任何人”交换信息。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对方声音太小，要求说话大声一些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对方声音太大，要求说话小声一些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小尺度效应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大尺度效应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1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18" y="66588"/>
            <a:ext cx="10515600" cy="802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0860"/>
            <a:ext cx="10515600" cy="51361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6399" y="0"/>
            <a:ext cx="55419" cy="8959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4925" y="-1"/>
            <a:ext cx="55419" cy="8959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670754" y="845344"/>
            <a:ext cx="4777546" cy="364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1659553" y="6721475"/>
            <a:ext cx="45719" cy="136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723463" y="6721475"/>
            <a:ext cx="45719" cy="136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214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5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21709"/>
            <a:ext cx="10515600" cy="80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4545"/>
            <a:ext cx="10515600" cy="502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D69422-E893-4DDB-9A7E-F86CEABEE12D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38B4F502-AEE6-4D70-927B-AC49763F5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microsoft.com/office/2007/relationships/hdphoto" Target="../media/hdphoto2.wdp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4.emf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07973" y="4355639"/>
            <a:ext cx="676893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如何实现全球移动？</a:t>
            </a:r>
          </a:p>
        </p:txBody>
      </p:sp>
      <p:sp>
        <p:nvSpPr>
          <p:cNvPr id="2" name="矩形 1"/>
          <p:cNvSpPr/>
          <p:nvPr/>
        </p:nvSpPr>
        <p:spPr>
          <a:xfrm>
            <a:off x="5907973" y="5362068"/>
            <a:ext cx="585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System for Mobile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" y="848797"/>
            <a:ext cx="8554787" cy="26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收到呼叫请求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1345" y="1474076"/>
            <a:ext cx="7140879" cy="7127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查找位置寄存器，确定当前手机所在位置区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06721" y="6091093"/>
            <a:ext cx="1920214" cy="71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/>
              <a:t>中心局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32" y="3234683"/>
            <a:ext cx="2606241" cy="2606241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577774" y="2239427"/>
            <a:ext cx="7140879" cy="71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将被叫请求发送到给位置区的所有基站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77774" y="3027365"/>
            <a:ext cx="7140879" cy="71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基站对手机进行寻呼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9165467" y="2000231"/>
            <a:ext cx="2812535" cy="1027134"/>
          </a:xfrm>
          <a:prstGeom prst="cloudCallout">
            <a:avLst>
              <a:gd name="adj1" fmla="val -40643"/>
              <a:gd name="adj2" fmla="val 95426"/>
            </a:avLst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刚才他说他在哪里？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18461" y="1528447"/>
            <a:ext cx="519477" cy="523220"/>
            <a:chOff x="736300" y="1756910"/>
            <a:chExt cx="519477" cy="523220"/>
          </a:xfrm>
        </p:grpSpPr>
        <p:sp>
          <p:nvSpPr>
            <p:cNvPr id="15" name="矩形 14"/>
            <p:cNvSpPr/>
            <p:nvPr/>
          </p:nvSpPr>
          <p:spPr>
            <a:xfrm>
              <a:off x="736300" y="1756910"/>
              <a:ext cx="394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1058297" y="1756910"/>
              <a:ext cx="197480" cy="5232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918461" y="2334209"/>
            <a:ext cx="519477" cy="523220"/>
            <a:chOff x="736300" y="1756910"/>
            <a:chExt cx="519477" cy="523220"/>
          </a:xfrm>
        </p:grpSpPr>
        <p:sp>
          <p:nvSpPr>
            <p:cNvPr id="18" name="矩形 17"/>
            <p:cNvSpPr/>
            <p:nvPr/>
          </p:nvSpPr>
          <p:spPr>
            <a:xfrm>
              <a:off x="736300" y="1756910"/>
              <a:ext cx="394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1058297" y="1756910"/>
              <a:ext cx="197480" cy="5232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918461" y="3122147"/>
            <a:ext cx="519477" cy="523220"/>
            <a:chOff x="736300" y="1756910"/>
            <a:chExt cx="519477" cy="523220"/>
          </a:xfrm>
        </p:grpSpPr>
        <p:sp>
          <p:nvSpPr>
            <p:cNvPr id="21" name="矩形 20"/>
            <p:cNvSpPr/>
            <p:nvPr/>
          </p:nvSpPr>
          <p:spPr>
            <a:xfrm>
              <a:off x="736300" y="1756910"/>
              <a:ext cx="394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058297" y="1756910"/>
              <a:ext cx="197480" cy="5232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9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问题三：移动终端的移动性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4603" y="1619172"/>
            <a:ext cx="1266173" cy="787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600" dirty="0"/>
              <a:t>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52107" y="2876470"/>
            <a:ext cx="871603" cy="1909415"/>
            <a:chOff x="1712686" y="2260062"/>
            <a:chExt cx="1227043" cy="2688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109992" y="1075218"/>
            <a:ext cx="871603" cy="1909415"/>
            <a:chOff x="1712686" y="2260062"/>
            <a:chExt cx="1227043" cy="26880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7638552" y="3930875"/>
            <a:ext cx="871603" cy="1909415"/>
            <a:chOff x="1712686" y="2260062"/>
            <a:chExt cx="1227043" cy="268807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20" name="椭圆 19"/>
          <p:cNvSpPr/>
          <p:nvPr/>
        </p:nvSpPr>
        <p:spPr>
          <a:xfrm>
            <a:off x="1212355" y="2509795"/>
            <a:ext cx="5030708" cy="303129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84319" y="915286"/>
            <a:ext cx="5030708" cy="303129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95655" y="3544660"/>
            <a:ext cx="5030708" cy="303129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88" y="2303802"/>
            <a:ext cx="1133216" cy="11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如何切换（</a:t>
            </a:r>
            <a:r>
              <a:rPr lang="en-US" altLang="zh-CN" dirty="0"/>
              <a:t>Handover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133" y="2691113"/>
            <a:ext cx="1316276" cy="8004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硬切换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11101" y="2596888"/>
            <a:ext cx="1316276" cy="80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/>
              <a:t>软切换</a:t>
            </a:r>
          </a:p>
        </p:txBody>
      </p:sp>
      <p:sp>
        <p:nvSpPr>
          <p:cNvPr id="6" name="矩形 5"/>
          <p:cNvSpPr/>
          <p:nvPr/>
        </p:nvSpPr>
        <p:spPr>
          <a:xfrm>
            <a:off x="690418" y="1299086"/>
            <a:ext cx="1095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在保证通信不间断的前提下</a:t>
            </a:r>
            <a:r>
              <a:rPr lang="en-US" altLang="zh-CN" sz="2800" dirty="0"/>
              <a:t>,</a:t>
            </a:r>
            <a:r>
              <a:rPr lang="zh-CN" altLang="en-US" sz="2800" dirty="0"/>
              <a:t>把通信的信道从一个无线信道转换到另一个无线信道的这种功能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137787" y="3491579"/>
            <a:ext cx="208696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latin typeface="+mn-ea"/>
              </a:rPr>
              <a:t>终端切断与原来基站的联系</a:t>
            </a:r>
            <a:endParaRPr lang="en-US" altLang="zh-CN" sz="2400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latin typeface="+mn-ea"/>
              </a:rPr>
              <a:t>更改频段，接入新的基站</a:t>
            </a:r>
          </a:p>
        </p:txBody>
      </p:sp>
      <p:sp>
        <p:nvSpPr>
          <p:cNvPr id="9" name="矩形 8"/>
          <p:cNvSpPr/>
          <p:nvPr/>
        </p:nvSpPr>
        <p:spPr>
          <a:xfrm>
            <a:off x="7678994" y="3376552"/>
            <a:ext cx="31168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latin typeface="+mn-ea"/>
              </a:rPr>
              <a:t>移动台与原基站和新基站都保持通信链路</a:t>
            </a:r>
            <a:endParaRPr lang="en-US" altLang="zh-CN" sz="2400" dirty="0">
              <a:latin typeface="+mn-ea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latin typeface="+mn-ea"/>
              </a:rPr>
              <a:t>当移动台在新的小区建立稳定通信后，才断开与原基站的联系</a:t>
            </a:r>
          </a:p>
        </p:txBody>
      </p:sp>
      <p:sp>
        <p:nvSpPr>
          <p:cNvPr id="10" name="矩形 9"/>
          <p:cNvSpPr/>
          <p:nvPr/>
        </p:nvSpPr>
        <p:spPr>
          <a:xfrm>
            <a:off x="515422" y="5775591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问题：切换过程中通信会发生瞬时的中断</a:t>
            </a:r>
            <a:endParaRPr lang="en-US" altLang="zh-CN" sz="2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4" y="2683628"/>
            <a:ext cx="790540" cy="790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31" y="2660621"/>
            <a:ext cx="813547" cy="81354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576700" y="5635318"/>
            <a:ext cx="6403104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76700" y="6439082"/>
            <a:ext cx="6403104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问题四：如何控制能量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5025" y="1212434"/>
            <a:ext cx="4198551" cy="8925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Signal to Interference Ratio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025" y="5781784"/>
            <a:ext cx="419855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手机与基站之间的距离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72" y="2847960"/>
            <a:ext cx="1415056" cy="25408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6" y="3768568"/>
            <a:ext cx="466768" cy="8523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882" y="3741851"/>
            <a:ext cx="389835" cy="711873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 flipV="1">
            <a:off x="3326569" y="4218623"/>
            <a:ext cx="2085690" cy="419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926375" y="2625667"/>
            <a:ext cx="2225317" cy="49799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43123" y="2463383"/>
            <a:ext cx="4191821" cy="822567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618903" y="2760026"/>
            <a:ext cx="840260" cy="22928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7632" y="3511444"/>
            <a:ext cx="419855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增大发射功率</a:t>
            </a:r>
          </a:p>
        </p:txBody>
      </p:sp>
      <p:cxnSp>
        <p:nvCxnSpPr>
          <p:cNvPr id="28" name="直接箭头连接符 27"/>
          <p:cNvCxnSpPr>
            <a:stCxn id="11" idx="3"/>
          </p:cNvCxnSpPr>
          <p:nvPr/>
        </p:nvCxnSpPr>
        <p:spPr>
          <a:xfrm>
            <a:off x="6761828" y="4118404"/>
            <a:ext cx="4357390" cy="194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02706" y="4322879"/>
            <a:ext cx="991215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</a:t>
            </a:r>
          </a:p>
        </p:txBody>
      </p:sp>
      <p:sp>
        <p:nvSpPr>
          <p:cNvPr id="37" name="矩形 36"/>
          <p:cNvSpPr/>
          <p:nvPr/>
        </p:nvSpPr>
        <p:spPr>
          <a:xfrm>
            <a:off x="7632315" y="4257464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SIR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&lt;SIR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endParaRPr lang="en-US" altLang="zh-CN" sz="24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7742" y="393050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设定信噪比</a:t>
            </a:r>
            <a:endParaRPr lang="en-US" altLang="zh-CN" sz="2800" b="1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26569" y="3669024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SIR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&gt;SIR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endParaRPr lang="en-US" altLang="zh-CN" sz="24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1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问题五：如何鉴别合法用户？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9" y="1759621"/>
            <a:ext cx="1458098" cy="145809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855308" y="2463537"/>
            <a:ext cx="1754659" cy="924696"/>
          </a:xfrm>
          <a:prstGeom prst="round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鉴权算法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5308" y="4034728"/>
            <a:ext cx="1754659" cy="924696"/>
          </a:xfrm>
          <a:prstGeom prst="round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SRES</a:t>
            </a:r>
            <a:endParaRPr lang="zh-CN" altLang="en-US" sz="2800" baseline="-25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55308" y="1336741"/>
            <a:ext cx="1754659" cy="706656"/>
          </a:xfrm>
          <a:prstGeom prst="round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固定值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230779" y="4294317"/>
            <a:ext cx="871603" cy="1909415"/>
            <a:chOff x="1712686" y="2260062"/>
            <a:chExt cx="1227043" cy="268807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1177324" y="3157401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IMSI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437966" y="144248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i</a:t>
            </a:r>
            <a:endParaRPr lang="zh-CN" altLang="en-US" sz="2800" baseline="-25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93573" y="5438580"/>
            <a:ext cx="5085237" cy="0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8316017" y="1587450"/>
            <a:ext cx="3694751" cy="1858870"/>
          </a:xfrm>
          <a:prstGeom prst="cloud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核心网</a:t>
            </a: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8316017" y="3444341"/>
            <a:ext cx="1847376" cy="1813008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697086" y="1965709"/>
            <a:ext cx="1073381" cy="4978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ACU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04427" y="4083699"/>
            <a:ext cx="233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(IMSI, SRES)</a:t>
            </a:r>
            <a:endParaRPr lang="zh-CN" altLang="en-US" sz="2800" dirty="0"/>
          </a:p>
        </p:txBody>
      </p:sp>
      <p:cxnSp>
        <p:nvCxnSpPr>
          <p:cNvPr id="24" name="直接箭头连接符 23"/>
          <p:cNvCxnSpPr>
            <a:stCxn id="6" idx="2"/>
            <a:endCxn id="7" idx="0"/>
          </p:cNvCxnSpPr>
          <p:nvPr/>
        </p:nvCxnSpPr>
        <p:spPr>
          <a:xfrm>
            <a:off x="4732638" y="3388233"/>
            <a:ext cx="0" cy="646495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信息可能被窃听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0860"/>
            <a:ext cx="5451389" cy="7755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拦截电磁波，窃取</a:t>
            </a:r>
            <a:r>
              <a:rPr lang="en-US" altLang="zh-CN" dirty="0"/>
              <a:t>IMSI</a:t>
            </a:r>
            <a:r>
              <a:rPr lang="zh-CN" altLang="en-US" dirty="0"/>
              <a:t>和</a:t>
            </a:r>
            <a:r>
              <a:rPr lang="en-US" altLang="zh-CN" dirty="0"/>
              <a:t>SRES</a:t>
            </a:r>
            <a:r>
              <a:rPr lang="zh-CN" altLang="en-US" dirty="0"/>
              <a:t>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7462" y="2195303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i</a:t>
            </a:r>
            <a:endParaRPr lang="zh-CN" altLang="en-US" sz="28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1601748" y="3035828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RAND</a:t>
            </a:r>
            <a:endParaRPr lang="zh-CN" altLang="en-US" sz="2800" baseline="-25000" dirty="0"/>
          </a:p>
        </p:txBody>
      </p:sp>
      <p:sp>
        <p:nvSpPr>
          <p:cNvPr id="7" name="云形 6"/>
          <p:cNvSpPr/>
          <p:nvPr/>
        </p:nvSpPr>
        <p:spPr>
          <a:xfrm>
            <a:off x="2101080" y="4930347"/>
            <a:ext cx="2435111" cy="1186248"/>
          </a:xfrm>
          <a:prstGeom prst="cloud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核心网</a:t>
            </a:r>
          </a:p>
        </p:txBody>
      </p:sp>
      <p:cxnSp>
        <p:nvCxnSpPr>
          <p:cNvPr id="8" name="直接箭头连接符 7"/>
          <p:cNvCxnSpPr>
            <a:stCxn id="7" idx="3"/>
            <a:endCxn id="6" idx="2"/>
          </p:cNvCxnSpPr>
          <p:nvPr/>
        </p:nvCxnSpPr>
        <p:spPr>
          <a:xfrm flipH="1" flipV="1">
            <a:off x="2203035" y="3559048"/>
            <a:ext cx="1115601" cy="1439124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003589" y="2263889"/>
            <a:ext cx="1754659" cy="924696"/>
          </a:xfrm>
          <a:prstGeom prst="round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密钥算法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A8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上箭头 11"/>
          <p:cNvSpPr/>
          <p:nvPr/>
        </p:nvSpPr>
        <p:spPr>
          <a:xfrm rot="5400000">
            <a:off x="6297662" y="1834221"/>
            <a:ext cx="641336" cy="1744878"/>
          </a:xfrm>
          <a:prstGeom prst="upArrow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32527" y="247582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K</a:t>
            </a:r>
            <a:r>
              <a:rPr lang="en-US" altLang="zh-CN" sz="2800" baseline="-25000" dirty="0"/>
              <a:t>c</a:t>
            </a:r>
            <a:endParaRPr lang="zh-CN" altLang="en-US" sz="2800" baseline="-25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071" y="2158623"/>
            <a:ext cx="2320497" cy="1160249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490769" y="3966752"/>
            <a:ext cx="4135395" cy="1741717"/>
          </a:xfrm>
          <a:prstGeom prst="round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0101111010011101010… …</a:t>
            </a: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加密后的比特流</a:t>
            </a:r>
          </a:p>
        </p:txBody>
      </p:sp>
    </p:spTree>
    <p:extLst>
      <p:ext uri="{BB962C8B-B14F-4D97-AF65-F5344CB8AC3E}">
        <p14:creationId xmlns:p14="http://schemas.microsoft.com/office/powerpoint/2010/main" val="322431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问题六：如何校对时间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57" y="4152289"/>
            <a:ext cx="2313196" cy="23131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43" y="1083474"/>
            <a:ext cx="10923643" cy="2780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0418" y="4113175"/>
            <a:ext cx="4972836" cy="239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/>
              <a:t>TD</a:t>
            </a:r>
            <a:r>
              <a:rPr lang="zh-CN" altLang="en-US" sz="2800" b="1" dirty="0"/>
              <a:t>基站之间为什么必须同步？</a:t>
            </a:r>
            <a:endParaRPr lang="en-US" altLang="zh-CN" sz="28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基站与手机在</a:t>
            </a:r>
            <a:r>
              <a:rPr lang="zh-CN" altLang="en-US" sz="2800" b="1" dirty="0"/>
              <a:t>不同的时隙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    发射下行信号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 接收手机信号</a:t>
            </a:r>
            <a:endParaRPr lang="en-US" altLang="zh-CN" sz="2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846028" y="5373859"/>
            <a:ext cx="0" cy="99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9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0860"/>
            <a:ext cx="3954162" cy="726156"/>
          </a:xfrm>
          <a:solidFill>
            <a:schemeClr val="accent1"/>
          </a:solidFill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</a:rPr>
              <a:t>校对时间的过程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28553" y="3396249"/>
            <a:ext cx="1207312" cy="2644851"/>
            <a:chOff x="1712686" y="2260062"/>
            <a:chExt cx="1227043" cy="2688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060469" y="3658814"/>
            <a:ext cx="1207312" cy="2644851"/>
            <a:chOff x="1712686" y="2260062"/>
            <a:chExt cx="1227043" cy="26880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61" y="2005205"/>
            <a:ext cx="577842" cy="1055191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5" idx="1"/>
            <a:endCxn id="8" idx="1"/>
          </p:cNvCxnSpPr>
          <p:nvPr/>
        </p:nvCxnSpPr>
        <p:spPr>
          <a:xfrm flipH="1">
            <a:off x="3709154" y="2532801"/>
            <a:ext cx="1913507" cy="881518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1"/>
            <a:endCxn id="15" idx="3"/>
          </p:cNvCxnSpPr>
          <p:nvPr/>
        </p:nvCxnSpPr>
        <p:spPr>
          <a:xfrm flipH="1" flipV="1">
            <a:off x="6200503" y="2532801"/>
            <a:ext cx="1640567" cy="1144083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267504" y="1495354"/>
            <a:ext cx="4493538" cy="1203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如果相邻基站没有精确同步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/>
              <a:t>那么收发时隙可能会错位</a:t>
            </a:r>
            <a:endParaRPr lang="en-US" altLang="zh-CN" sz="2800" dirty="0"/>
          </a:p>
        </p:txBody>
      </p:sp>
      <p:sp>
        <p:nvSpPr>
          <p:cNvPr id="29" name="矩形 28"/>
          <p:cNvSpPr/>
          <p:nvPr/>
        </p:nvSpPr>
        <p:spPr>
          <a:xfrm>
            <a:off x="8793413" y="3943736"/>
            <a:ext cx="237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GPS</a:t>
            </a:r>
            <a:r>
              <a:rPr lang="zh-CN" altLang="en-US" sz="2800" dirty="0"/>
              <a:t>校准时钟</a:t>
            </a:r>
          </a:p>
        </p:txBody>
      </p:sp>
    </p:spTree>
    <p:extLst>
      <p:ext uri="{BB962C8B-B14F-4D97-AF65-F5344CB8AC3E}">
        <p14:creationId xmlns:p14="http://schemas.microsoft.com/office/powerpoint/2010/main" val="52582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</a:t>
            </a:r>
            <a:r>
              <a:rPr lang="zh-CN" altLang="en-US" dirty="0"/>
              <a:t>七层管理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28705"/>
            <a:ext cx="4786009" cy="62257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泰勒管理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科学管理理念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6009" y="2323622"/>
            <a:ext cx="6096000" cy="26222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/>
              <a:t>-1- </a:t>
            </a:r>
            <a:r>
              <a:rPr lang="zh-CN" altLang="en-US" sz="2800" dirty="0"/>
              <a:t>流水作业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/>
              <a:t>-2- </a:t>
            </a:r>
            <a:r>
              <a:rPr lang="zh-CN" altLang="en-US" sz="2800" dirty="0"/>
              <a:t>把一个工作拆分成若干个环节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/>
              <a:t>-3- </a:t>
            </a:r>
            <a:r>
              <a:rPr lang="zh-CN" altLang="en-US" sz="2800" dirty="0"/>
              <a:t>每个环节都实行标准化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/>
              <a:t>-4- </a:t>
            </a:r>
            <a:r>
              <a:rPr lang="zh-CN" altLang="en-US" sz="2800" dirty="0"/>
              <a:t>确定操作规范和动作规范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54" y="2377685"/>
            <a:ext cx="2544999" cy="3802074"/>
          </a:xfrm>
          <a:prstGeom prst="rect">
            <a:avLst/>
          </a:prstGeom>
        </p:spPr>
      </p:pic>
      <p:sp>
        <p:nvSpPr>
          <p:cNvPr id="13" name="KSO_Shape"/>
          <p:cNvSpPr/>
          <p:nvPr/>
        </p:nvSpPr>
        <p:spPr>
          <a:xfrm>
            <a:off x="4786009" y="5273853"/>
            <a:ext cx="471791" cy="543287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1904" y="5386198"/>
            <a:ext cx="552287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没有分工就无所谓专业，没有专业就无所谓效率</a:t>
            </a:r>
          </a:p>
        </p:txBody>
      </p:sp>
      <p:sp>
        <p:nvSpPr>
          <p:cNvPr id="15" name="KSO_Shape"/>
          <p:cNvSpPr/>
          <p:nvPr/>
        </p:nvSpPr>
        <p:spPr>
          <a:xfrm flipH="1" flipV="1">
            <a:off x="10241605" y="5817140"/>
            <a:ext cx="471791" cy="543287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5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90418" y="1036799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应用层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90418" y="1842820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表示层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0418" y="2648840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会话层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90418" y="3454861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传输层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0418" y="4260882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网络层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90418" y="5066902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752458 h 752458"/>
              <a:gd name="connsiteX4" fmla="*/ 0 w 1663685"/>
              <a:gd name="connsiteY4" fmla="*/ 752458 h 752458"/>
              <a:gd name="connsiteX5" fmla="*/ 0 w 1663685"/>
              <a:gd name="connsiteY5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0 w 1663685"/>
              <a:gd name="connsiteY5" fmla="*/ 752458 h 752458"/>
              <a:gd name="connsiteX6" fmla="*/ 0 w 1663685"/>
              <a:gd name="connsiteY6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376229 h 752458"/>
              <a:gd name="connsiteX8" fmla="*/ 0 w 1663685"/>
              <a:gd name="connsiteY8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831843" y="0"/>
                </a:lnTo>
                <a:lnTo>
                  <a:pt x="1663685" y="0"/>
                </a:lnTo>
                <a:lnTo>
                  <a:pt x="1663685" y="376229"/>
                </a:lnTo>
                <a:lnTo>
                  <a:pt x="1663685" y="752458"/>
                </a:lnTo>
                <a:lnTo>
                  <a:pt x="831843" y="752458"/>
                </a:lnTo>
                <a:lnTo>
                  <a:pt x="0" y="752458"/>
                </a:lnTo>
                <a:lnTo>
                  <a:pt x="0" y="376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数据链路层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90418" y="5872926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752458 h 752458"/>
              <a:gd name="connsiteX4" fmla="*/ 0 w 1663685"/>
              <a:gd name="connsiteY4" fmla="*/ 752458 h 752458"/>
              <a:gd name="connsiteX5" fmla="*/ 0 w 1663685"/>
              <a:gd name="connsiteY5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0 w 1663685"/>
              <a:gd name="connsiteY5" fmla="*/ 752458 h 752458"/>
              <a:gd name="connsiteX6" fmla="*/ 0 w 1663685"/>
              <a:gd name="connsiteY6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376229 h 752458"/>
              <a:gd name="connsiteX8" fmla="*/ 0 w 1663685"/>
              <a:gd name="connsiteY8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831843" y="0"/>
                </a:lnTo>
                <a:lnTo>
                  <a:pt x="1663685" y="0"/>
                </a:lnTo>
                <a:lnTo>
                  <a:pt x="1663685" y="376229"/>
                </a:lnTo>
                <a:lnTo>
                  <a:pt x="1663685" y="752458"/>
                </a:lnTo>
                <a:lnTo>
                  <a:pt x="831843" y="752458"/>
                </a:lnTo>
                <a:lnTo>
                  <a:pt x="0" y="752458"/>
                </a:lnTo>
                <a:lnTo>
                  <a:pt x="0" y="376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物理层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344" y="2038452"/>
            <a:ext cx="6405281" cy="260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dirty="0"/>
              <a:t>媒体</a:t>
            </a:r>
            <a:r>
              <a:rPr lang="zh-CN" altLang="en-US" sz="2800" b="1" dirty="0"/>
              <a:t>（介质）</a:t>
            </a:r>
            <a:r>
              <a:rPr lang="zh-CN" altLang="zh-CN" sz="2800" b="1" dirty="0"/>
              <a:t>访问控制</a:t>
            </a:r>
            <a:endParaRPr lang="en-US" altLang="zh-CN" sz="2800" b="1" dirty="0"/>
          </a:p>
          <a:p>
            <a:pPr marL="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无线介质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>
              <a:lnSpc>
                <a:spcPct val="120000"/>
              </a:lnSpc>
            </a:pP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网络结构的建立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dirty="0"/>
              <a:t>差错控制</a:t>
            </a:r>
            <a:endParaRPr lang="en-US" altLang="zh-CN" sz="2800" b="1" dirty="0"/>
          </a:p>
          <a:p>
            <a:pPr marL="0" lvl="1">
              <a:lnSpc>
                <a:spcPct val="120000"/>
              </a:lnSpc>
            </a:pP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源节点发出的信息</a:t>
            </a:r>
            <a:r>
              <a:rPr lang="zh-CN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完整、无误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地到达目标节点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344" y="4895385"/>
            <a:ext cx="56546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负责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载波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频率产生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信号的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调制解调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等工作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提供简单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健壮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无线收发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技术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肘形连接符 15"/>
          <p:cNvCxnSpPr>
            <a:stCxn id="13" idx="1"/>
            <a:endCxn id="10" idx="3"/>
          </p:cNvCxnSpPr>
          <p:nvPr/>
        </p:nvCxnSpPr>
        <p:spPr>
          <a:xfrm rot="10800000" flipV="1">
            <a:off x="4285130" y="3343425"/>
            <a:ext cx="1314215" cy="2068096"/>
          </a:xfrm>
          <a:prstGeom prst="bentConnector3">
            <a:avLst>
              <a:gd name="adj1" fmla="val 48382"/>
            </a:avLst>
          </a:prstGeom>
          <a:ln w="539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1"/>
            <a:endCxn id="11" idx="3"/>
          </p:cNvCxnSpPr>
          <p:nvPr/>
        </p:nvCxnSpPr>
        <p:spPr>
          <a:xfrm rot="10800000" flipV="1">
            <a:off x="4285130" y="5717149"/>
            <a:ext cx="1314215" cy="500396"/>
          </a:xfrm>
          <a:prstGeom prst="bentConnector3">
            <a:avLst>
              <a:gd name="adj1" fmla="val 45146"/>
            </a:avLst>
          </a:prstGeom>
          <a:ln w="539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解决覆盖范围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61125"/>
            <a:ext cx="3571103" cy="68780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蜂窝网络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5836"/>
          <a:stretch/>
        </p:blipFill>
        <p:spPr>
          <a:xfrm>
            <a:off x="5724348" y="972500"/>
            <a:ext cx="6262130" cy="5522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62339" y="2941405"/>
            <a:ext cx="5030708" cy="3031299"/>
            <a:chOff x="168555" y="3245005"/>
            <a:chExt cx="5030708" cy="3031299"/>
          </a:xfrm>
        </p:grpSpPr>
        <p:grpSp>
          <p:nvGrpSpPr>
            <p:cNvPr id="7" name="组合 6"/>
            <p:cNvGrpSpPr/>
            <p:nvPr/>
          </p:nvGrpSpPr>
          <p:grpSpPr>
            <a:xfrm>
              <a:off x="2052684" y="3377835"/>
              <a:ext cx="1262449" cy="2765637"/>
              <a:chOff x="1712686" y="2260062"/>
              <a:chExt cx="1227043" cy="2688075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8966" y="2793775"/>
                <a:ext cx="1090347" cy="215436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5844">
                <a:off x="1712686" y="2643341"/>
                <a:ext cx="486811" cy="14117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743963">
                <a:off x="2169887" y="2432883"/>
                <a:ext cx="486811" cy="14117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460603">
                <a:off x="2452918" y="2744941"/>
                <a:ext cx="486811" cy="141170"/>
              </a:xfrm>
              <a:prstGeom prst="rect">
                <a:avLst/>
              </a:prstGeom>
            </p:spPr>
          </p:pic>
        </p:grpSp>
        <p:sp>
          <p:nvSpPr>
            <p:cNvPr id="12" name="椭圆 11"/>
            <p:cNvSpPr/>
            <p:nvPr/>
          </p:nvSpPr>
          <p:spPr>
            <a:xfrm>
              <a:off x="168555" y="3245005"/>
              <a:ext cx="5030708" cy="3031299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1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1370" y="1056904"/>
            <a:ext cx="6912429" cy="512005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b="1" dirty="0"/>
              <a:t>传输层</a:t>
            </a:r>
            <a:endParaRPr lang="en-US" altLang="zh-CN" b="1" dirty="0"/>
          </a:p>
          <a:p>
            <a:r>
              <a:rPr lang="zh-CN" altLang="en-US" dirty="0"/>
              <a:t>端到端的可靠数据传输</a:t>
            </a:r>
            <a:endParaRPr lang="en-US" altLang="zh-CN" dirty="0"/>
          </a:p>
          <a:p>
            <a:r>
              <a:rPr lang="zh-CN" altLang="en-US" dirty="0"/>
              <a:t>将传感器网络的数据提供给外部网络</a:t>
            </a:r>
            <a:endParaRPr lang="en-US" altLang="zh-CN" dirty="0"/>
          </a:p>
          <a:p>
            <a:r>
              <a:rPr lang="zh-CN" altLang="en-US" dirty="0"/>
              <a:t>网络中节点间和节点</a:t>
            </a:r>
            <a:r>
              <a:rPr lang="zh-CN" altLang="en-US" b="1" dirty="0">
                <a:solidFill>
                  <a:srgbClr val="C00000"/>
                </a:solidFill>
              </a:rPr>
              <a:t>与外部网络之间</a:t>
            </a:r>
            <a:r>
              <a:rPr lang="zh-CN" altLang="en-US" dirty="0"/>
              <a:t>的通信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网络层</a:t>
            </a:r>
            <a:endParaRPr lang="en-US" altLang="zh-CN" b="1" dirty="0"/>
          </a:p>
          <a:p>
            <a:r>
              <a:rPr lang="zh-CN" altLang="zh-CN" dirty="0"/>
              <a:t>负责路由发现和维护</a:t>
            </a:r>
            <a:endParaRPr lang="en-US" altLang="zh-CN" dirty="0"/>
          </a:p>
          <a:p>
            <a:r>
              <a:rPr lang="zh-CN" altLang="zh-CN" dirty="0"/>
              <a:t>大多数节点无法直接与网关通信，需要通过中间节点进行</a:t>
            </a:r>
            <a:r>
              <a:rPr lang="zh-CN" altLang="zh-CN" b="1" dirty="0">
                <a:solidFill>
                  <a:srgbClr val="C00000"/>
                </a:solidFill>
              </a:rPr>
              <a:t>多跳路由</a:t>
            </a:r>
            <a:endParaRPr lang="zh-CN" altLang="en-US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901" y="1036799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应用层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2901" y="1842820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表示层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2901" y="2648840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会话层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2901" y="3454861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传输层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2901" y="4260882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1663685" y="0"/>
                </a:lnTo>
                <a:lnTo>
                  <a:pt x="1663685" y="752458"/>
                </a:lnTo>
                <a:lnTo>
                  <a:pt x="0" y="7524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网络层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2901" y="5066902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752458 h 752458"/>
              <a:gd name="connsiteX4" fmla="*/ 0 w 1663685"/>
              <a:gd name="connsiteY4" fmla="*/ 752458 h 752458"/>
              <a:gd name="connsiteX5" fmla="*/ 0 w 1663685"/>
              <a:gd name="connsiteY5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0 w 1663685"/>
              <a:gd name="connsiteY5" fmla="*/ 752458 h 752458"/>
              <a:gd name="connsiteX6" fmla="*/ 0 w 1663685"/>
              <a:gd name="connsiteY6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376229 h 752458"/>
              <a:gd name="connsiteX8" fmla="*/ 0 w 1663685"/>
              <a:gd name="connsiteY8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831843" y="0"/>
                </a:lnTo>
                <a:lnTo>
                  <a:pt x="1663685" y="0"/>
                </a:lnTo>
                <a:lnTo>
                  <a:pt x="1663685" y="376229"/>
                </a:lnTo>
                <a:lnTo>
                  <a:pt x="1663685" y="752458"/>
                </a:lnTo>
                <a:lnTo>
                  <a:pt x="831843" y="752458"/>
                </a:lnTo>
                <a:lnTo>
                  <a:pt x="0" y="752458"/>
                </a:lnTo>
                <a:lnTo>
                  <a:pt x="0" y="376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数据链路层</a:t>
            </a:r>
            <a:endParaRPr lang="zh-CN" sz="2800" b="1" kern="1200" dirty="0">
              <a:latin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2901" y="5872926"/>
            <a:ext cx="3594711" cy="689238"/>
          </a:xfrm>
          <a:custGeom>
            <a:avLst/>
            <a:gdLst>
              <a:gd name="connsiteX0" fmla="*/ 0 w 1663685"/>
              <a:gd name="connsiteY0" fmla="*/ 0 h 752458"/>
              <a:gd name="connsiteX1" fmla="*/ 1663685 w 1663685"/>
              <a:gd name="connsiteY1" fmla="*/ 0 h 752458"/>
              <a:gd name="connsiteX2" fmla="*/ 1663685 w 1663685"/>
              <a:gd name="connsiteY2" fmla="*/ 752458 h 752458"/>
              <a:gd name="connsiteX3" fmla="*/ 0 w 1663685"/>
              <a:gd name="connsiteY3" fmla="*/ 752458 h 752458"/>
              <a:gd name="connsiteX4" fmla="*/ 0 w 1663685"/>
              <a:gd name="connsiteY4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752458 h 752458"/>
              <a:gd name="connsiteX4" fmla="*/ 0 w 1663685"/>
              <a:gd name="connsiteY4" fmla="*/ 752458 h 752458"/>
              <a:gd name="connsiteX5" fmla="*/ 0 w 1663685"/>
              <a:gd name="connsiteY5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0 w 1663685"/>
              <a:gd name="connsiteY5" fmla="*/ 752458 h 752458"/>
              <a:gd name="connsiteX6" fmla="*/ 0 w 1663685"/>
              <a:gd name="connsiteY6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0 h 752458"/>
              <a:gd name="connsiteX0" fmla="*/ 0 w 1663685"/>
              <a:gd name="connsiteY0" fmla="*/ 0 h 752458"/>
              <a:gd name="connsiteX1" fmla="*/ 831843 w 1663685"/>
              <a:gd name="connsiteY1" fmla="*/ 0 h 752458"/>
              <a:gd name="connsiteX2" fmla="*/ 1663685 w 1663685"/>
              <a:gd name="connsiteY2" fmla="*/ 0 h 752458"/>
              <a:gd name="connsiteX3" fmla="*/ 1663685 w 1663685"/>
              <a:gd name="connsiteY3" fmla="*/ 376229 h 752458"/>
              <a:gd name="connsiteX4" fmla="*/ 1663685 w 1663685"/>
              <a:gd name="connsiteY4" fmla="*/ 752458 h 752458"/>
              <a:gd name="connsiteX5" fmla="*/ 831843 w 1663685"/>
              <a:gd name="connsiteY5" fmla="*/ 752458 h 752458"/>
              <a:gd name="connsiteX6" fmla="*/ 0 w 1663685"/>
              <a:gd name="connsiteY6" fmla="*/ 752458 h 752458"/>
              <a:gd name="connsiteX7" fmla="*/ 0 w 1663685"/>
              <a:gd name="connsiteY7" fmla="*/ 376229 h 752458"/>
              <a:gd name="connsiteX8" fmla="*/ 0 w 1663685"/>
              <a:gd name="connsiteY8" fmla="*/ 0 h 75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685" h="752458">
                <a:moveTo>
                  <a:pt x="0" y="0"/>
                </a:moveTo>
                <a:lnTo>
                  <a:pt x="831843" y="0"/>
                </a:lnTo>
                <a:lnTo>
                  <a:pt x="1663685" y="0"/>
                </a:lnTo>
                <a:lnTo>
                  <a:pt x="1663685" y="376229"/>
                </a:lnTo>
                <a:lnTo>
                  <a:pt x="1663685" y="752458"/>
                </a:lnTo>
                <a:lnTo>
                  <a:pt x="831843" y="752458"/>
                </a:lnTo>
                <a:lnTo>
                  <a:pt x="0" y="752458"/>
                </a:lnTo>
                <a:lnTo>
                  <a:pt x="0" y="376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latin typeface="+mn-ea"/>
              </a:rPr>
              <a:t>物理层</a:t>
            </a:r>
            <a:endParaRPr lang="zh-CN" sz="2800" b="1" kern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63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蜂窝系统的发展历史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90820" y="696777"/>
            <a:ext cx="12349252" cy="5832299"/>
            <a:chOff x="342693" y="-121370"/>
            <a:chExt cx="12349252" cy="5832299"/>
          </a:xfrm>
        </p:grpSpPr>
        <p:sp>
          <p:nvSpPr>
            <p:cNvPr id="5" name="椭圆 4"/>
            <p:cNvSpPr/>
            <p:nvPr/>
          </p:nvSpPr>
          <p:spPr>
            <a:xfrm>
              <a:off x="342693" y="4929034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253312" y="4929034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53312" y="3821451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970755" y="3821451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70755" y="2829777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26838" y="2829777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726838" y="1670678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370001" y="1670677"/>
              <a:ext cx="262619" cy="262619"/>
            </a:xfrm>
            <a:prstGeom prst="ellips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2"/>
            <p:cNvCxnSpPr>
              <a:stCxn id="5" idx="6"/>
              <a:endCxn id="6" idx="2"/>
            </p:cNvCxnSpPr>
            <p:nvPr/>
          </p:nvCxnSpPr>
          <p:spPr>
            <a:xfrm>
              <a:off x="605312" y="5060344"/>
              <a:ext cx="2648000" cy="0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6" idx="0"/>
            </p:cNvCxnSpPr>
            <p:nvPr/>
          </p:nvCxnSpPr>
          <p:spPr>
            <a:xfrm>
              <a:off x="3384622" y="4084070"/>
              <a:ext cx="0" cy="844964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8" idx="2"/>
            </p:cNvCxnSpPr>
            <p:nvPr/>
          </p:nvCxnSpPr>
          <p:spPr>
            <a:xfrm>
              <a:off x="3515931" y="3952761"/>
              <a:ext cx="2454824" cy="0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4"/>
              <a:endCxn id="8" idx="0"/>
            </p:cNvCxnSpPr>
            <p:nvPr/>
          </p:nvCxnSpPr>
          <p:spPr>
            <a:xfrm>
              <a:off x="6102065" y="3092396"/>
              <a:ext cx="0" cy="729055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6"/>
              <a:endCxn id="10" idx="2"/>
            </p:cNvCxnSpPr>
            <p:nvPr/>
          </p:nvCxnSpPr>
          <p:spPr>
            <a:xfrm>
              <a:off x="6233374" y="2961087"/>
              <a:ext cx="2493464" cy="0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4"/>
              <a:endCxn id="10" idx="0"/>
            </p:cNvCxnSpPr>
            <p:nvPr/>
          </p:nvCxnSpPr>
          <p:spPr>
            <a:xfrm>
              <a:off x="8858148" y="1933297"/>
              <a:ext cx="0" cy="896480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6"/>
              <a:endCxn id="12" idx="2"/>
            </p:cNvCxnSpPr>
            <p:nvPr/>
          </p:nvCxnSpPr>
          <p:spPr>
            <a:xfrm flipV="1">
              <a:off x="8989457" y="1801987"/>
              <a:ext cx="2380544" cy="1"/>
            </a:xfrm>
            <a:prstGeom prst="straightConnector1">
              <a:avLst/>
            </a:prstGeom>
            <a:ln w="22225">
              <a:prstDash val="solid"/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662888" y="2918850"/>
              <a:ext cx="1674046" cy="432792"/>
            </a:xfrm>
            <a:prstGeom prst="roundRect">
              <a:avLst>
                <a:gd name="adj" fmla="val 50000"/>
              </a:avLst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1980s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2888" y="3433073"/>
              <a:ext cx="252099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1G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NAMTS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1979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日本）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NMT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1980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北欧）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AMPS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1983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美国）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TACS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英国）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384621" y="1585590"/>
              <a:ext cx="1674046" cy="432792"/>
            </a:xfrm>
            <a:prstGeom prst="roundRect">
              <a:avLst>
                <a:gd name="adj" fmla="val 50000"/>
              </a:avLst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1990s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13402" y="2106101"/>
              <a:ext cx="2446997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2G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GSM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1992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欧洲）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IS-54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1991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北美）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PDC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1993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日本）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IS-95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CDMA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1993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美国）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196512" y="596436"/>
              <a:ext cx="1674046" cy="432792"/>
            </a:xfrm>
            <a:prstGeom prst="roundRect">
              <a:avLst>
                <a:gd name="adj" fmla="val 50000"/>
              </a:avLst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2000s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96512" y="1075451"/>
              <a:ext cx="279294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3G</a:t>
              </a:r>
            </a:p>
            <a:p>
              <a:pPr>
                <a:spcBef>
                  <a:spcPts val="12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WCDMA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（欧洲、日本）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CDMA-2000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（北美）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TD-SCDMA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（中国）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017899" y="-121370"/>
              <a:ext cx="1674046" cy="432792"/>
            </a:xfrm>
            <a:prstGeom prst="roundRect">
              <a:avLst>
                <a:gd name="adj" fmla="val 50000"/>
              </a:avLst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2019--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350928" y="718567"/>
              <a:ext cx="2792945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4G.                  5G</a:t>
              </a:r>
            </a:p>
            <a:p>
              <a:pPr>
                <a:spcBef>
                  <a:spcPts val="12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IMT-Advanced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05312" y="5249264"/>
              <a:ext cx="25209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&lt;10kbps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75522" y="4122438"/>
              <a:ext cx="25209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&lt;200kbps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264452" y="3194171"/>
              <a:ext cx="27952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300kbps-10Mbps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059687" y="1992854"/>
              <a:ext cx="27952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100Mbps-1Gbps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32640" y="3866336"/>
              <a:ext cx="165885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3G+</a:t>
              </a:r>
            </a:p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HSDPA</a:t>
              </a:r>
            </a:p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HSUPA</a:t>
              </a:r>
            </a:p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1xEV-DO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090735" y="3820169"/>
              <a:ext cx="36962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</a:p>
            <a:p>
              <a:pPr algn="ctr"/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 Term Evolution)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984BCF50-138D-EC45-B439-ECBA24DC8B87}"/>
                </a:ext>
              </a:extLst>
            </p:cNvPr>
            <p:cNvSpPr/>
            <p:nvPr/>
          </p:nvSpPr>
          <p:spPr>
            <a:xfrm>
              <a:off x="8796471" y="179669"/>
              <a:ext cx="1674046" cy="432792"/>
            </a:xfrm>
            <a:prstGeom prst="roundRect">
              <a:avLst>
                <a:gd name="adj" fmla="val 50000"/>
              </a:avLst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2015--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312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4786" y="2097602"/>
            <a:ext cx="3609109" cy="1416146"/>
          </a:xfrm>
        </p:spPr>
        <p:txBody>
          <a:bodyPr>
            <a:noAutofit/>
          </a:bodyPr>
          <a:lstStyle/>
          <a:p>
            <a:r>
              <a:rPr lang="zh-CN" altLang="en-US" sz="6000" b="1" dirty="0"/>
              <a:t>用户移动</a:t>
            </a:r>
            <a:endParaRPr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60352" y="3903099"/>
            <a:ext cx="5519460" cy="1428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维持正在进行的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网络连接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移动节点的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始终保持不变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8563" y="3754876"/>
            <a:ext cx="5525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6093821" y="2087975"/>
            <a:ext cx="5869459" cy="330157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08563" y="5389547"/>
            <a:ext cx="5525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61472" y="4711136"/>
            <a:ext cx="10044546" cy="0"/>
          </a:xfrm>
          <a:prstGeom prst="line">
            <a:avLst/>
          </a:prstGeom>
          <a:ln w="25400"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51727" y="4593372"/>
            <a:ext cx="235527" cy="23552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网络层</a:t>
            </a:r>
            <a:r>
              <a:rPr lang="zh-CN" altLang="en-US" dirty="0"/>
              <a:t>观察用户的移动</a:t>
            </a:r>
          </a:p>
        </p:txBody>
      </p:sp>
      <p:cxnSp>
        <p:nvCxnSpPr>
          <p:cNvPr id="7" name="直接连接符 6"/>
          <p:cNvCxnSpPr>
            <a:endCxn id="5" idx="0"/>
          </p:cNvCxnSpPr>
          <p:nvPr/>
        </p:nvCxnSpPr>
        <p:spPr>
          <a:xfrm>
            <a:off x="2969491" y="3367245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909617" y="1247499"/>
            <a:ext cx="2119746" cy="211974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840345" y="4946663"/>
            <a:ext cx="2189018" cy="122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/>
              <a:t>在无线接入网中移动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8448963" y="4905099"/>
            <a:ext cx="2189018" cy="170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dirty="0"/>
              <a:t>在接入网之间移动，并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保持连接</a:t>
            </a:r>
          </a:p>
        </p:txBody>
      </p:sp>
      <p:sp>
        <p:nvSpPr>
          <p:cNvPr id="18" name="椭圆 17"/>
          <p:cNvSpPr/>
          <p:nvPr/>
        </p:nvSpPr>
        <p:spPr>
          <a:xfrm>
            <a:off x="6031347" y="4593372"/>
            <a:ext cx="235527" cy="23552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>
            <a:endCxn id="18" idx="0"/>
          </p:cNvCxnSpPr>
          <p:nvPr/>
        </p:nvCxnSpPr>
        <p:spPr>
          <a:xfrm>
            <a:off x="6149111" y="3367245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089237" y="1247499"/>
            <a:ext cx="2119746" cy="2119746"/>
          </a:xfrm>
          <a:prstGeom prst="ellipse">
            <a:avLst/>
          </a:prstGeom>
          <a:blipFill dpi="0" rotWithShape="1">
            <a:blip r:embed="rId4"/>
            <a:srcRect/>
            <a:stretch>
              <a:fillRect l="11000" r="2000" b="-3000"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28732" y="4593372"/>
            <a:ext cx="235527" cy="23552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>
            <a:endCxn id="21" idx="0"/>
          </p:cNvCxnSpPr>
          <p:nvPr/>
        </p:nvCxnSpPr>
        <p:spPr>
          <a:xfrm>
            <a:off x="9446496" y="3367245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386623" y="1247499"/>
            <a:ext cx="2119746" cy="211974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23" y="1749753"/>
            <a:ext cx="2158313" cy="10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2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113845" y="3227490"/>
            <a:ext cx="1000123" cy="1031036"/>
          </a:xfrm>
          <a:custGeom>
            <a:avLst/>
            <a:gdLst>
              <a:gd name="T0" fmla="*/ 872946 w 11917986"/>
              <a:gd name="T1" fmla="*/ 339013 h 12292012"/>
              <a:gd name="T2" fmla="*/ 1549791 w 11917986"/>
              <a:gd name="T3" fmla="*/ 1087299 h 12292012"/>
              <a:gd name="T4" fmla="*/ 1576711 w 11917986"/>
              <a:gd name="T5" fmla="*/ 1194511 h 12292012"/>
              <a:gd name="T6" fmla="*/ 1576711 w 11917986"/>
              <a:gd name="T7" fmla="*/ 1729472 h 12292012"/>
              <a:gd name="T8" fmla="*/ 1522871 w 11917986"/>
              <a:gd name="T9" fmla="*/ 1800397 h 12292012"/>
              <a:gd name="T10" fmla="*/ 1006447 w 11917986"/>
              <a:gd name="T11" fmla="*/ 1800397 h 12292012"/>
              <a:gd name="T12" fmla="*/ 1006447 w 11917986"/>
              <a:gd name="T13" fmla="*/ 1319317 h 12292012"/>
              <a:gd name="T14" fmla="*/ 721864 w 11917986"/>
              <a:gd name="T15" fmla="*/ 1319317 h 12292012"/>
              <a:gd name="T16" fmla="*/ 721864 w 11917986"/>
              <a:gd name="T17" fmla="*/ 1800397 h 12292012"/>
              <a:gd name="T18" fmla="*/ 204891 w 11917986"/>
              <a:gd name="T19" fmla="*/ 1800397 h 12292012"/>
              <a:gd name="T20" fmla="*/ 151600 w 11917986"/>
              <a:gd name="T21" fmla="*/ 1729472 h 12292012"/>
              <a:gd name="T22" fmla="*/ 151600 w 11917986"/>
              <a:gd name="T23" fmla="*/ 1194511 h 12292012"/>
              <a:gd name="T24" fmla="*/ 196101 w 11917986"/>
              <a:gd name="T25" fmla="*/ 1087299 h 12292012"/>
              <a:gd name="T26" fmla="*/ 872946 w 11917986"/>
              <a:gd name="T27" fmla="*/ 339013 h 12292012"/>
              <a:gd name="T28" fmla="*/ 1353567 w 11917986"/>
              <a:gd name="T29" fmla="*/ 196246 h 12292012"/>
              <a:gd name="T30" fmla="*/ 1532224 w 11917986"/>
              <a:gd name="T31" fmla="*/ 196246 h 12292012"/>
              <a:gd name="T32" fmla="*/ 1585546 w 11917986"/>
              <a:gd name="T33" fmla="*/ 249568 h 12292012"/>
              <a:gd name="T34" fmla="*/ 1585546 w 11917986"/>
              <a:gd name="T35" fmla="*/ 677794 h 12292012"/>
              <a:gd name="T36" fmla="*/ 1300245 w 11917986"/>
              <a:gd name="T37" fmla="*/ 339171 h 12292012"/>
              <a:gd name="T38" fmla="*/ 1300245 w 11917986"/>
              <a:gd name="T39" fmla="*/ 249568 h 12292012"/>
              <a:gd name="T40" fmla="*/ 1353567 w 11917986"/>
              <a:gd name="T41" fmla="*/ 196246 h 12292012"/>
              <a:gd name="T42" fmla="*/ 872917 w 11917986"/>
              <a:gd name="T43" fmla="*/ 0 h 12292012"/>
              <a:gd name="T44" fmla="*/ 939940 w 11917986"/>
              <a:gd name="T45" fmla="*/ 30233 h 12292012"/>
              <a:gd name="T46" fmla="*/ 1723338 w 11917986"/>
              <a:gd name="T47" fmla="*/ 921827 h 12292012"/>
              <a:gd name="T48" fmla="*/ 1715647 w 11917986"/>
              <a:gd name="T49" fmla="*/ 1047156 h 12292012"/>
              <a:gd name="T50" fmla="*/ 1656864 w 11917986"/>
              <a:gd name="T51" fmla="*/ 1069693 h 12292012"/>
              <a:gd name="T52" fmla="*/ 1589842 w 11917986"/>
              <a:gd name="T53" fmla="*/ 1039460 h 12292012"/>
              <a:gd name="T54" fmla="*/ 872917 w 11917986"/>
              <a:gd name="T55" fmla="*/ 224273 h 12292012"/>
              <a:gd name="T56" fmla="*/ 155993 w 11917986"/>
              <a:gd name="T57" fmla="*/ 1039460 h 12292012"/>
              <a:gd name="T58" fmla="*/ 30188 w 11917986"/>
              <a:gd name="T59" fmla="*/ 1047156 h 12292012"/>
              <a:gd name="T60" fmla="*/ 22497 w 11917986"/>
              <a:gd name="T61" fmla="*/ 921827 h 12292012"/>
              <a:gd name="T62" fmla="*/ 805894 w 11917986"/>
              <a:gd name="T63" fmla="*/ 30233 h 12292012"/>
              <a:gd name="T64" fmla="*/ 872917 w 11917986"/>
              <a:gd name="T65" fmla="*/ 0 h 122920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917986" h="12292012">
                <a:moveTo>
                  <a:pt x="5959945" y="2314575"/>
                </a:moveTo>
                <a:cubicBezTo>
                  <a:pt x="5959945" y="2314575"/>
                  <a:pt x="5959945" y="2314575"/>
                  <a:pt x="10581031" y="7423414"/>
                </a:cubicBezTo>
                <a:cubicBezTo>
                  <a:pt x="10764825" y="7667406"/>
                  <a:pt x="10764825" y="7888878"/>
                  <a:pt x="10764825" y="8155392"/>
                </a:cubicBezTo>
                <a:cubicBezTo>
                  <a:pt x="10764825" y="8155392"/>
                  <a:pt x="10764825" y="8155392"/>
                  <a:pt x="10764825" y="11807780"/>
                </a:cubicBezTo>
                <a:cubicBezTo>
                  <a:pt x="10764825" y="12074296"/>
                  <a:pt x="10599785" y="12292012"/>
                  <a:pt x="10397237" y="12292012"/>
                </a:cubicBezTo>
                <a:cubicBezTo>
                  <a:pt x="10397237" y="12292012"/>
                  <a:pt x="10397237" y="12292012"/>
                  <a:pt x="6871409" y="12292012"/>
                </a:cubicBezTo>
                <a:cubicBezTo>
                  <a:pt x="6871409" y="12292012"/>
                  <a:pt x="6871409" y="12292012"/>
                  <a:pt x="6871409" y="9007492"/>
                </a:cubicBezTo>
                <a:cubicBezTo>
                  <a:pt x="6871409" y="9007492"/>
                  <a:pt x="6871409" y="9007492"/>
                  <a:pt x="4928451" y="9007492"/>
                </a:cubicBezTo>
                <a:cubicBezTo>
                  <a:pt x="4928451" y="9007492"/>
                  <a:pt x="4928451" y="9007492"/>
                  <a:pt x="4928451" y="12292012"/>
                </a:cubicBezTo>
                <a:cubicBezTo>
                  <a:pt x="4928451" y="12292012"/>
                  <a:pt x="4928451" y="12292012"/>
                  <a:pt x="1398872" y="12292012"/>
                </a:cubicBezTo>
                <a:cubicBezTo>
                  <a:pt x="1196324" y="12292012"/>
                  <a:pt x="1035036" y="12074296"/>
                  <a:pt x="1035036" y="11807780"/>
                </a:cubicBezTo>
                <a:cubicBezTo>
                  <a:pt x="1035036" y="11807780"/>
                  <a:pt x="1035036" y="11807780"/>
                  <a:pt x="1035036" y="8155392"/>
                </a:cubicBezTo>
                <a:cubicBezTo>
                  <a:pt x="1035036" y="7888878"/>
                  <a:pt x="1155064" y="7667406"/>
                  <a:pt x="1338857" y="7423414"/>
                </a:cubicBezTo>
                <a:cubicBezTo>
                  <a:pt x="1338857" y="7423414"/>
                  <a:pt x="1338857" y="7423414"/>
                  <a:pt x="5959945" y="2314575"/>
                </a:cubicBezTo>
                <a:close/>
                <a:moveTo>
                  <a:pt x="9241337" y="1339850"/>
                </a:moveTo>
                <a:cubicBezTo>
                  <a:pt x="10461097" y="1339850"/>
                  <a:pt x="10461097" y="1339850"/>
                  <a:pt x="10461097" y="1339850"/>
                </a:cubicBezTo>
                <a:cubicBezTo>
                  <a:pt x="10660013" y="1339850"/>
                  <a:pt x="10825149" y="1504986"/>
                  <a:pt x="10825149" y="1703900"/>
                </a:cubicBezTo>
                <a:cubicBezTo>
                  <a:pt x="10825149" y="4627564"/>
                  <a:pt x="10825149" y="4627564"/>
                  <a:pt x="10825149" y="4627564"/>
                </a:cubicBezTo>
                <a:lnTo>
                  <a:pt x="8877285" y="2315655"/>
                </a:lnTo>
                <a:cubicBezTo>
                  <a:pt x="8877285" y="1703900"/>
                  <a:pt x="8877285" y="1703900"/>
                  <a:pt x="8877285" y="1703900"/>
                </a:cubicBezTo>
                <a:cubicBezTo>
                  <a:pt x="8877285" y="1504986"/>
                  <a:pt x="9042423" y="1339850"/>
                  <a:pt x="9241337" y="1339850"/>
                </a:cubicBezTo>
                <a:close/>
                <a:moveTo>
                  <a:pt x="5959749" y="0"/>
                </a:moveTo>
                <a:cubicBezTo>
                  <a:pt x="6136033" y="0"/>
                  <a:pt x="6301067" y="75059"/>
                  <a:pt x="6417339" y="206411"/>
                </a:cubicBezTo>
                <a:cubicBezTo>
                  <a:pt x="11765905" y="6293672"/>
                  <a:pt x="11765905" y="6293672"/>
                  <a:pt x="11765905" y="6293672"/>
                </a:cubicBezTo>
                <a:cubicBezTo>
                  <a:pt x="11987197" y="6545118"/>
                  <a:pt x="11964693" y="6927916"/>
                  <a:pt x="11713393" y="7149340"/>
                </a:cubicBezTo>
                <a:cubicBezTo>
                  <a:pt x="11597121" y="7250668"/>
                  <a:pt x="11454593" y="7303210"/>
                  <a:pt x="11312065" y="7303210"/>
                </a:cubicBezTo>
                <a:cubicBezTo>
                  <a:pt x="11143281" y="7303210"/>
                  <a:pt x="10974497" y="7231904"/>
                  <a:pt x="10854473" y="7096800"/>
                </a:cubicBezTo>
                <a:cubicBezTo>
                  <a:pt x="5959749" y="1531197"/>
                  <a:pt x="5959749" y="1531197"/>
                  <a:pt x="5959749" y="1531197"/>
                </a:cubicBezTo>
                <a:cubicBezTo>
                  <a:pt x="1065024" y="7096800"/>
                  <a:pt x="1065024" y="7096800"/>
                  <a:pt x="1065024" y="7096800"/>
                </a:cubicBezTo>
                <a:cubicBezTo>
                  <a:pt x="843730" y="7348246"/>
                  <a:pt x="461154" y="7370764"/>
                  <a:pt x="206103" y="7149340"/>
                </a:cubicBezTo>
                <a:cubicBezTo>
                  <a:pt x="-45197" y="6927916"/>
                  <a:pt x="-71452" y="6545118"/>
                  <a:pt x="153593" y="6293672"/>
                </a:cubicBezTo>
                <a:cubicBezTo>
                  <a:pt x="5502157" y="206411"/>
                  <a:pt x="5502157" y="206411"/>
                  <a:pt x="5502157" y="206411"/>
                </a:cubicBezTo>
                <a:cubicBezTo>
                  <a:pt x="5618431" y="75059"/>
                  <a:pt x="5783463" y="0"/>
                  <a:pt x="59597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94" y="2226919"/>
            <a:ext cx="1535024" cy="15350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30097" y="4510448"/>
            <a:ext cx="1980029" cy="95410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永久的地址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(Home)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 flipH="1">
            <a:off x="5722392" y="4727815"/>
            <a:ext cx="479425" cy="1905000"/>
          </a:xfrm>
          <a:custGeom>
            <a:avLst/>
            <a:gdLst>
              <a:gd name="T0" fmla="*/ 263709 w 777875"/>
              <a:gd name="T1" fmla="*/ 1399495 h 3082925"/>
              <a:gd name="T2" fmla="*/ 43818 w 777875"/>
              <a:gd name="T3" fmla="*/ 1029790 h 3082925"/>
              <a:gd name="T4" fmla="*/ 44097 w 777875"/>
              <a:gd name="T5" fmla="*/ 1066088 h 3082925"/>
              <a:gd name="T6" fmla="*/ 73397 w 777875"/>
              <a:gd name="T7" fmla="*/ 1085569 h 3082925"/>
              <a:gd name="T8" fmla="*/ 53305 w 777875"/>
              <a:gd name="T9" fmla="*/ 1047589 h 3082925"/>
              <a:gd name="T10" fmla="*/ 370864 w 777875"/>
              <a:gd name="T11" fmla="*/ 613138 h 3082925"/>
              <a:gd name="T12" fmla="*/ 364598 w 777875"/>
              <a:gd name="T13" fmla="*/ 671210 h 3082925"/>
              <a:gd name="T14" fmla="*/ 379794 w 777875"/>
              <a:gd name="T15" fmla="*/ 646632 h 3082925"/>
              <a:gd name="T16" fmla="*/ 253245 w 777875"/>
              <a:gd name="T17" fmla="*/ 140 h 3082925"/>
              <a:gd name="T18" fmla="*/ 328309 w 777875"/>
              <a:gd name="T19" fmla="*/ 37139 h 3082925"/>
              <a:gd name="T20" fmla="*/ 367516 w 777875"/>
              <a:gd name="T21" fmla="*/ 108053 h 3082925"/>
              <a:gd name="T22" fmla="*/ 380771 w 777875"/>
              <a:gd name="T23" fmla="*/ 225214 h 3082925"/>
              <a:gd name="T24" fmla="*/ 418023 w 777875"/>
              <a:gd name="T25" fmla="*/ 326960 h 3082925"/>
              <a:gd name="T26" fmla="*/ 474676 w 777875"/>
              <a:gd name="T27" fmla="*/ 436424 h 3082925"/>
              <a:gd name="T28" fmla="*/ 451370 w 777875"/>
              <a:gd name="T29" fmla="*/ 466685 h 3082925"/>
              <a:gd name="T30" fmla="*/ 445091 w 777875"/>
              <a:gd name="T31" fmla="*/ 741230 h 3082925"/>
              <a:gd name="T32" fmla="*/ 452765 w 777875"/>
              <a:gd name="T33" fmla="*/ 973172 h 3082925"/>
              <a:gd name="T34" fmla="*/ 450114 w 777875"/>
              <a:gd name="T35" fmla="*/ 1049972 h 3082925"/>
              <a:gd name="T36" fmla="*/ 435743 w 777875"/>
              <a:gd name="T37" fmla="*/ 1099162 h 3082925"/>
              <a:gd name="T38" fmla="*/ 445370 w 777875"/>
              <a:gd name="T39" fmla="*/ 1210158 h 3082925"/>
              <a:gd name="T40" fmla="*/ 467694 w 777875"/>
              <a:gd name="T41" fmla="*/ 1245475 h 3082925"/>
              <a:gd name="T42" fmla="*/ 462253 w 777875"/>
              <a:gd name="T43" fmla="*/ 1295927 h 3082925"/>
              <a:gd name="T44" fmla="*/ 427093 w 777875"/>
              <a:gd name="T45" fmla="*/ 1312744 h 3082925"/>
              <a:gd name="T46" fmla="*/ 392491 w 777875"/>
              <a:gd name="T47" fmla="*/ 1313445 h 3082925"/>
              <a:gd name="T48" fmla="*/ 375608 w 777875"/>
              <a:gd name="T49" fmla="*/ 1347080 h 3082925"/>
              <a:gd name="T50" fmla="*/ 367097 w 777875"/>
              <a:gd name="T51" fmla="*/ 1396832 h 3082925"/>
              <a:gd name="T52" fmla="*/ 329704 w 777875"/>
              <a:gd name="T53" fmla="*/ 1640826 h 3082925"/>
              <a:gd name="T54" fmla="*/ 343099 w 777875"/>
              <a:gd name="T55" fmla="*/ 1700808 h 3082925"/>
              <a:gd name="T56" fmla="*/ 352447 w 777875"/>
              <a:gd name="T57" fmla="*/ 1739348 h 3082925"/>
              <a:gd name="T58" fmla="*/ 331937 w 777875"/>
              <a:gd name="T59" fmla="*/ 1773263 h 3082925"/>
              <a:gd name="T60" fmla="*/ 326077 w 777875"/>
              <a:gd name="T61" fmla="*/ 1873468 h 3082925"/>
              <a:gd name="T62" fmla="*/ 254780 w 777875"/>
              <a:gd name="T63" fmla="*/ 1900095 h 3082925"/>
              <a:gd name="T64" fmla="*/ 229665 w 777875"/>
              <a:gd name="T65" fmla="*/ 1854688 h 3082925"/>
              <a:gd name="T66" fmla="*/ 147764 w 777875"/>
              <a:gd name="T67" fmla="*/ 1825818 h 3082925"/>
              <a:gd name="T68" fmla="*/ 110650 w 777875"/>
              <a:gd name="T69" fmla="*/ 1812083 h 3082925"/>
              <a:gd name="T70" fmla="*/ 236223 w 777875"/>
              <a:gd name="T71" fmla="*/ 1708656 h 3082925"/>
              <a:gd name="T72" fmla="*/ 240409 w 777875"/>
              <a:gd name="T73" fmla="*/ 1661567 h 3082925"/>
              <a:gd name="T74" fmla="*/ 220735 w 777875"/>
              <a:gd name="T75" fmla="*/ 1584487 h 3082925"/>
              <a:gd name="T76" fmla="*/ 169948 w 777875"/>
              <a:gd name="T77" fmla="*/ 1445462 h 3082925"/>
              <a:gd name="T78" fmla="*/ 152089 w 777875"/>
              <a:gd name="T79" fmla="*/ 1379174 h 3082925"/>
              <a:gd name="T80" fmla="*/ 100465 w 777875"/>
              <a:gd name="T81" fmla="*/ 1366000 h 3082925"/>
              <a:gd name="T82" fmla="*/ 86513 w 777875"/>
              <a:gd name="T83" fmla="*/ 1343997 h 3082925"/>
              <a:gd name="T84" fmla="*/ 84140 w 777875"/>
              <a:gd name="T85" fmla="*/ 1315968 h 3082925"/>
              <a:gd name="T86" fmla="*/ 50515 w 777875"/>
              <a:gd name="T87" fmla="*/ 1297188 h 3082925"/>
              <a:gd name="T88" fmla="*/ 62932 w 777875"/>
              <a:gd name="T89" fmla="*/ 1263554 h 3082925"/>
              <a:gd name="T90" fmla="*/ 64886 w 777875"/>
              <a:gd name="T91" fmla="*/ 1230339 h 3082925"/>
              <a:gd name="T92" fmla="*/ 74095 w 777875"/>
              <a:gd name="T93" fmla="*/ 1204552 h 3082925"/>
              <a:gd name="T94" fmla="*/ 77025 w 777875"/>
              <a:gd name="T95" fmla="*/ 1128874 h 3082925"/>
              <a:gd name="T96" fmla="*/ 60142 w 777875"/>
              <a:gd name="T97" fmla="*/ 1109393 h 3082925"/>
              <a:gd name="T98" fmla="*/ 10751 w 777875"/>
              <a:gd name="T99" fmla="*/ 1053895 h 3082925"/>
              <a:gd name="T100" fmla="*/ 9076 w 777875"/>
              <a:gd name="T101" fmla="*/ 958456 h 3082925"/>
              <a:gd name="T102" fmla="*/ 22750 w 777875"/>
              <a:gd name="T103" fmla="*/ 670877 h 3082925"/>
              <a:gd name="T104" fmla="*/ 30173 w 777875"/>
              <a:gd name="T105" fmla="*/ 456328 h 3082925"/>
              <a:gd name="T106" fmla="*/ 279 w 777875"/>
              <a:gd name="T107" fmla="*/ 427312 h 3082925"/>
              <a:gd name="T108" fmla="*/ 67053 w 777875"/>
              <a:gd name="T109" fmla="*/ 319662 h 3082925"/>
              <a:gd name="T110" fmla="*/ 182227 w 777875"/>
              <a:gd name="T111" fmla="*/ 264315 h 3082925"/>
              <a:gd name="T112" fmla="*/ 140787 w 777875"/>
              <a:gd name="T113" fmla="*/ 266417 h 3082925"/>
              <a:gd name="T114" fmla="*/ 126975 w 777875"/>
              <a:gd name="T115" fmla="*/ 196484 h 3082925"/>
              <a:gd name="T116" fmla="*/ 104930 w 777875"/>
              <a:gd name="T117" fmla="*/ 173781 h 3082925"/>
              <a:gd name="T118" fmla="*/ 123207 w 777875"/>
              <a:gd name="T119" fmla="*/ 133839 h 3082925"/>
              <a:gd name="T120" fmla="*/ 125580 w 777875"/>
              <a:gd name="T121" fmla="*/ 43165 h 3082925"/>
              <a:gd name="T122" fmla="*/ 189063 w 777875"/>
              <a:gd name="T123" fmla="*/ 5325 h 30829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77875" h="3082925">
                <a:moveTo>
                  <a:pt x="410215" y="2195447"/>
                </a:moveTo>
                <a:lnTo>
                  <a:pt x="410215" y="2197262"/>
                </a:lnTo>
                <a:lnTo>
                  <a:pt x="410441" y="2200891"/>
                </a:lnTo>
                <a:lnTo>
                  <a:pt x="410894" y="2205200"/>
                </a:lnTo>
                <a:lnTo>
                  <a:pt x="411573" y="2207014"/>
                </a:lnTo>
                <a:lnTo>
                  <a:pt x="412026" y="2208375"/>
                </a:lnTo>
                <a:lnTo>
                  <a:pt x="416101" y="2214726"/>
                </a:lnTo>
                <a:lnTo>
                  <a:pt x="418138" y="2218354"/>
                </a:lnTo>
                <a:lnTo>
                  <a:pt x="419496" y="2221076"/>
                </a:lnTo>
                <a:lnTo>
                  <a:pt x="420402" y="2225158"/>
                </a:lnTo>
                <a:lnTo>
                  <a:pt x="422213" y="2231736"/>
                </a:lnTo>
                <a:lnTo>
                  <a:pt x="423345" y="2238993"/>
                </a:lnTo>
                <a:lnTo>
                  <a:pt x="423798" y="2242395"/>
                </a:lnTo>
                <a:lnTo>
                  <a:pt x="423798" y="2245117"/>
                </a:lnTo>
                <a:lnTo>
                  <a:pt x="424024" y="2248065"/>
                </a:lnTo>
                <a:lnTo>
                  <a:pt x="424703" y="2251468"/>
                </a:lnTo>
                <a:lnTo>
                  <a:pt x="426288" y="2258725"/>
                </a:lnTo>
                <a:lnTo>
                  <a:pt x="427872" y="2264849"/>
                </a:lnTo>
                <a:lnTo>
                  <a:pt x="428552" y="2267344"/>
                </a:lnTo>
                <a:lnTo>
                  <a:pt x="429457" y="2264622"/>
                </a:lnTo>
                <a:lnTo>
                  <a:pt x="431495" y="2257591"/>
                </a:lnTo>
                <a:lnTo>
                  <a:pt x="432400" y="2253282"/>
                </a:lnTo>
                <a:lnTo>
                  <a:pt x="433306" y="2248519"/>
                </a:lnTo>
                <a:lnTo>
                  <a:pt x="433758" y="2244437"/>
                </a:lnTo>
                <a:lnTo>
                  <a:pt x="434211" y="2240581"/>
                </a:lnTo>
                <a:lnTo>
                  <a:pt x="434211" y="2216767"/>
                </a:lnTo>
                <a:lnTo>
                  <a:pt x="433758" y="2214499"/>
                </a:lnTo>
                <a:lnTo>
                  <a:pt x="432853" y="2211550"/>
                </a:lnTo>
                <a:lnTo>
                  <a:pt x="431947" y="2208375"/>
                </a:lnTo>
                <a:lnTo>
                  <a:pt x="430363" y="2205200"/>
                </a:lnTo>
                <a:lnTo>
                  <a:pt x="427872" y="2199530"/>
                </a:lnTo>
                <a:lnTo>
                  <a:pt x="426741" y="2197262"/>
                </a:lnTo>
                <a:lnTo>
                  <a:pt x="410215" y="2195447"/>
                </a:lnTo>
                <a:close/>
                <a:moveTo>
                  <a:pt x="77434" y="1665864"/>
                </a:moveTo>
                <a:lnTo>
                  <a:pt x="75396" y="1666091"/>
                </a:lnTo>
                <a:lnTo>
                  <a:pt x="71095" y="1666544"/>
                </a:lnTo>
                <a:lnTo>
                  <a:pt x="68605" y="1666998"/>
                </a:lnTo>
                <a:lnTo>
                  <a:pt x="66341" y="1667678"/>
                </a:lnTo>
                <a:lnTo>
                  <a:pt x="64757" y="1668585"/>
                </a:lnTo>
                <a:lnTo>
                  <a:pt x="63851" y="1669039"/>
                </a:lnTo>
                <a:lnTo>
                  <a:pt x="63398" y="1669493"/>
                </a:lnTo>
                <a:lnTo>
                  <a:pt x="63172" y="1670173"/>
                </a:lnTo>
                <a:lnTo>
                  <a:pt x="62945" y="1670853"/>
                </a:lnTo>
                <a:lnTo>
                  <a:pt x="62493" y="1673348"/>
                </a:lnTo>
                <a:lnTo>
                  <a:pt x="62266" y="1676297"/>
                </a:lnTo>
                <a:lnTo>
                  <a:pt x="62266" y="1679926"/>
                </a:lnTo>
                <a:lnTo>
                  <a:pt x="62493" y="1694668"/>
                </a:lnTo>
                <a:lnTo>
                  <a:pt x="62945" y="1698070"/>
                </a:lnTo>
                <a:lnTo>
                  <a:pt x="63625" y="1702379"/>
                </a:lnTo>
                <a:lnTo>
                  <a:pt x="65209" y="1707369"/>
                </a:lnTo>
                <a:lnTo>
                  <a:pt x="66568" y="1712358"/>
                </a:lnTo>
                <a:lnTo>
                  <a:pt x="68379" y="1717348"/>
                </a:lnTo>
                <a:lnTo>
                  <a:pt x="69963" y="1721657"/>
                </a:lnTo>
                <a:lnTo>
                  <a:pt x="71548" y="1725286"/>
                </a:lnTo>
                <a:lnTo>
                  <a:pt x="72680" y="1727554"/>
                </a:lnTo>
                <a:lnTo>
                  <a:pt x="74944" y="1730729"/>
                </a:lnTo>
                <a:lnTo>
                  <a:pt x="78792" y="1735492"/>
                </a:lnTo>
                <a:lnTo>
                  <a:pt x="89885" y="1748420"/>
                </a:lnTo>
                <a:lnTo>
                  <a:pt x="108675" y="1770193"/>
                </a:lnTo>
                <a:lnTo>
                  <a:pt x="109354" y="1771100"/>
                </a:lnTo>
                <a:lnTo>
                  <a:pt x="110486" y="1771554"/>
                </a:lnTo>
                <a:lnTo>
                  <a:pt x="111165" y="1771781"/>
                </a:lnTo>
                <a:lnTo>
                  <a:pt x="112070" y="1772007"/>
                </a:lnTo>
                <a:lnTo>
                  <a:pt x="112749" y="1771781"/>
                </a:lnTo>
                <a:lnTo>
                  <a:pt x="113655" y="1771327"/>
                </a:lnTo>
                <a:lnTo>
                  <a:pt x="115013" y="1770193"/>
                </a:lnTo>
                <a:lnTo>
                  <a:pt x="116598" y="1768605"/>
                </a:lnTo>
                <a:lnTo>
                  <a:pt x="117503" y="1766791"/>
                </a:lnTo>
                <a:lnTo>
                  <a:pt x="118183" y="1764523"/>
                </a:lnTo>
                <a:lnTo>
                  <a:pt x="118862" y="1762708"/>
                </a:lnTo>
                <a:lnTo>
                  <a:pt x="119088" y="1759533"/>
                </a:lnTo>
                <a:lnTo>
                  <a:pt x="119088" y="1756812"/>
                </a:lnTo>
                <a:lnTo>
                  <a:pt x="118862" y="1753863"/>
                </a:lnTo>
                <a:lnTo>
                  <a:pt x="118862" y="1750688"/>
                </a:lnTo>
                <a:lnTo>
                  <a:pt x="118409" y="1748873"/>
                </a:lnTo>
                <a:lnTo>
                  <a:pt x="117730" y="1747059"/>
                </a:lnTo>
                <a:lnTo>
                  <a:pt x="116598" y="1745018"/>
                </a:lnTo>
                <a:lnTo>
                  <a:pt x="115013" y="1742977"/>
                </a:lnTo>
                <a:lnTo>
                  <a:pt x="111844" y="1739121"/>
                </a:lnTo>
                <a:lnTo>
                  <a:pt x="110259" y="1737080"/>
                </a:lnTo>
                <a:lnTo>
                  <a:pt x="108675" y="1735039"/>
                </a:lnTo>
                <a:lnTo>
                  <a:pt x="105279" y="1730729"/>
                </a:lnTo>
                <a:lnTo>
                  <a:pt x="101883" y="1725966"/>
                </a:lnTo>
                <a:lnTo>
                  <a:pt x="95771" y="1718482"/>
                </a:lnTo>
                <a:lnTo>
                  <a:pt x="94639" y="1716441"/>
                </a:lnTo>
                <a:lnTo>
                  <a:pt x="93733" y="1714173"/>
                </a:lnTo>
                <a:lnTo>
                  <a:pt x="91470" y="1707595"/>
                </a:lnTo>
                <a:lnTo>
                  <a:pt x="89206" y="1700791"/>
                </a:lnTo>
                <a:lnTo>
                  <a:pt x="87847" y="1697843"/>
                </a:lnTo>
                <a:lnTo>
                  <a:pt x="86489" y="1695348"/>
                </a:lnTo>
                <a:lnTo>
                  <a:pt x="85131" y="1692400"/>
                </a:lnTo>
                <a:lnTo>
                  <a:pt x="83320" y="1688544"/>
                </a:lnTo>
                <a:lnTo>
                  <a:pt x="81962" y="1683554"/>
                </a:lnTo>
                <a:lnTo>
                  <a:pt x="80603" y="1678565"/>
                </a:lnTo>
                <a:lnTo>
                  <a:pt x="78339" y="1669719"/>
                </a:lnTo>
                <a:lnTo>
                  <a:pt x="77434" y="1665864"/>
                </a:lnTo>
                <a:close/>
                <a:moveTo>
                  <a:pt x="606573" y="830594"/>
                </a:moveTo>
                <a:lnTo>
                  <a:pt x="601765" y="833538"/>
                </a:lnTo>
                <a:lnTo>
                  <a:pt x="602219" y="858264"/>
                </a:lnTo>
                <a:lnTo>
                  <a:pt x="602672" y="884124"/>
                </a:lnTo>
                <a:lnTo>
                  <a:pt x="602899" y="914521"/>
                </a:lnTo>
                <a:lnTo>
                  <a:pt x="602899" y="945145"/>
                </a:lnTo>
                <a:lnTo>
                  <a:pt x="602672" y="959663"/>
                </a:lnTo>
                <a:lnTo>
                  <a:pt x="602445" y="973046"/>
                </a:lnTo>
                <a:lnTo>
                  <a:pt x="602219" y="984842"/>
                </a:lnTo>
                <a:lnTo>
                  <a:pt x="601960" y="988557"/>
                </a:lnTo>
                <a:lnTo>
                  <a:pt x="601960" y="989539"/>
                </a:lnTo>
                <a:lnTo>
                  <a:pt x="601733" y="992261"/>
                </a:lnTo>
                <a:lnTo>
                  <a:pt x="601678" y="992591"/>
                </a:lnTo>
                <a:lnTo>
                  <a:pt x="601539" y="994596"/>
                </a:lnTo>
                <a:lnTo>
                  <a:pt x="600859" y="1001855"/>
                </a:lnTo>
                <a:lnTo>
                  <a:pt x="600405" y="1004577"/>
                </a:lnTo>
                <a:lnTo>
                  <a:pt x="599952" y="1006165"/>
                </a:lnTo>
                <a:lnTo>
                  <a:pt x="598139" y="1011836"/>
                </a:lnTo>
                <a:lnTo>
                  <a:pt x="596326" y="1017281"/>
                </a:lnTo>
                <a:lnTo>
                  <a:pt x="595192" y="1022271"/>
                </a:lnTo>
                <a:lnTo>
                  <a:pt x="594059" y="1027489"/>
                </a:lnTo>
                <a:lnTo>
                  <a:pt x="592473" y="1037016"/>
                </a:lnTo>
                <a:lnTo>
                  <a:pt x="591566" y="1041099"/>
                </a:lnTo>
                <a:lnTo>
                  <a:pt x="590433" y="1044955"/>
                </a:lnTo>
                <a:lnTo>
                  <a:pt x="590206" y="1047224"/>
                </a:lnTo>
                <a:lnTo>
                  <a:pt x="589979" y="1049719"/>
                </a:lnTo>
                <a:lnTo>
                  <a:pt x="589753" y="1056071"/>
                </a:lnTo>
                <a:lnTo>
                  <a:pt x="589979" y="1063330"/>
                </a:lnTo>
                <a:lnTo>
                  <a:pt x="590206" y="1071042"/>
                </a:lnTo>
                <a:lnTo>
                  <a:pt x="591566" y="1086241"/>
                </a:lnTo>
                <a:lnTo>
                  <a:pt x="591793" y="1092366"/>
                </a:lnTo>
                <a:lnTo>
                  <a:pt x="592019" y="1096902"/>
                </a:lnTo>
                <a:lnTo>
                  <a:pt x="592019" y="1098944"/>
                </a:lnTo>
                <a:lnTo>
                  <a:pt x="592473" y="1101213"/>
                </a:lnTo>
                <a:lnTo>
                  <a:pt x="593832" y="1107564"/>
                </a:lnTo>
                <a:lnTo>
                  <a:pt x="595872" y="1114596"/>
                </a:lnTo>
                <a:lnTo>
                  <a:pt x="598139" y="1122309"/>
                </a:lnTo>
                <a:lnTo>
                  <a:pt x="600604" y="1130259"/>
                </a:lnTo>
                <a:lnTo>
                  <a:pt x="601281" y="1131517"/>
                </a:lnTo>
                <a:lnTo>
                  <a:pt x="602413" y="1134919"/>
                </a:lnTo>
                <a:lnTo>
                  <a:pt x="605129" y="1142631"/>
                </a:lnTo>
                <a:lnTo>
                  <a:pt x="607079" y="1150445"/>
                </a:lnTo>
                <a:lnTo>
                  <a:pt x="612114" y="1167467"/>
                </a:lnTo>
                <a:lnTo>
                  <a:pt x="614411" y="1123126"/>
                </a:lnTo>
                <a:lnTo>
                  <a:pt x="615995" y="1087291"/>
                </a:lnTo>
                <a:lnTo>
                  <a:pt x="616448" y="1073683"/>
                </a:lnTo>
                <a:lnTo>
                  <a:pt x="616675" y="1065518"/>
                </a:lnTo>
                <a:lnTo>
                  <a:pt x="616222" y="1046466"/>
                </a:lnTo>
                <a:lnTo>
                  <a:pt x="615543" y="1031724"/>
                </a:lnTo>
                <a:lnTo>
                  <a:pt x="614864" y="1014941"/>
                </a:lnTo>
                <a:lnTo>
                  <a:pt x="613732" y="997250"/>
                </a:lnTo>
                <a:lnTo>
                  <a:pt x="612600" y="980694"/>
                </a:lnTo>
                <a:lnTo>
                  <a:pt x="611241" y="966178"/>
                </a:lnTo>
                <a:lnTo>
                  <a:pt x="610110" y="960055"/>
                </a:lnTo>
                <a:lnTo>
                  <a:pt x="609430" y="955065"/>
                </a:lnTo>
                <a:lnTo>
                  <a:pt x="608525" y="949395"/>
                </a:lnTo>
                <a:lnTo>
                  <a:pt x="608072" y="942137"/>
                </a:lnTo>
                <a:lnTo>
                  <a:pt x="607167" y="933292"/>
                </a:lnTo>
                <a:lnTo>
                  <a:pt x="606940" y="923313"/>
                </a:lnTo>
                <a:lnTo>
                  <a:pt x="606487" y="901086"/>
                </a:lnTo>
                <a:lnTo>
                  <a:pt x="606261" y="877952"/>
                </a:lnTo>
                <a:lnTo>
                  <a:pt x="606261" y="855726"/>
                </a:lnTo>
                <a:lnTo>
                  <a:pt x="606487" y="837355"/>
                </a:lnTo>
                <a:lnTo>
                  <a:pt x="606573" y="830594"/>
                </a:lnTo>
                <a:close/>
                <a:moveTo>
                  <a:pt x="403876" y="0"/>
                </a:moveTo>
                <a:lnTo>
                  <a:pt x="410894" y="227"/>
                </a:lnTo>
                <a:lnTo>
                  <a:pt x="418364" y="907"/>
                </a:lnTo>
                <a:lnTo>
                  <a:pt x="425382" y="2268"/>
                </a:lnTo>
                <a:lnTo>
                  <a:pt x="432400" y="3402"/>
                </a:lnTo>
                <a:lnTo>
                  <a:pt x="439644" y="5216"/>
                </a:lnTo>
                <a:lnTo>
                  <a:pt x="443493" y="6350"/>
                </a:lnTo>
                <a:lnTo>
                  <a:pt x="447794" y="7711"/>
                </a:lnTo>
                <a:lnTo>
                  <a:pt x="452322" y="9526"/>
                </a:lnTo>
                <a:lnTo>
                  <a:pt x="457302" y="11340"/>
                </a:lnTo>
                <a:lnTo>
                  <a:pt x="467263" y="16103"/>
                </a:lnTo>
                <a:lnTo>
                  <a:pt x="477903" y="21092"/>
                </a:lnTo>
                <a:lnTo>
                  <a:pt x="488316" y="26989"/>
                </a:lnTo>
                <a:lnTo>
                  <a:pt x="498503" y="32886"/>
                </a:lnTo>
                <a:lnTo>
                  <a:pt x="507785" y="39010"/>
                </a:lnTo>
                <a:lnTo>
                  <a:pt x="515708" y="44680"/>
                </a:lnTo>
                <a:lnTo>
                  <a:pt x="519783" y="47855"/>
                </a:lnTo>
                <a:lnTo>
                  <a:pt x="523858" y="51484"/>
                </a:lnTo>
                <a:lnTo>
                  <a:pt x="527933" y="55566"/>
                </a:lnTo>
                <a:lnTo>
                  <a:pt x="532687" y="60103"/>
                </a:lnTo>
                <a:lnTo>
                  <a:pt x="537215" y="65546"/>
                </a:lnTo>
                <a:lnTo>
                  <a:pt x="541742" y="71216"/>
                </a:lnTo>
                <a:lnTo>
                  <a:pt x="546723" y="77113"/>
                </a:lnTo>
                <a:lnTo>
                  <a:pt x="551477" y="83463"/>
                </a:lnTo>
                <a:lnTo>
                  <a:pt x="556457" y="90267"/>
                </a:lnTo>
                <a:lnTo>
                  <a:pt x="560985" y="97525"/>
                </a:lnTo>
                <a:lnTo>
                  <a:pt x="565965" y="104556"/>
                </a:lnTo>
                <a:lnTo>
                  <a:pt x="570493" y="112040"/>
                </a:lnTo>
                <a:lnTo>
                  <a:pt x="575020" y="119525"/>
                </a:lnTo>
                <a:lnTo>
                  <a:pt x="579322" y="127463"/>
                </a:lnTo>
                <a:lnTo>
                  <a:pt x="583397" y="135174"/>
                </a:lnTo>
                <a:lnTo>
                  <a:pt x="587245" y="143112"/>
                </a:lnTo>
                <a:lnTo>
                  <a:pt x="589056" y="147195"/>
                </a:lnTo>
                <a:lnTo>
                  <a:pt x="590641" y="151957"/>
                </a:lnTo>
                <a:lnTo>
                  <a:pt x="592225" y="157174"/>
                </a:lnTo>
                <a:lnTo>
                  <a:pt x="593584" y="162390"/>
                </a:lnTo>
                <a:lnTo>
                  <a:pt x="595168" y="168514"/>
                </a:lnTo>
                <a:lnTo>
                  <a:pt x="596300" y="174865"/>
                </a:lnTo>
                <a:lnTo>
                  <a:pt x="598564" y="188246"/>
                </a:lnTo>
                <a:lnTo>
                  <a:pt x="600375" y="202761"/>
                </a:lnTo>
                <a:lnTo>
                  <a:pt x="602186" y="217730"/>
                </a:lnTo>
                <a:lnTo>
                  <a:pt x="603318" y="233153"/>
                </a:lnTo>
                <a:lnTo>
                  <a:pt x="604450" y="248575"/>
                </a:lnTo>
                <a:lnTo>
                  <a:pt x="605356" y="263544"/>
                </a:lnTo>
                <a:lnTo>
                  <a:pt x="605808" y="278286"/>
                </a:lnTo>
                <a:lnTo>
                  <a:pt x="606487" y="304595"/>
                </a:lnTo>
                <a:lnTo>
                  <a:pt x="606714" y="325008"/>
                </a:lnTo>
                <a:lnTo>
                  <a:pt x="606714" y="337255"/>
                </a:lnTo>
                <a:lnTo>
                  <a:pt x="606940" y="340884"/>
                </a:lnTo>
                <a:lnTo>
                  <a:pt x="607846" y="344513"/>
                </a:lnTo>
                <a:lnTo>
                  <a:pt x="608751" y="348142"/>
                </a:lnTo>
                <a:lnTo>
                  <a:pt x="610110" y="351544"/>
                </a:lnTo>
                <a:lnTo>
                  <a:pt x="611694" y="354946"/>
                </a:lnTo>
                <a:lnTo>
                  <a:pt x="613505" y="358121"/>
                </a:lnTo>
                <a:lnTo>
                  <a:pt x="615543" y="361296"/>
                </a:lnTo>
                <a:lnTo>
                  <a:pt x="617807" y="364471"/>
                </a:lnTo>
                <a:lnTo>
                  <a:pt x="622108" y="370141"/>
                </a:lnTo>
                <a:lnTo>
                  <a:pt x="626635" y="375358"/>
                </a:lnTo>
                <a:lnTo>
                  <a:pt x="630710" y="380121"/>
                </a:lnTo>
                <a:lnTo>
                  <a:pt x="634106" y="383976"/>
                </a:lnTo>
                <a:lnTo>
                  <a:pt x="635238" y="386018"/>
                </a:lnTo>
                <a:lnTo>
                  <a:pt x="636596" y="388286"/>
                </a:lnTo>
                <a:lnTo>
                  <a:pt x="639313" y="393956"/>
                </a:lnTo>
                <a:lnTo>
                  <a:pt x="641803" y="400079"/>
                </a:lnTo>
                <a:lnTo>
                  <a:pt x="644067" y="406203"/>
                </a:lnTo>
                <a:lnTo>
                  <a:pt x="647463" y="416636"/>
                </a:lnTo>
                <a:lnTo>
                  <a:pt x="648821" y="420945"/>
                </a:lnTo>
                <a:lnTo>
                  <a:pt x="651990" y="434553"/>
                </a:lnTo>
                <a:lnTo>
                  <a:pt x="659687" y="465852"/>
                </a:lnTo>
                <a:lnTo>
                  <a:pt x="664668" y="483996"/>
                </a:lnTo>
                <a:lnTo>
                  <a:pt x="669422" y="501914"/>
                </a:lnTo>
                <a:lnTo>
                  <a:pt x="674176" y="517336"/>
                </a:lnTo>
                <a:lnTo>
                  <a:pt x="676439" y="523687"/>
                </a:lnTo>
                <a:lnTo>
                  <a:pt x="678250" y="529130"/>
                </a:lnTo>
                <a:lnTo>
                  <a:pt x="691607" y="562924"/>
                </a:lnTo>
                <a:lnTo>
                  <a:pt x="695191" y="571644"/>
                </a:lnTo>
                <a:lnTo>
                  <a:pt x="696280" y="572215"/>
                </a:lnTo>
                <a:lnTo>
                  <a:pt x="699680" y="574484"/>
                </a:lnTo>
                <a:lnTo>
                  <a:pt x="701493" y="576298"/>
                </a:lnTo>
                <a:lnTo>
                  <a:pt x="703760" y="578113"/>
                </a:lnTo>
                <a:lnTo>
                  <a:pt x="706026" y="580835"/>
                </a:lnTo>
                <a:lnTo>
                  <a:pt x="708293" y="584011"/>
                </a:lnTo>
                <a:lnTo>
                  <a:pt x="713506" y="591270"/>
                </a:lnTo>
                <a:lnTo>
                  <a:pt x="718492" y="600344"/>
                </a:lnTo>
                <a:lnTo>
                  <a:pt x="724158" y="610098"/>
                </a:lnTo>
                <a:lnTo>
                  <a:pt x="729825" y="620759"/>
                </a:lnTo>
                <a:lnTo>
                  <a:pt x="735718" y="632328"/>
                </a:lnTo>
                <a:lnTo>
                  <a:pt x="741157" y="643671"/>
                </a:lnTo>
                <a:lnTo>
                  <a:pt x="751810" y="666128"/>
                </a:lnTo>
                <a:lnTo>
                  <a:pt x="760876" y="686317"/>
                </a:lnTo>
                <a:lnTo>
                  <a:pt x="767676" y="701516"/>
                </a:lnTo>
                <a:lnTo>
                  <a:pt x="770169" y="706279"/>
                </a:lnTo>
                <a:lnTo>
                  <a:pt x="771756" y="709228"/>
                </a:lnTo>
                <a:lnTo>
                  <a:pt x="773795" y="711723"/>
                </a:lnTo>
                <a:lnTo>
                  <a:pt x="775609" y="713765"/>
                </a:lnTo>
                <a:lnTo>
                  <a:pt x="776742" y="716033"/>
                </a:lnTo>
                <a:lnTo>
                  <a:pt x="777195" y="718075"/>
                </a:lnTo>
                <a:lnTo>
                  <a:pt x="777875" y="719890"/>
                </a:lnTo>
                <a:lnTo>
                  <a:pt x="777422" y="721478"/>
                </a:lnTo>
                <a:lnTo>
                  <a:pt x="777195" y="723066"/>
                </a:lnTo>
                <a:lnTo>
                  <a:pt x="776742" y="724427"/>
                </a:lnTo>
                <a:lnTo>
                  <a:pt x="776062" y="725561"/>
                </a:lnTo>
                <a:lnTo>
                  <a:pt x="775382" y="726468"/>
                </a:lnTo>
                <a:lnTo>
                  <a:pt x="773569" y="728283"/>
                </a:lnTo>
                <a:lnTo>
                  <a:pt x="772209" y="729190"/>
                </a:lnTo>
                <a:lnTo>
                  <a:pt x="771756" y="729417"/>
                </a:lnTo>
                <a:lnTo>
                  <a:pt x="742895" y="747095"/>
                </a:lnTo>
                <a:lnTo>
                  <a:pt x="740053" y="749129"/>
                </a:lnTo>
                <a:lnTo>
                  <a:pt x="735978" y="752304"/>
                </a:lnTo>
                <a:lnTo>
                  <a:pt x="732356" y="755252"/>
                </a:lnTo>
                <a:lnTo>
                  <a:pt x="730771" y="756613"/>
                </a:lnTo>
                <a:lnTo>
                  <a:pt x="729865" y="758201"/>
                </a:lnTo>
                <a:lnTo>
                  <a:pt x="729413" y="759108"/>
                </a:lnTo>
                <a:lnTo>
                  <a:pt x="729186" y="760922"/>
                </a:lnTo>
                <a:lnTo>
                  <a:pt x="728281" y="766139"/>
                </a:lnTo>
                <a:lnTo>
                  <a:pt x="727828" y="774077"/>
                </a:lnTo>
                <a:lnTo>
                  <a:pt x="727375" y="783376"/>
                </a:lnTo>
                <a:lnTo>
                  <a:pt x="726922" y="806963"/>
                </a:lnTo>
                <a:lnTo>
                  <a:pt x="726696" y="833726"/>
                </a:lnTo>
                <a:lnTo>
                  <a:pt x="726922" y="861169"/>
                </a:lnTo>
                <a:lnTo>
                  <a:pt x="727149" y="886798"/>
                </a:lnTo>
                <a:lnTo>
                  <a:pt x="727375" y="920364"/>
                </a:lnTo>
                <a:lnTo>
                  <a:pt x="726922" y="938055"/>
                </a:lnTo>
                <a:lnTo>
                  <a:pt x="726243" y="971395"/>
                </a:lnTo>
                <a:lnTo>
                  <a:pt x="723753" y="1061662"/>
                </a:lnTo>
                <a:lnTo>
                  <a:pt x="720131" y="1186177"/>
                </a:lnTo>
                <a:lnTo>
                  <a:pt x="721036" y="1192527"/>
                </a:lnTo>
                <a:lnTo>
                  <a:pt x="722168" y="1199558"/>
                </a:lnTo>
                <a:lnTo>
                  <a:pt x="723979" y="1215207"/>
                </a:lnTo>
                <a:lnTo>
                  <a:pt x="725791" y="1232671"/>
                </a:lnTo>
                <a:lnTo>
                  <a:pt x="727149" y="1251723"/>
                </a:lnTo>
                <a:lnTo>
                  <a:pt x="728281" y="1271908"/>
                </a:lnTo>
                <a:lnTo>
                  <a:pt x="729413" y="1292774"/>
                </a:lnTo>
                <a:lnTo>
                  <a:pt x="730092" y="1314320"/>
                </a:lnTo>
                <a:lnTo>
                  <a:pt x="730771" y="1335413"/>
                </a:lnTo>
                <a:lnTo>
                  <a:pt x="731450" y="1376691"/>
                </a:lnTo>
                <a:lnTo>
                  <a:pt x="732129" y="1413206"/>
                </a:lnTo>
                <a:lnTo>
                  <a:pt x="732356" y="1441783"/>
                </a:lnTo>
                <a:lnTo>
                  <a:pt x="732356" y="1459247"/>
                </a:lnTo>
                <a:lnTo>
                  <a:pt x="732356" y="1487824"/>
                </a:lnTo>
                <a:lnTo>
                  <a:pt x="732582" y="1522525"/>
                </a:lnTo>
                <a:lnTo>
                  <a:pt x="732808" y="1539762"/>
                </a:lnTo>
                <a:lnTo>
                  <a:pt x="733261" y="1554731"/>
                </a:lnTo>
                <a:lnTo>
                  <a:pt x="733940" y="1566978"/>
                </a:lnTo>
                <a:lnTo>
                  <a:pt x="734167" y="1571514"/>
                </a:lnTo>
                <a:lnTo>
                  <a:pt x="734619" y="1574916"/>
                </a:lnTo>
                <a:lnTo>
                  <a:pt x="735299" y="1577411"/>
                </a:lnTo>
                <a:lnTo>
                  <a:pt x="735299" y="1579906"/>
                </a:lnTo>
                <a:lnTo>
                  <a:pt x="735299" y="1582174"/>
                </a:lnTo>
                <a:lnTo>
                  <a:pt x="734846" y="1584442"/>
                </a:lnTo>
                <a:lnTo>
                  <a:pt x="734393" y="1586483"/>
                </a:lnTo>
                <a:lnTo>
                  <a:pt x="733940" y="1588297"/>
                </a:lnTo>
                <a:lnTo>
                  <a:pt x="732582" y="1592380"/>
                </a:lnTo>
                <a:lnTo>
                  <a:pt x="728960" y="1600772"/>
                </a:lnTo>
                <a:lnTo>
                  <a:pt x="726922" y="1605988"/>
                </a:lnTo>
                <a:lnTo>
                  <a:pt x="724885" y="1611658"/>
                </a:lnTo>
                <a:lnTo>
                  <a:pt x="724432" y="1613472"/>
                </a:lnTo>
                <a:lnTo>
                  <a:pt x="724206" y="1615967"/>
                </a:lnTo>
                <a:lnTo>
                  <a:pt x="723979" y="1621411"/>
                </a:lnTo>
                <a:lnTo>
                  <a:pt x="724206" y="1628668"/>
                </a:lnTo>
                <a:lnTo>
                  <a:pt x="724659" y="1636833"/>
                </a:lnTo>
                <a:lnTo>
                  <a:pt x="726243" y="1655884"/>
                </a:lnTo>
                <a:lnTo>
                  <a:pt x="728281" y="1677204"/>
                </a:lnTo>
                <a:lnTo>
                  <a:pt x="730318" y="1699204"/>
                </a:lnTo>
                <a:lnTo>
                  <a:pt x="730997" y="1709863"/>
                </a:lnTo>
                <a:lnTo>
                  <a:pt x="731450" y="1719843"/>
                </a:lnTo>
                <a:lnTo>
                  <a:pt x="731676" y="1729595"/>
                </a:lnTo>
                <a:lnTo>
                  <a:pt x="731450" y="1738214"/>
                </a:lnTo>
                <a:lnTo>
                  <a:pt x="730997" y="1745698"/>
                </a:lnTo>
                <a:lnTo>
                  <a:pt x="730545" y="1749100"/>
                </a:lnTo>
                <a:lnTo>
                  <a:pt x="729865" y="1752049"/>
                </a:lnTo>
                <a:lnTo>
                  <a:pt x="728281" y="1757265"/>
                </a:lnTo>
                <a:lnTo>
                  <a:pt x="726696" y="1761348"/>
                </a:lnTo>
                <a:lnTo>
                  <a:pt x="724885" y="1764976"/>
                </a:lnTo>
                <a:lnTo>
                  <a:pt x="723300" y="1767925"/>
                </a:lnTo>
                <a:lnTo>
                  <a:pt x="721263" y="1770420"/>
                </a:lnTo>
                <a:lnTo>
                  <a:pt x="719225" y="1772461"/>
                </a:lnTo>
                <a:lnTo>
                  <a:pt x="717188" y="1774049"/>
                </a:lnTo>
                <a:lnTo>
                  <a:pt x="714924" y="1775183"/>
                </a:lnTo>
                <a:lnTo>
                  <a:pt x="713113" y="1776543"/>
                </a:lnTo>
                <a:lnTo>
                  <a:pt x="710849" y="1777224"/>
                </a:lnTo>
                <a:lnTo>
                  <a:pt x="707001" y="1778811"/>
                </a:lnTo>
                <a:lnTo>
                  <a:pt x="705190" y="1779945"/>
                </a:lnTo>
                <a:lnTo>
                  <a:pt x="703379" y="1780853"/>
                </a:lnTo>
                <a:lnTo>
                  <a:pt x="701794" y="1782213"/>
                </a:lnTo>
                <a:lnTo>
                  <a:pt x="700436" y="1784028"/>
                </a:lnTo>
                <a:lnTo>
                  <a:pt x="699757" y="1785162"/>
                </a:lnTo>
                <a:lnTo>
                  <a:pt x="699530" y="1787430"/>
                </a:lnTo>
                <a:lnTo>
                  <a:pt x="699304" y="1790378"/>
                </a:lnTo>
                <a:lnTo>
                  <a:pt x="699304" y="1793780"/>
                </a:lnTo>
                <a:lnTo>
                  <a:pt x="699757" y="1802852"/>
                </a:lnTo>
                <a:lnTo>
                  <a:pt x="700662" y="1813739"/>
                </a:lnTo>
                <a:lnTo>
                  <a:pt x="702020" y="1826440"/>
                </a:lnTo>
                <a:lnTo>
                  <a:pt x="704058" y="1840275"/>
                </a:lnTo>
                <a:lnTo>
                  <a:pt x="708586" y="1870213"/>
                </a:lnTo>
                <a:lnTo>
                  <a:pt x="713566" y="1900377"/>
                </a:lnTo>
                <a:lnTo>
                  <a:pt x="717867" y="1927594"/>
                </a:lnTo>
                <a:lnTo>
                  <a:pt x="721263" y="1948006"/>
                </a:lnTo>
                <a:lnTo>
                  <a:pt x="722395" y="1954583"/>
                </a:lnTo>
                <a:lnTo>
                  <a:pt x="722621" y="1958439"/>
                </a:lnTo>
                <a:lnTo>
                  <a:pt x="722621" y="1960934"/>
                </a:lnTo>
                <a:lnTo>
                  <a:pt x="723074" y="1963202"/>
                </a:lnTo>
                <a:lnTo>
                  <a:pt x="723527" y="1965470"/>
                </a:lnTo>
                <a:lnTo>
                  <a:pt x="724432" y="1967965"/>
                </a:lnTo>
                <a:lnTo>
                  <a:pt x="725564" y="1970459"/>
                </a:lnTo>
                <a:lnTo>
                  <a:pt x="726696" y="1972501"/>
                </a:lnTo>
                <a:lnTo>
                  <a:pt x="728054" y="1974995"/>
                </a:lnTo>
                <a:lnTo>
                  <a:pt x="729639" y="1977490"/>
                </a:lnTo>
                <a:lnTo>
                  <a:pt x="733035" y="1981800"/>
                </a:lnTo>
                <a:lnTo>
                  <a:pt x="737110" y="1986109"/>
                </a:lnTo>
                <a:lnTo>
                  <a:pt x="741184" y="1990418"/>
                </a:lnTo>
                <a:lnTo>
                  <a:pt x="745938" y="1994274"/>
                </a:lnTo>
                <a:lnTo>
                  <a:pt x="747976" y="1996315"/>
                </a:lnTo>
                <a:lnTo>
                  <a:pt x="750466" y="1999263"/>
                </a:lnTo>
                <a:lnTo>
                  <a:pt x="752730" y="2002665"/>
                </a:lnTo>
                <a:lnTo>
                  <a:pt x="754994" y="2006748"/>
                </a:lnTo>
                <a:lnTo>
                  <a:pt x="756805" y="2011057"/>
                </a:lnTo>
                <a:lnTo>
                  <a:pt x="758842" y="2015593"/>
                </a:lnTo>
                <a:lnTo>
                  <a:pt x="760653" y="2020583"/>
                </a:lnTo>
                <a:lnTo>
                  <a:pt x="762464" y="2025572"/>
                </a:lnTo>
                <a:lnTo>
                  <a:pt x="763823" y="2031016"/>
                </a:lnTo>
                <a:lnTo>
                  <a:pt x="765181" y="2036232"/>
                </a:lnTo>
                <a:lnTo>
                  <a:pt x="766313" y="2041222"/>
                </a:lnTo>
                <a:lnTo>
                  <a:pt x="767218" y="2046438"/>
                </a:lnTo>
                <a:lnTo>
                  <a:pt x="767671" y="2050974"/>
                </a:lnTo>
                <a:lnTo>
                  <a:pt x="768350" y="2055737"/>
                </a:lnTo>
                <a:lnTo>
                  <a:pt x="768350" y="2059593"/>
                </a:lnTo>
                <a:lnTo>
                  <a:pt x="768124" y="2063222"/>
                </a:lnTo>
                <a:lnTo>
                  <a:pt x="767218" y="2067077"/>
                </a:lnTo>
                <a:lnTo>
                  <a:pt x="765860" y="2070933"/>
                </a:lnTo>
                <a:lnTo>
                  <a:pt x="764049" y="2075015"/>
                </a:lnTo>
                <a:lnTo>
                  <a:pt x="762012" y="2079551"/>
                </a:lnTo>
                <a:lnTo>
                  <a:pt x="759295" y="2083861"/>
                </a:lnTo>
                <a:lnTo>
                  <a:pt x="756578" y="2088623"/>
                </a:lnTo>
                <a:lnTo>
                  <a:pt x="753409" y="2092933"/>
                </a:lnTo>
                <a:lnTo>
                  <a:pt x="750013" y="2097242"/>
                </a:lnTo>
                <a:lnTo>
                  <a:pt x="743222" y="2105860"/>
                </a:lnTo>
                <a:lnTo>
                  <a:pt x="736430" y="2113572"/>
                </a:lnTo>
                <a:lnTo>
                  <a:pt x="730318" y="2120376"/>
                </a:lnTo>
                <a:lnTo>
                  <a:pt x="724885" y="2125819"/>
                </a:lnTo>
                <a:lnTo>
                  <a:pt x="722621" y="2128087"/>
                </a:lnTo>
                <a:lnTo>
                  <a:pt x="720131" y="2129448"/>
                </a:lnTo>
                <a:lnTo>
                  <a:pt x="717641" y="2130809"/>
                </a:lnTo>
                <a:lnTo>
                  <a:pt x="714924" y="2131716"/>
                </a:lnTo>
                <a:lnTo>
                  <a:pt x="712660" y="2132169"/>
                </a:lnTo>
                <a:lnTo>
                  <a:pt x="709944" y="2132396"/>
                </a:lnTo>
                <a:lnTo>
                  <a:pt x="707454" y="2132169"/>
                </a:lnTo>
                <a:lnTo>
                  <a:pt x="704963" y="2131716"/>
                </a:lnTo>
                <a:lnTo>
                  <a:pt x="702700" y="2130809"/>
                </a:lnTo>
                <a:lnTo>
                  <a:pt x="700436" y="2130128"/>
                </a:lnTo>
                <a:lnTo>
                  <a:pt x="698172" y="2128994"/>
                </a:lnTo>
                <a:lnTo>
                  <a:pt x="696361" y="2127633"/>
                </a:lnTo>
                <a:lnTo>
                  <a:pt x="694323" y="2126046"/>
                </a:lnTo>
                <a:lnTo>
                  <a:pt x="692965" y="2124458"/>
                </a:lnTo>
                <a:lnTo>
                  <a:pt x="691381" y="2122871"/>
                </a:lnTo>
                <a:lnTo>
                  <a:pt x="690475" y="2120829"/>
                </a:lnTo>
                <a:lnTo>
                  <a:pt x="690022" y="2120149"/>
                </a:lnTo>
                <a:lnTo>
                  <a:pt x="689117" y="2119469"/>
                </a:lnTo>
                <a:lnTo>
                  <a:pt x="688211" y="2118788"/>
                </a:lnTo>
                <a:lnTo>
                  <a:pt x="687306" y="2118335"/>
                </a:lnTo>
                <a:lnTo>
                  <a:pt x="684589" y="2117427"/>
                </a:lnTo>
                <a:lnTo>
                  <a:pt x="681420" y="2117201"/>
                </a:lnTo>
                <a:lnTo>
                  <a:pt x="678024" y="2117201"/>
                </a:lnTo>
                <a:lnTo>
                  <a:pt x="674402" y="2117427"/>
                </a:lnTo>
                <a:lnTo>
                  <a:pt x="670553" y="2117881"/>
                </a:lnTo>
                <a:lnTo>
                  <a:pt x="666705" y="2118561"/>
                </a:lnTo>
                <a:lnTo>
                  <a:pt x="659008" y="2120149"/>
                </a:lnTo>
                <a:lnTo>
                  <a:pt x="652443" y="2121737"/>
                </a:lnTo>
                <a:lnTo>
                  <a:pt x="646104" y="2123551"/>
                </a:lnTo>
                <a:lnTo>
                  <a:pt x="643840" y="2123778"/>
                </a:lnTo>
                <a:lnTo>
                  <a:pt x="640897" y="2124231"/>
                </a:lnTo>
                <a:lnTo>
                  <a:pt x="636823" y="2125592"/>
                </a:lnTo>
                <a:lnTo>
                  <a:pt x="634785" y="2126499"/>
                </a:lnTo>
                <a:lnTo>
                  <a:pt x="632521" y="2127633"/>
                </a:lnTo>
                <a:lnTo>
                  <a:pt x="630031" y="2129221"/>
                </a:lnTo>
                <a:lnTo>
                  <a:pt x="627541" y="2130582"/>
                </a:lnTo>
                <a:lnTo>
                  <a:pt x="624824" y="2132623"/>
                </a:lnTo>
                <a:lnTo>
                  <a:pt x="622108" y="2135118"/>
                </a:lnTo>
                <a:lnTo>
                  <a:pt x="619391" y="2137613"/>
                </a:lnTo>
                <a:lnTo>
                  <a:pt x="616675" y="2140561"/>
                </a:lnTo>
                <a:lnTo>
                  <a:pt x="615090" y="2142829"/>
                </a:lnTo>
                <a:lnTo>
                  <a:pt x="613505" y="2145324"/>
                </a:lnTo>
                <a:lnTo>
                  <a:pt x="612373" y="2147819"/>
                </a:lnTo>
                <a:lnTo>
                  <a:pt x="611468" y="2150087"/>
                </a:lnTo>
                <a:lnTo>
                  <a:pt x="610562" y="2152808"/>
                </a:lnTo>
                <a:lnTo>
                  <a:pt x="610110" y="2155530"/>
                </a:lnTo>
                <a:lnTo>
                  <a:pt x="609430" y="2160973"/>
                </a:lnTo>
                <a:lnTo>
                  <a:pt x="609204" y="2166190"/>
                </a:lnTo>
                <a:lnTo>
                  <a:pt x="609204" y="2171406"/>
                </a:lnTo>
                <a:lnTo>
                  <a:pt x="609430" y="2180025"/>
                </a:lnTo>
                <a:lnTo>
                  <a:pt x="609204" y="2181839"/>
                </a:lnTo>
                <a:lnTo>
                  <a:pt x="608978" y="2183427"/>
                </a:lnTo>
                <a:lnTo>
                  <a:pt x="608525" y="2185014"/>
                </a:lnTo>
                <a:lnTo>
                  <a:pt x="607846" y="2186602"/>
                </a:lnTo>
                <a:lnTo>
                  <a:pt x="606035" y="2189324"/>
                </a:lnTo>
                <a:lnTo>
                  <a:pt x="603771" y="2192045"/>
                </a:lnTo>
                <a:lnTo>
                  <a:pt x="599017" y="2197035"/>
                </a:lnTo>
                <a:lnTo>
                  <a:pt x="596527" y="2199303"/>
                </a:lnTo>
                <a:lnTo>
                  <a:pt x="594716" y="2202025"/>
                </a:lnTo>
                <a:lnTo>
                  <a:pt x="594036" y="2202932"/>
                </a:lnTo>
                <a:lnTo>
                  <a:pt x="593810" y="2204293"/>
                </a:lnTo>
                <a:lnTo>
                  <a:pt x="593357" y="2207468"/>
                </a:lnTo>
                <a:lnTo>
                  <a:pt x="592905" y="2211777"/>
                </a:lnTo>
                <a:lnTo>
                  <a:pt x="592905" y="2217220"/>
                </a:lnTo>
                <a:lnTo>
                  <a:pt x="593131" y="2223344"/>
                </a:lnTo>
                <a:lnTo>
                  <a:pt x="593357" y="2230148"/>
                </a:lnTo>
                <a:lnTo>
                  <a:pt x="594263" y="2244890"/>
                </a:lnTo>
                <a:lnTo>
                  <a:pt x="595621" y="2260540"/>
                </a:lnTo>
                <a:lnTo>
                  <a:pt x="596979" y="2275962"/>
                </a:lnTo>
                <a:lnTo>
                  <a:pt x="599470" y="2300457"/>
                </a:lnTo>
                <a:lnTo>
                  <a:pt x="599696" y="2303405"/>
                </a:lnTo>
                <a:lnTo>
                  <a:pt x="599696" y="2307034"/>
                </a:lnTo>
                <a:lnTo>
                  <a:pt x="599243" y="2316560"/>
                </a:lnTo>
                <a:lnTo>
                  <a:pt x="598338" y="2328807"/>
                </a:lnTo>
                <a:lnTo>
                  <a:pt x="596753" y="2343323"/>
                </a:lnTo>
                <a:lnTo>
                  <a:pt x="592905" y="2376662"/>
                </a:lnTo>
                <a:lnTo>
                  <a:pt x="588151" y="2412951"/>
                </a:lnTo>
                <a:lnTo>
                  <a:pt x="583397" y="2448332"/>
                </a:lnTo>
                <a:lnTo>
                  <a:pt x="579095" y="2478270"/>
                </a:lnTo>
                <a:lnTo>
                  <a:pt x="575020" y="2507074"/>
                </a:lnTo>
                <a:lnTo>
                  <a:pt x="570266" y="2526352"/>
                </a:lnTo>
                <a:lnTo>
                  <a:pt x="564154" y="2550393"/>
                </a:lnTo>
                <a:lnTo>
                  <a:pt x="556910" y="2577609"/>
                </a:lnTo>
                <a:lnTo>
                  <a:pt x="549439" y="2605733"/>
                </a:lnTo>
                <a:lnTo>
                  <a:pt x="541742" y="2632269"/>
                </a:lnTo>
                <a:lnTo>
                  <a:pt x="534951" y="2655403"/>
                </a:lnTo>
                <a:lnTo>
                  <a:pt x="532008" y="2664928"/>
                </a:lnTo>
                <a:lnTo>
                  <a:pt x="529518" y="2672640"/>
                </a:lnTo>
                <a:lnTo>
                  <a:pt x="527254" y="2678310"/>
                </a:lnTo>
                <a:lnTo>
                  <a:pt x="525896" y="2681938"/>
                </a:lnTo>
                <a:lnTo>
                  <a:pt x="524537" y="2684433"/>
                </a:lnTo>
                <a:lnTo>
                  <a:pt x="523632" y="2687155"/>
                </a:lnTo>
                <a:lnTo>
                  <a:pt x="523179" y="2689650"/>
                </a:lnTo>
                <a:lnTo>
                  <a:pt x="522953" y="2692825"/>
                </a:lnTo>
                <a:lnTo>
                  <a:pt x="523179" y="2695773"/>
                </a:lnTo>
                <a:lnTo>
                  <a:pt x="523405" y="2698949"/>
                </a:lnTo>
                <a:lnTo>
                  <a:pt x="523632" y="2701897"/>
                </a:lnTo>
                <a:lnTo>
                  <a:pt x="524085" y="2704846"/>
                </a:lnTo>
                <a:lnTo>
                  <a:pt x="525443" y="2710516"/>
                </a:lnTo>
                <a:lnTo>
                  <a:pt x="526801" y="2714825"/>
                </a:lnTo>
                <a:lnTo>
                  <a:pt x="528159" y="2718680"/>
                </a:lnTo>
                <a:lnTo>
                  <a:pt x="547855" y="2738412"/>
                </a:lnTo>
                <a:lnTo>
                  <a:pt x="552156" y="2745216"/>
                </a:lnTo>
                <a:lnTo>
                  <a:pt x="556683" y="2752474"/>
                </a:lnTo>
                <a:lnTo>
                  <a:pt x="561890" y="2760866"/>
                </a:lnTo>
                <a:lnTo>
                  <a:pt x="566871" y="2770165"/>
                </a:lnTo>
                <a:lnTo>
                  <a:pt x="571851" y="2779010"/>
                </a:lnTo>
                <a:lnTo>
                  <a:pt x="573662" y="2783092"/>
                </a:lnTo>
                <a:lnTo>
                  <a:pt x="575473" y="2786721"/>
                </a:lnTo>
                <a:lnTo>
                  <a:pt x="576605" y="2789896"/>
                </a:lnTo>
                <a:lnTo>
                  <a:pt x="577284" y="2792618"/>
                </a:lnTo>
                <a:lnTo>
                  <a:pt x="577737" y="2794886"/>
                </a:lnTo>
                <a:lnTo>
                  <a:pt x="577737" y="2797154"/>
                </a:lnTo>
                <a:lnTo>
                  <a:pt x="577737" y="2799422"/>
                </a:lnTo>
                <a:lnTo>
                  <a:pt x="577511" y="2801463"/>
                </a:lnTo>
                <a:lnTo>
                  <a:pt x="577058" y="2803731"/>
                </a:lnTo>
                <a:lnTo>
                  <a:pt x="576605" y="2805999"/>
                </a:lnTo>
                <a:lnTo>
                  <a:pt x="575926" y="2807814"/>
                </a:lnTo>
                <a:lnTo>
                  <a:pt x="575020" y="2809855"/>
                </a:lnTo>
                <a:lnTo>
                  <a:pt x="573888" y="2811669"/>
                </a:lnTo>
                <a:lnTo>
                  <a:pt x="572983" y="2813257"/>
                </a:lnTo>
                <a:lnTo>
                  <a:pt x="571851" y="2814845"/>
                </a:lnTo>
                <a:lnTo>
                  <a:pt x="570493" y="2816206"/>
                </a:lnTo>
                <a:lnTo>
                  <a:pt x="569134" y="2817340"/>
                </a:lnTo>
                <a:lnTo>
                  <a:pt x="567776" y="2818474"/>
                </a:lnTo>
                <a:lnTo>
                  <a:pt x="566418" y="2819154"/>
                </a:lnTo>
                <a:lnTo>
                  <a:pt x="565286" y="2819834"/>
                </a:lnTo>
                <a:lnTo>
                  <a:pt x="563701" y="2820515"/>
                </a:lnTo>
                <a:lnTo>
                  <a:pt x="562343" y="2821649"/>
                </a:lnTo>
                <a:lnTo>
                  <a:pt x="560758" y="2823010"/>
                </a:lnTo>
                <a:lnTo>
                  <a:pt x="559174" y="2824824"/>
                </a:lnTo>
                <a:lnTo>
                  <a:pt x="557589" y="2826865"/>
                </a:lnTo>
                <a:lnTo>
                  <a:pt x="556231" y="2829360"/>
                </a:lnTo>
                <a:lnTo>
                  <a:pt x="553061" y="2834803"/>
                </a:lnTo>
                <a:lnTo>
                  <a:pt x="550118" y="2840700"/>
                </a:lnTo>
                <a:lnTo>
                  <a:pt x="547402" y="2846824"/>
                </a:lnTo>
                <a:lnTo>
                  <a:pt x="544912" y="2853174"/>
                </a:lnTo>
                <a:lnTo>
                  <a:pt x="542874" y="2859071"/>
                </a:lnTo>
                <a:lnTo>
                  <a:pt x="540837" y="2864514"/>
                </a:lnTo>
                <a:lnTo>
                  <a:pt x="538573" y="2869731"/>
                </a:lnTo>
                <a:lnTo>
                  <a:pt x="536309" y="2874947"/>
                </a:lnTo>
                <a:lnTo>
                  <a:pt x="533819" y="2879257"/>
                </a:lnTo>
                <a:lnTo>
                  <a:pt x="529970" y="2885834"/>
                </a:lnTo>
                <a:lnTo>
                  <a:pt x="528159" y="2888555"/>
                </a:lnTo>
                <a:lnTo>
                  <a:pt x="518199" y="2886061"/>
                </a:lnTo>
                <a:lnTo>
                  <a:pt x="513671" y="2871318"/>
                </a:lnTo>
                <a:lnTo>
                  <a:pt x="506200" y="2888555"/>
                </a:lnTo>
                <a:lnTo>
                  <a:pt x="510954" y="2915545"/>
                </a:lnTo>
                <a:lnTo>
                  <a:pt x="520010" y="2950019"/>
                </a:lnTo>
                <a:lnTo>
                  <a:pt x="530650" y="2991751"/>
                </a:lnTo>
                <a:lnTo>
                  <a:pt x="531329" y="2996060"/>
                </a:lnTo>
                <a:lnTo>
                  <a:pt x="531782" y="3001049"/>
                </a:lnTo>
                <a:lnTo>
                  <a:pt x="532008" y="3006720"/>
                </a:lnTo>
                <a:lnTo>
                  <a:pt x="532008" y="3012843"/>
                </a:lnTo>
                <a:lnTo>
                  <a:pt x="531555" y="3018740"/>
                </a:lnTo>
                <a:lnTo>
                  <a:pt x="530876" y="3024183"/>
                </a:lnTo>
                <a:lnTo>
                  <a:pt x="529970" y="3029400"/>
                </a:lnTo>
                <a:lnTo>
                  <a:pt x="529065" y="3031895"/>
                </a:lnTo>
                <a:lnTo>
                  <a:pt x="528159" y="3033709"/>
                </a:lnTo>
                <a:lnTo>
                  <a:pt x="527028" y="3035750"/>
                </a:lnTo>
                <a:lnTo>
                  <a:pt x="525896" y="3037565"/>
                </a:lnTo>
                <a:lnTo>
                  <a:pt x="522047" y="3042101"/>
                </a:lnTo>
                <a:lnTo>
                  <a:pt x="517519" y="3046864"/>
                </a:lnTo>
                <a:lnTo>
                  <a:pt x="512313" y="3051626"/>
                </a:lnTo>
                <a:lnTo>
                  <a:pt x="507106" y="3055936"/>
                </a:lnTo>
                <a:lnTo>
                  <a:pt x="501446" y="3060018"/>
                </a:lnTo>
                <a:lnTo>
                  <a:pt x="496466" y="3063193"/>
                </a:lnTo>
                <a:lnTo>
                  <a:pt x="493749" y="3064781"/>
                </a:lnTo>
                <a:lnTo>
                  <a:pt x="491259" y="3065688"/>
                </a:lnTo>
                <a:lnTo>
                  <a:pt x="478808" y="3070451"/>
                </a:lnTo>
                <a:lnTo>
                  <a:pt x="463188" y="3076121"/>
                </a:lnTo>
                <a:lnTo>
                  <a:pt x="444625" y="3082925"/>
                </a:lnTo>
                <a:lnTo>
                  <a:pt x="432626" y="3079977"/>
                </a:lnTo>
                <a:lnTo>
                  <a:pt x="422666" y="3077482"/>
                </a:lnTo>
                <a:lnTo>
                  <a:pt x="415195" y="3075667"/>
                </a:lnTo>
                <a:lnTo>
                  <a:pt x="413384" y="3074987"/>
                </a:lnTo>
                <a:lnTo>
                  <a:pt x="411573" y="3073853"/>
                </a:lnTo>
                <a:lnTo>
                  <a:pt x="406819" y="3071358"/>
                </a:lnTo>
                <a:lnTo>
                  <a:pt x="401612" y="3067956"/>
                </a:lnTo>
                <a:lnTo>
                  <a:pt x="395726" y="3063874"/>
                </a:lnTo>
                <a:lnTo>
                  <a:pt x="390067" y="3059564"/>
                </a:lnTo>
                <a:lnTo>
                  <a:pt x="385086" y="3055482"/>
                </a:lnTo>
                <a:lnTo>
                  <a:pt x="380785" y="3051626"/>
                </a:lnTo>
                <a:lnTo>
                  <a:pt x="379427" y="3049812"/>
                </a:lnTo>
                <a:lnTo>
                  <a:pt x="378069" y="3048451"/>
                </a:lnTo>
                <a:lnTo>
                  <a:pt x="377163" y="3046637"/>
                </a:lnTo>
                <a:lnTo>
                  <a:pt x="376484" y="3044369"/>
                </a:lnTo>
                <a:lnTo>
                  <a:pt x="375805" y="3041874"/>
                </a:lnTo>
                <a:lnTo>
                  <a:pt x="374899" y="3038699"/>
                </a:lnTo>
                <a:lnTo>
                  <a:pt x="373767" y="3031214"/>
                </a:lnTo>
                <a:lnTo>
                  <a:pt x="372862" y="3023503"/>
                </a:lnTo>
                <a:lnTo>
                  <a:pt x="372409" y="3015565"/>
                </a:lnTo>
                <a:lnTo>
                  <a:pt x="372409" y="3007854"/>
                </a:lnTo>
                <a:lnTo>
                  <a:pt x="372635" y="3001503"/>
                </a:lnTo>
                <a:lnTo>
                  <a:pt x="372862" y="2999008"/>
                </a:lnTo>
                <a:lnTo>
                  <a:pt x="373314" y="2996967"/>
                </a:lnTo>
                <a:lnTo>
                  <a:pt x="376257" y="2983132"/>
                </a:lnTo>
                <a:lnTo>
                  <a:pt x="380332" y="2962266"/>
                </a:lnTo>
                <a:lnTo>
                  <a:pt x="385765" y="2935277"/>
                </a:lnTo>
                <a:lnTo>
                  <a:pt x="381464" y="2937772"/>
                </a:lnTo>
                <a:lnTo>
                  <a:pt x="377163" y="2940040"/>
                </a:lnTo>
                <a:lnTo>
                  <a:pt x="372183" y="2942534"/>
                </a:lnTo>
                <a:lnTo>
                  <a:pt x="366523" y="2945256"/>
                </a:lnTo>
                <a:lnTo>
                  <a:pt x="360637" y="2947751"/>
                </a:lnTo>
                <a:lnTo>
                  <a:pt x="357921" y="2948658"/>
                </a:lnTo>
                <a:lnTo>
                  <a:pt x="355657" y="2949339"/>
                </a:lnTo>
                <a:lnTo>
                  <a:pt x="353167" y="2950019"/>
                </a:lnTo>
                <a:lnTo>
                  <a:pt x="351129" y="2950246"/>
                </a:lnTo>
                <a:lnTo>
                  <a:pt x="330302" y="2950926"/>
                </a:lnTo>
                <a:lnTo>
                  <a:pt x="292723" y="2952514"/>
                </a:lnTo>
                <a:lnTo>
                  <a:pt x="254464" y="2954328"/>
                </a:lnTo>
                <a:lnTo>
                  <a:pt x="239749" y="2954782"/>
                </a:lnTo>
                <a:lnTo>
                  <a:pt x="230468" y="2955009"/>
                </a:lnTo>
                <a:lnTo>
                  <a:pt x="227525" y="2954782"/>
                </a:lnTo>
                <a:lnTo>
                  <a:pt x="224355" y="2954555"/>
                </a:lnTo>
                <a:lnTo>
                  <a:pt x="217338" y="2953875"/>
                </a:lnTo>
                <a:lnTo>
                  <a:pt x="209867" y="2952287"/>
                </a:lnTo>
                <a:lnTo>
                  <a:pt x="202396" y="2950473"/>
                </a:lnTo>
                <a:lnTo>
                  <a:pt x="195379" y="2948205"/>
                </a:lnTo>
                <a:lnTo>
                  <a:pt x="192209" y="2947070"/>
                </a:lnTo>
                <a:lnTo>
                  <a:pt x="189266" y="2945483"/>
                </a:lnTo>
                <a:lnTo>
                  <a:pt x="186550" y="2944349"/>
                </a:lnTo>
                <a:lnTo>
                  <a:pt x="184286" y="2942761"/>
                </a:lnTo>
                <a:lnTo>
                  <a:pt x="182701" y="2941627"/>
                </a:lnTo>
                <a:lnTo>
                  <a:pt x="181343" y="2940266"/>
                </a:lnTo>
                <a:lnTo>
                  <a:pt x="180664" y="2938679"/>
                </a:lnTo>
                <a:lnTo>
                  <a:pt x="179985" y="2937318"/>
                </a:lnTo>
                <a:lnTo>
                  <a:pt x="179758" y="2935730"/>
                </a:lnTo>
                <a:lnTo>
                  <a:pt x="179532" y="2934370"/>
                </a:lnTo>
                <a:lnTo>
                  <a:pt x="179532" y="2932555"/>
                </a:lnTo>
                <a:lnTo>
                  <a:pt x="179758" y="2931194"/>
                </a:lnTo>
                <a:lnTo>
                  <a:pt x="179985" y="2929607"/>
                </a:lnTo>
                <a:lnTo>
                  <a:pt x="180437" y="2928246"/>
                </a:lnTo>
                <a:lnTo>
                  <a:pt x="181796" y="2925297"/>
                </a:lnTo>
                <a:lnTo>
                  <a:pt x="183833" y="2922349"/>
                </a:lnTo>
                <a:lnTo>
                  <a:pt x="186323" y="2920308"/>
                </a:lnTo>
                <a:lnTo>
                  <a:pt x="189040" y="2918040"/>
                </a:lnTo>
                <a:lnTo>
                  <a:pt x="191077" y="2916906"/>
                </a:lnTo>
                <a:lnTo>
                  <a:pt x="195605" y="2914638"/>
                </a:lnTo>
                <a:lnTo>
                  <a:pt x="208509" y="2908514"/>
                </a:lnTo>
                <a:lnTo>
                  <a:pt x="225487" y="2901030"/>
                </a:lnTo>
                <a:lnTo>
                  <a:pt x="244503" y="2892638"/>
                </a:lnTo>
                <a:lnTo>
                  <a:pt x="279140" y="2877896"/>
                </a:lnTo>
                <a:lnTo>
                  <a:pt x="294534" y="2871318"/>
                </a:lnTo>
                <a:lnTo>
                  <a:pt x="370824" y="2782866"/>
                </a:lnTo>
                <a:lnTo>
                  <a:pt x="373541" y="2779237"/>
                </a:lnTo>
                <a:lnTo>
                  <a:pt x="379653" y="2770391"/>
                </a:lnTo>
                <a:lnTo>
                  <a:pt x="383275" y="2765175"/>
                </a:lnTo>
                <a:lnTo>
                  <a:pt x="386445" y="2759959"/>
                </a:lnTo>
                <a:lnTo>
                  <a:pt x="388935" y="2754969"/>
                </a:lnTo>
                <a:lnTo>
                  <a:pt x="389840" y="2752701"/>
                </a:lnTo>
                <a:lnTo>
                  <a:pt x="390519" y="2750660"/>
                </a:lnTo>
                <a:lnTo>
                  <a:pt x="391199" y="2746804"/>
                </a:lnTo>
                <a:lnTo>
                  <a:pt x="391651" y="2742722"/>
                </a:lnTo>
                <a:lnTo>
                  <a:pt x="391878" y="2737959"/>
                </a:lnTo>
                <a:lnTo>
                  <a:pt x="391878" y="2733423"/>
                </a:lnTo>
                <a:lnTo>
                  <a:pt x="391878" y="2728433"/>
                </a:lnTo>
                <a:lnTo>
                  <a:pt x="392104" y="2723443"/>
                </a:lnTo>
                <a:lnTo>
                  <a:pt x="392331" y="2718454"/>
                </a:lnTo>
                <a:lnTo>
                  <a:pt x="393010" y="2713918"/>
                </a:lnTo>
                <a:lnTo>
                  <a:pt x="393236" y="2711423"/>
                </a:lnTo>
                <a:lnTo>
                  <a:pt x="393236" y="2708701"/>
                </a:lnTo>
                <a:lnTo>
                  <a:pt x="393236" y="2705753"/>
                </a:lnTo>
                <a:lnTo>
                  <a:pt x="392783" y="2702578"/>
                </a:lnTo>
                <a:lnTo>
                  <a:pt x="391878" y="2696000"/>
                </a:lnTo>
                <a:lnTo>
                  <a:pt x="390067" y="2688969"/>
                </a:lnTo>
                <a:lnTo>
                  <a:pt x="388708" y="2681712"/>
                </a:lnTo>
                <a:lnTo>
                  <a:pt x="387124" y="2674681"/>
                </a:lnTo>
                <a:lnTo>
                  <a:pt x="385992" y="2668104"/>
                </a:lnTo>
                <a:lnTo>
                  <a:pt x="385765" y="2665155"/>
                </a:lnTo>
                <a:lnTo>
                  <a:pt x="385765" y="2662207"/>
                </a:lnTo>
                <a:lnTo>
                  <a:pt x="385539" y="2659031"/>
                </a:lnTo>
                <a:lnTo>
                  <a:pt x="384634" y="2655176"/>
                </a:lnTo>
                <a:lnTo>
                  <a:pt x="383728" y="2650640"/>
                </a:lnTo>
                <a:lnTo>
                  <a:pt x="382596" y="2645423"/>
                </a:lnTo>
                <a:lnTo>
                  <a:pt x="379200" y="2633856"/>
                </a:lnTo>
                <a:lnTo>
                  <a:pt x="375578" y="2621609"/>
                </a:lnTo>
                <a:lnTo>
                  <a:pt x="367881" y="2598022"/>
                </a:lnTo>
                <a:lnTo>
                  <a:pt x="364938" y="2588269"/>
                </a:lnTo>
                <a:lnTo>
                  <a:pt x="364033" y="2583960"/>
                </a:lnTo>
                <a:lnTo>
                  <a:pt x="363580" y="2580785"/>
                </a:lnTo>
                <a:lnTo>
                  <a:pt x="362675" y="2577156"/>
                </a:lnTo>
                <a:lnTo>
                  <a:pt x="360864" y="2571713"/>
                </a:lnTo>
                <a:lnTo>
                  <a:pt x="358147" y="2564228"/>
                </a:lnTo>
                <a:lnTo>
                  <a:pt x="355204" y="2555836"/>
                </a:lnTo>
                <a:lnTo>
                  <a:pt x="347507" y="2535651"/>
                </a:lnTo>
                <a:lnTo>
                  <a:pt x="338225" y="2512517"/>
                </a:lnTo>
                <a:lnTo>
                  <a:pt x="328265" y="2488476"/>
                </a:lnTo>
                <a:lnTo>
                  <a:pt x="318304" y="2465796"/>
                </a:lnTo>
                <a:lnTo>
                  <a:pt x="309249" y="2445837"/>
                </a:lnTo>
                <a:lnTo>
                  <a:pt x="305400" y="2437899"/>
                </a:lnTo>
                <a:lnTo>
                  <a:pt x="302004" y="2431095"/>
                </a:lnTo>
                <a:lnTo>
                  <a:pt x="298835" y="2424745"/>
                </a:lnTo>
                <a:lnTo>
                  <a:pt x="295666" y="2417714"/>
                </a:lnTo>
                <a:lnTo>
                  <a:pt x="292949" y="2409776"/>
                </a:lnTo>
                <a:lnTo>
                  <a:pt x="290459" y="2402064"/>
                </a:lnTo>
                <a:lnTo>
                  <a:pt x="287969" y="2393673"/>
                </a:lnTo>
                <a:lnTo>
                  <a:pt x="285705" y="2385281"/>
                </a:lnTo>
                <a:lnTo>
                  <a:pt x="283667" y="2376662"/>
                </a:lnTo>
                <a:lnTo>
                  <a:pt x="281630" y="2368498"/>
                </a:lnTo>
                <a:lnTo>
                  <a:pt x="278461" y="2352848"/>
                </a:lnTo>
                <a:lnTo>
                  <a:pt x="275744" y="2339240"/>
                </a:lnTo>
                <a:lnTo>
                  <a:pt x="273480" y="2328807"/>
                </a:lnTo>
                <a:lnTo>
                  <a:pt x="272348" y="2322683"/>
                </a:lnTo>
                <a:lnTo>
                  <a:pt x="269405" y="2309302"/>
                </a:lnTo>
                <a:lnTo>
                  <a:pt x="265557" y="2287983"/>
                </a:lnTo>
                <a:lnTo>
                  <a:pt x="263519" y="2276869"/>
                </a:lnTo>
                <a:lnTo>
                  <a:pt x="261935" y="2266436"/>
                </a:lnTo>
                <a:lnTo>
                  <a:pt x="261029" y="2257591"/>
                </a:lnTo>
                <a:lnTo>
                  <a:pt x="260350" y="2254189"/>
                </a:lnTo>
                <a:lnTo>
                  <a:pt x="260350" y="2251468"/>
                </a:lnTo>
                <a:lnTo>
                  <a:pt x="260350" y="2250334"/>
                </a:lnTo>
                <a:lnTo>
                  <a:pt x="260124" y="2248973"/>
                </a:lnTo>
                <a:lnTo>
                  <a:pt x="259218" y="2246705"/>
                </a:lnTo>
                <a:lnTo>
                  <a:pt x="258086" y="2244210"/>
                </a:lnTo>
                <a:lnTo>
                  <a:pt x="256049" y="2241488"/>
                </a:lnTo>
                <a:lnTo>
                  <a:pt x="254238" y="2238993"/>
                </a:lnTo>
                <a:lnTo>
                  <a:pt x="251748" y="2236725"/>
                </a:lnTo>
                <a:lnTo>
                  <a:pt x="249257" y="2234231"/>
                </a:lnTo>
                <a:lnTo>
                  <a:pt x="246767" y="2231963"/>
                </a:lnTo>
                <a:lnTo>
                  <a:pt x="241787" y="2227880"/>
                </a:lnTo>
                <a:lnTo>
                  <a:pt x="237259" y="2224705"/>
                </a:lnTo>
                <a:lnTo>
                  <a:pt x="232958" y="2221756"/>
                </a:lnTo>
                <a:lnTo>
                  <a:pt x="231600" y="2220622"/>
                </a:lnTo>
                <a:lnTo>
                  <a:pt x="229789" y="2219488"/>
                </a:lnTo>
                <a:lnTo>
                  <a:pt x="227525" y="2218354"/>
                </a:lnTo>
                <a:lnTo>
                  <a:pt x="224808" y="2217447"/>
                </a:lnTo>
                <a:lnTo>
                  <a:pt x="221639" y="2216313"/>
                </a:lnTo>
                <a:lnTo>
                  <a:pt x="218243" y="2215633"/>
                </a:lnTo>
                <a:lnTo>
                  <a:pt x="214847" y="2214952"/>
                </a:lnTo>
                <a:lnTo>
                  <a:pt x="211678" y="2214499"/>
                </a:lnTo>
                <a:lnTo>
                  <a:pt x="208509" y="2214499"/>
                </a:lnTo>
                <a:lnTo>
                  <a:pt x="199001" y="2214272"/>
                </a:lnTo>
                <a:lnTo>
                  <a:pt x="191983" y="2214045"/>
                </a:lnTo>
                <a:lnTo>
                  <a:pt x="183833" y="2213592"/>
                </a:lnTo>
                <a:lnTo>
                  <a:pt x="175683" y="2212684"/>
                </a:lnTo>
                <a:lnTo>
                  <a:pt x="167081" y="2211324"/>
                </a:lnTo>
                <a:lnTo>
                  <a:pt x="163006" y="2210643"/>
                </a:lnTo>
                <a:lnTo>
                  <a:pt x="159158" y="2209509"/>
                </a:lnTo>
                <a:lnTo>
                  <a:pt x="155309" y="2208375"/>
                </a:lnTo>
                <a:lnTo>
                  <a:pt x="151913" y="2207241"/>
                </a:lnTo>
                <a:lnTo>
                  <a:pt x="148970" y="2205653"/>
                </a:lnTo>
                <a:lnTo>
                  <a:pt x="146480" y="2204293"/>
                </a:lnTo>
                <a:lnTo>
                  <a:pt x="144443" y="2202932"/>
                </a:lnTo>
                <a:lnTo>
                  <a:pt x="142858" y="2201571"/>
                </a:lnTo>
                <a:lnTo>
                  <a:pt x="141500" y="2199983"/>
                </a:lnTo>
                <a:lnTo>
                  <a:pt x="140594" y="2198396"/>
                </a:lnTo>
                <a:lnTo>
                  <a:pt x="139915" y="2197035"/>
                </a:lnTo>
                <a:lnTo>
                  <a:pt x="139236" y="2195447"/>
                </a:lnTo>
                <a:lnTo>
                  <a:pt x="139010" y="2193860"/>
                </a:lnTo>
                <a:lnTo>
                  <a:pt x="139010" y="2192045"/>
                </a:lnTo>
                <a:lnTo>
                  <a:pt x="139010" y="2188416"/>
                </a:lnTo>
                <a:lnTo>
                  <a:pt x="139689" y="2184561"/>
                </a:lnTo>
                <a:lnTo>
                  <a:pt x="139689" y="2180025"/>
                </a:lnTo>
                <a:lnTo>
                  <a:pt x="139915" y="2177757"/>
                </a:lnTo>
                <a:lnTo>
                  <a:pt x="140368" y="2175035"/>
                </a:lnTo>
                <a:lnTo>
                  <a:pt x="141047" y="2172313"/>
                </a:lnTo>
                <a:lnTo>
                  <a:pt x="141953" y="2169365"/>
                </a:lnTo>
                <a:lnTo>
                  <a:pt x="143990" y="2163241"/>
                </a:lnTo>
                <a:lnTo>
                  <a:pt x="146480" y="2156891"/>
                </a:lnTo>
                <a:lnTo>
                  <a:pt x="148518" y="2150767"/>
                </a:lnTo>
                <a:lnTo>
                  <a:pt x="149423" y="2148046"/>
                </a:lnTo>
                <a:lnTo>
                  <a:pt x="150102" y="2145097"/>
                </a:lnTo>
                <a:lnTo>
                  <a:pt x="150555" y="2142376"/>
                </a:lnTo>
                <a:lnTo>
                  <a:pt x="150555" y="2139881"/>
                </a:lnTo>
                <a:lnTo>
                  <a:pt x="150329" y="2137613"/>
                </a:lnTo>
                <a:lnTo>
                  <a:pt x="149650" y="2135798"/>
                </a:lnTo>
                <a:lnTo>
                  <a:pt x="148518" y="2133984"/>
                </a:lnTo>
                <a:lnTo>
                  <a:pt x="147159" y="2132623"/>
                </a:lnTo>
                <a:lnTo>
                  <a:pt x="145348" y="2131716"/>
                </a:lnTo>
                <a:lnTo>
                  <a:pt x="143537" y="2130582"/>
                </a:lnTo>
                <a:lnTo>
                  <a:pt x="141273" y="2130128"/>
                </a:lnTo>
                <a:lnTo>
                  <a:pt x="138783" y="2129901"/>
                </a:lnTo>
                <a:lnTo>
                  <a:pt x="136519" y="2129675"/>
                </a:lnTo>
                <a:lnTo>
                  <a:pt x="133803" y="2129448"/>
                </a:lnTo>
                <a:lnTo>
                  <a:pt x="128370" y="2129675"/>
                </a:lnTo>
                <a:lnTo>
                  <a:pt x="122710" y="2130128"/>
                </a:lnTo>
                <a:lnTo>
                  <a:pt x="117503" y="2130582"/>
                </a:lnTo>
                <a:lnTo>
                  <a:pt x="112523" y="2130809"/>
                </a:lnTo>
                <a:lnTo>
                  <a:pt x="110486" y="2130582"/>
                </a:lnTo>
                <a:lnTo>
                  <a:pt x="108448" y="2130128"/>
                </a:lnTo>
                <a:lnTo>
                  <a:pt x="106411" y="2129448"/>
                </a:lnTo>
                <a:lnTo>
                  <a:pt x="104826" y="2128314"/>
                </a:lnTo>
                <a:lnTo>
                  <a:pt x="103241" y="2126953"/>
                </a:lnTo>
                <a:lnTo>
                  <a:pt x="101883" y="2125592"/>
                </a:lnTo>
                <a:lnTo>
                  <a:pt x="98940" y="2121963"/>
                </a:lnTo>
                <a:lnTo>
                  <a:pt x="93054" y="2113118"/>
                </a:lnTo>
                <a:lnTo>
                  <a:pt x="89659" y="2108582"/>
                </a:lnTo>
                <a:lnTo>
                  <a:pt x="87847" y="2106087"/>
                </a:lnTo>
                <a:lnTo>
                  <a:pt x="85584" y="2103819"/>
                </a:lnTo>
                <a:lnTo>
                  <a:pt x="83320" y="2101324"/>
                </a:lnTo>
                <a:lnTo>
                  <a:pt x="81962" y="2099283"/>
                </a:lnTo>
                <a:lnTo>
                  <a:pt x="80603" y="2096788"/>
                </a:lnTo>
                <a:lnTo>
                  <a:pt x="79698" y="2094520"/>
                </a:lnTo>
                <a:lnTo>
                  <a:pt x="79019" y="2092252"/>
                </a:lnTo>
                <a:lnTo>
                  <a:pt x="78792" y="2089984"/>
                </a:lnTo>
                <a:lnTo>
                  <a:pt x="78792" y="2087716"/>
                </a:lnTo>
                <a:lnTo>
                  <a:pt x="78792" y="2085675"/>
                </a:lnTo>
                <a:lnTo>
                  <a:pt x="79245" y="2083407"/>
                </a:lnTo>
                <a:lnTo>
                  <a:pt x="79471" y="2081139"/>
                </a:lnTo>
                <a:lnTo>
                  <a:pt x="80830" y="2077057"/>
                </a:lnTo>
                <a:lnTo>
                  <a:pt x="81962" y="2073201"/>
                </a:lnTo>
                <a:lnTo>
                  <a:pt x="83093" y="2069345"/>
                </a:lnTo>
                <a:lnTo>
                  <a:pt x="83999" y="2067304"/>
                </a:lnTo>
                <a:lnTo>
                  <a:pt x="84904" y="2065036"/>
                </a:lnTo>
                <a:lnTo>
                  <a:pt x="86489" y="2062768"/>
                </a:lnTo>
                <a:lnTo>
                  <a:pt x="88300" y="2060273"/>
                </a:lnTo>
                <a:lnTo>
                  <a:pt x="92601" y="2054830"/>
                </a:lnTo>
                <a:lnTo>
                  <a:pt x="97582" y="2049613"/>
                </a:lnTo>
                <a:lnTo>
                  <a:pt x="102109" y="2044851"/>
                </a:lnTo>
                <a:lnTo>
                  <a:pt x="106184" y="2040995"/>
                </a:lnTo>
                <a:lnTo>
                  <a:pt x="110259" y="2037366"/>
                </a:lnTo>
                <a:lnTo>
                  <a:pt x="111844" y="2035325"/>
                </a:lnTo>
                <a:lnTo>
                  <a:pt x="112976" y="2033284"/>
                </a:lnTo>
                <a:lnTo>
                  <a:pt x="114108" y="2030789"/>
                </a:lnTo>
                <a:lnTo>
                  <a:pt x="115013" y="2028294"/>
                </a:lnTo>
                <a:lnTo>
                  <a:pt x="115240" y="2025572"/>
                </a:lnTo>
                <a:lnTo>
                  <a:pt x="115466" y="2023078"/>
                </a:lnTo>
                <a:lnTo>
                  <a:pt x="115466" y="2020356"/>
                </a:lnTo>
                <a:lnTo>
                  <a:pt x="115240" y="2017408"/>
                </a:lnTo>
                <a:lnTo>
                  <a:pt x="114787" y="2014459"/>
                </a:lnTo>
                <a:lnTo>
                  <a:pt x="114334" y="2011511"/>
                </a:lnTo>
                <a:lnTo>
                  <a:pt x="113655" y="2008562"/>
                </a:lnTo>
                <a:lnTo>
                  <a:pt x="112523" y="2005841"/>
                </a:lnTo>
                <a:lnTo>
                  <a:pt x="110486" y="2000397"/>
                </a:lnTo>
                <a:lnTo>
                  <a:pt x="107769" y="1995408"/>
                </a:lnTo>
                <a:lnTo>
                  <a:pt x="106411" y="1993366"/>
                </a:lnTo>
                <a:lnTo>
                  <a:pt x="105279" y="1991098"/>
                </a:lnTo>
                <a:lnTo>
                  <a:pt x="104600" y="1989057"/>
                </a:lnTo>
                <a:lnTo>
                  <a:pt x="103921" y="1987243"/>
                </a:lnTo>
                <a:lnTo>
                  <a:pt x="103241" y="1985202"/>
                </a:lnTo>
                <a:lnTo>
                  <a:pt x="103015" y="1983160"/>
                </a:lnTo>
                <a:lnTo>
                  <a:pt x="102789" y="1979532"/>
                </a:lnTo>
                <a:lnTo>
                  <a:pt x="103015" y="1975676"/>
                </a:lnTo>
                <a:lnTo>
                  <a:pt x="103694" y="1972047"/>
                </a:lnTo>
                <a:lnTo>
                  <a:pt x="105279" y="1963429"/>
                </a:lnTo>
                <a:lnTo>
                  <a:pt x="105732" y="1961387"/>
                </a:lnTo>
                <a:lnTo>
                  <a:pt x="106411" y="1959573"/>
                </a:lnTo>
                <a:lnTo>
                  <a:pt x="107543" y="1958212"/>
                </a:lnTo>
                <a:lnTo>
                  <a:pt x="108448" y="1956851"/>
                </a:lnTo>
                <a:lnTo>
                  <a:pt x="109354" y="1955717"/>
                </a:lnTo>
                <a:lnTo>
                  <a:pt x="110712" y="1955037"/>
                </a:lnTo>
                <a:lnTo>
                  <a:pt x="113655" y="1953222"/>
                </a:lnTo>
                <a:lnTo>
                  <a:pt x="116824" y="1951635"/>
                </a:lnTo>
                <a:lnTo>
                  <a:pt x="118409" y="1950728"/>
                </a:lnTo>
                <a:lnTo>
                  <a:pt x="120220" y="1949367"/>
                </a:lnTo>
                <a:lnTo>
                  <a:pt x="121805" y="1948006"/>
                </a:lnTo>
                <a:lnTo>
                  <a:pt x="123842" y="1945965"/>
                </a:lnTo>
                <a:lnTo>
                  <a:pt x="125427" y="1943697"/>
                </a:lnTo>
                <a:lnTo>
                  <a:pt x="127464" y="1941429"/>
                </a:lnTo>
                <a:lnTo>
                  <a:pt x="128143" y="1939614"/>
                </a:lnTo>
                <a:lnTo>
                  <a:pt x="128822" y="1937800"/>
                </a:lnTo>
                <a:lnTo>
                  <a:pt x="129728" y="1935305"/>
                </a:lnTo>
                <a:lnTo>
                  <a:pt x="130181" y="1932583"/>
                </a:lnTo>
                <a:lnTo>
                  <a:pt x="130860" y="1926233"/>
                </a:lnTo>
                <a:lnTo>
                  <a:pt x="131086" y="1918748"/>
                </a:lnTo>
                <a:lnTo>
                  <a:pt x="131086" y="1910357"/>
                </a:lnTo>
                <a:lnTo>
                  <a:pt x="130860" y="1901511"/>
                </a:lnTo>
                <a:lnTo>
                  <a:pt x="130407" y="1891986"/>
                </a:lnTo>
                <a:lnTo>
                  <a:pt x="129954" y="1882460"/>
                </a:lnTo>
                <a:lnTo>
                  <a:pt x="128143" y="1863182"/>
                </a:lnTo>
                <a:lnTo>
                  <a:pt x="126785" y="1845945"/>
                </a:lnTo>
                <a:lnTo>
                  <a:pt x="125427" y="1831883"/>
                </a:lnTo>
                <a:lnTo>
                  <a:pt x="124974" y="1826894"/>
                </a:lnTo>
                <a:lnTo>
                  <a:pt x="124974" y="1823265"/>
                </a:lnTo>
                <a:lnTo>
                  <a:pt x="124748" y="1820543"/>
                </a:lnTo>
                <a:lnTo>
                  <a:pt x="124521" y="1818048"/>
                </a:lnTo>
                <a:lnTo>
                  <a:pt x="124295" y="1815553"/>
                </a:lnTo>
                <a:lnTo>
                  <a:pt x="123616" y="1813512"/>
                </a:lnTo>
                <a:lnTo>
                  <a:pt x="123163" y="1811471"/>
                </a:lnTo>
                <a:lnTo>
                  <a:pt x="122031" y="1809657"/>
                </a:lnTo>
                <a:lnTo>
                  <a:pt x="121352" y="1807842"/>
                </a:lnTo>
                <a:lnTo>
                  <a:pt x="120446" y="1806481"/>
                </a:lnTo>
                <a:lnTo>
                  <a:pt x="119088" y="1804894"/>
                </a:lnTo>
                <a:lnTo>
                  <a:pt x="117956" y="1803760"/>
                </a:lnTo>
                <a:lnTo>
                  <a:pt x="115466" y="1801492"/>
                </a:lnTo>
                <a:lnTo>
                  <a:pt x="112749" y="1799904"/>
                </a:lnTo>
                <a:lnTo>
                  <a:pt x="110259" y="1798770"/>
                </a:lnTo>
                <a:lnTo>
                  <a:pt x="107316" y="1797863"/>
                </a:lnTo>
                <a:lnTo>
                  <a:pt x="104147" y="1797182"/>
                </a:lnTo>
                <a:lnTo>
                  <a:pt x="100978" y="1796502"/>
                </a:lnTo>
                <a:lnTo>
                  <a:pt x="97582" y="1795368"/>
                </a:lnTo>
                <a:lnTo>
                  <a:pt x="94186" y="1794007"/>
                </a:lnTo>
                <a:lnTo>
                  <a:pt x="90564" y="1791966"/>
                </a:lnTo>
                <a:lnTo>
                  <a:pt x="88527" y="1791059"/>
                </a:lnTo>
                <a:lnTo>
                  <a:pt x="86716" y="1789698"/>
                </a:lnTo>
                <a:lnTo>
                  <a:pt x="84904" y="1788110"/>
                </a:lnTo>
                <a:lnTo>
                  <a:pt x="83093" y="1786523"/>
                </a:lnTo>
                <a:lnTo>
                  <a:pt x="78792" y="1781760"/>
                </a:lnTo>
                <a:lnTo>
                  <a:pt x="72906" y="1775409"/>
                </a:lnTo>
                <a:lnTo>
                  <a:pt x="59776" y="1760667"/>
                </a:lnTo>
                <a:lnTo>
                  <a:pt x="46420" y="1745471"/>
                </a:lnTo>
                <a:lnTo>
                  <a:pt x="40760" y="1739348"/>
                </a:lnTo>
                <a:lnTo>
                  <a:pt x="36459" y="1734812"/>
                </a:lnTo>
                <a:lnTo>
                  <a:pt x="34421" y="1732771"/>
                </a:lnTo>
                <a:lnTo>
                  <a:pt x="32610" y="1730502"/>
                </a:lnTo>
                <a:lnTo>
                  <a:pt x="28762" y="1725059"/>
                </a:lnTo>
                <a:lnTo>
                  <a:pt x="24687" y="1718936"/>
                </a:lnTo>
                <a:lnTo>
                  <a:pt x="21065" y="1712358"/>
                </a:lnTo>
                <a:lnTo>
                  <a:pt x="17443" y="1705554"/>
                </a:lnTo>
                <a:lnTo>
                  <a:pt x="14273" y="1698977"/>
                </a:lnTo>
                <a:lnTo>
                  <a:pt x="11331" y="1693080"/>
                </a:lnTo>
                <a:lnTo>
                  <a:pt x="9293" y="1688090"/>
                </a:lnTo>
                <a:lnTo>
                  <a:pt x="8614" y="1685596"/>
                </a:lnTo>
                <a:lnTo>
                  <a:pt x="7708" y="1682874"/>
                </a:lnTo>
                <a:lnTo>
                  <a:pt x="7256" y="1679926"/>
                </a:lnTo>
                <a:lnTo>
                  <a:pt x="6803" y="1676750"/>
                </a:lnTo>
                <a:lnTo>
                  <a:pt x="6350" y="1670400"/>
                </a:lnTo>
                <a:lnTo>
                  <a:pt x="6350" y="1664049"/>
                </a:lnTo>
                <a:lnTo>
                  <a:pt x="6350" y="1657699"/>
                </a:lnTo>
                <a:lnTo>
                  <a:pt x="6577" y="1652029"/>
                </a:lnTo>
                <a:lnTo>
                  <a:pt x="6803" y="1643637"/>
                </a:lnTo>
                <a:lnTo>
                  <a:pt x="7029" y="1638874"/>
                </a:lnTo>
                <a:lnTo>
                  <a:pt x="7708" y="1630256"/>
                </a:lnTo>
                <a:lnTo>
                  <a:pt x="9746" y="1606215"/>
                </a:lnTo>
                <a:lnTo>
                  <a:pt x="12236" y="1579452"/>
                </a:lnTo>
                <a:lnTo>
                  <a:pt x="14273" y="1557679"/>
                </a:lnTo>
                <a:lnTo>
                  <a:pt x="14726" y="1551102"/>
                </a:lnTo>
                <a:lnTo>
                  <a:pt x="15405" y="1539762"/>
                </a:lnTo>
                <a:lnTo>
                  <a:pt x="16764" y="1505741"/>
                </a:lnTo>
                <a:lnTo>
                  <a:pt x="18575" y="1461061"/>
                </a:lnTo>
                <a:lnTo>
                  <a:pt x="20159" y="1410484"/>
                </a:lnTo>
                <a:lnTo>
                  <a:pt x="22876" y="1312506"/>
                </a:lnTo>
                <a:lnTo>
                  <a:pt x="23781" y="1275310"/>
                </a:lnTo>
                <a:lnTo>
                  <a:pt x="24008" y="1252630"/>
                </a:lnTo>
                <a:lnTo>
                  <a:pt x="24008" y="1245145"/>
                </a:lnTo>
                <a:lnTo>
                  <a:pt x="24461" y="1236073"/>
                </a:lnTo>
                <a:lnTo>
                  <a:pt x="26045" y="1215661"/>
                </a:lnTo>
                <a:lnTo>
                  <a:pt x="27856" y="1192300"/>
                </a:lnTo>
                <a:lnTo>
                  <a:pt x="30120" y="1168486"/>
                </a:lnTo>
                <a:lnTo>
                  <a:pt x="34421" y="1123806"/>
                </a:lnTo>
                <a:lnTo>
                  <a:pt x="36006" y="1106569"/>
                </a:lnTo>
                <a:lnTo>
                  <a:pt x="36232" y="1099992"/>
                </a:lnTo>
                <a:lnTo>
                  <a:pt x="36459" y="1095002"/>
                </a:lnTo>
                <a:lnTo>
                  <a:pt x="36459" y="1090693"/>
                </a:lnTo>
                <a:lnTo>
                  <a:pt x="36912" y="1085703"/>
                </a:lnTo>
                <a:lnTo>
                  <a:pt x="37591" y="1080487"/>
                </a:lnTo>
                <a:lnTo>
                  <a:pt x="38723" y="1075044"/>
                </a:lnTo>
                <a:lnTo>
                  <a:pt x="40986" y="1063250"/>
                </a:lnTo>
                <a:lnTo>
                  <a:pt x="43929" y="1050776"/>
                </a:lnTo>
                <a:lnTo>
                  <a:pt x="49815" y="1026508"/>
                </a:lnTo>
                <a:lnTo>
                  <a:pt x="52306" y="1015848"/>
                </a:lnTo>
                <a:lnTo>
                  <a:pt x="52985" y="1011085"/>
                </a:lnTo>
                <a:lnTo>
                  <a:pt x="53437" y="1006322"/>
                </a:lnTo>
                <a:lnTo>
                  <a:pt x="53890" y="999972"/>
                </a:lnTo>
                <a:lnTo>
                  <a:pt x="54117" y="989539"/>
                </a:lnTo>
                <a:lnTo>
                  <a:pt x="54117" y="958467"/>
                </a:lnTo>
                <a:lnTo>
                  <a:pt x="53890" y="917870"/>
                </a:lnTo>
                <a:lnTo>
                  <a:pt x="53211" y="873189"/>
                </a:lnTo>
                <a:lnTo>
                  <a:pt x="51853" y="788592"/>
                </a:lnTo>
                <a:lnTo>
                  <a:pt x="51174" y="743232"/>
                </a:lnTo>
                <a:lnTo>
                  <a:pt x="51174" y="740283"/>
                </a:lnTo>
                <a:lnTo>
                  <a:pt x="51140" y="740079"/>
                </a:lnTo>
                <a:lnTo>
                  <a:pt x="48957" y="738491"/>
                </a:lnTo>
                <a:lnTo>
                  <a:pt x="38531" y="731232"/>
                </a:lnTo>
                <a:lnTo>
                  <a:pt x="35358" y="729190"/>
                </a:lnTo>
                <a:lnTo>
                  <a:pt x="31732" y="726922"/>
                </a:lnTo>
                <a:lnTo>
                  <a:pt x="23119" y="722839"/>
                </a:lnTo>
                <a:lnTo>
                  <a:pt x="18812" y="720343"/>
                </a:lnTo>
                <a:lnTo>
                  <a:pt x="14959" y="718075"/>
                </a:lnTo>
                <a:lnTo>
                  <a:pt x="11786" y="715580"/>
                </a:lnTo>
                <a:lnTo>
                  <a:pt x="10200" y="714446"/>
                </a:lnTo>
                <a:lnTo>
                  <a:pt x="9066" y="712858"/>
                </a:lnTo>
                <a:lnTo>
                  <a:pt x="4987" y="707640"/>
                </a:lnTo>
                <a:lnTo>
                  <a:pt x="3173" y="704918"/>
                </a:lnTo>
                <a:lnTo>
                  <a:pt x="1813" y="702423"/>
                </a:lnTo>
                <a:lnTo>
                  <a:pt x="680" y="699474"/>
                </a:lnTo>
                <a:lnTo>
                  <a:pt x="227" y="698113"/>
                </a:lnTo>
                <a:lnTo>
                  <a:pt x="227" y="696525"/>
                </a:lnTo>
                <a:lnTo>
                  <a:pt x="0" y="694937"/>
                </a:lnTo>
                <a:lnTo>
                  <a:pt x="227" y="693122"/>
                </a:lnTo>
                <a:lnTo>
                  <a:pt x="453" y="691534"/>
                </a:lnTo>
                <a:lnTo>
                  <a:pt x="1133" y="689493"/>
                </a:lnTo>
                <a:lnTo>
                  <a:pt x="2267" y="686317"/>
                </a:lnTo>
                <a:lnTo>
                  <a:pt x="4760" y="680873"/>
                </a:lnTo>
                <a:lnTo>
                  <a:pt x="12466" y="664994"/>
                </a:lnTo>
                <a:lnTo>
                  <a:pt x="22665" y="643671"/>
                </a:lnTo>
                <a:lnTo>
                  <a:pt x="34678" y="620079"/>
                </a:lnTo>
                <a:lnTo>
                  <a:pt x="57343" y="575164"/>
                </a:lnTo>
                <a:lnTo>
                  <a:pt x="70036" y="550438"/>
                </a:lnTo>
                <a:lnTo>
                  <a:pt x="71169" y="548170"/>
                </a:lnTo>
                <a:lnTo>
                  <a:pt x="72529" y="546128"/>
                </a:lnTo>
                <a:lnTo>
                  <a:pt x="74342" y="543860"/>
                </a:lnTo>
                <a:lnTo>
                  <a:pt x="76156" y="541591"/>
                </a:lnTo>
                <a:lnTo>
                  <a:pt x="80915" y="537055"/>
                </a:lnTo>
                <a:lnTo>
                  <a:pt x="85902" y="532518"/>
                </a:lnTo>
                <a:lnTo>
                  <a:pt x="91568" y="528208"/>
                </a:lnTo>
                <a:lnTo>
                  <a:pt x="97235" y="524124"/>
                </a:lnTo>
                <a:lnTo>
                  <a:pt x="103127" y="520495"/>
                </a:lnTo>
                <a:lnTo>
                  <a:pt x="108794" y="517319"/>
                </a:lnTo>
                <a:lnTo>
                  <a:pt x="121033" y="511648"/>
                </a:lnTo>
                <a:lnTo>
                  <a:pt x="144605" y="501213"/>
                </a:lnTo>
                <a:lnTo>
                  <a:pt x="209428" y="473312"/>
                </a:lnTo>
                <a:lnTo>
                  <a:pt x="298956" y="434975"/>
                </a:lnTo>
                <a:lnTo>
                  <a:pt x="297537" y="437792"/>
                </a:lnTo>
                <a:lnTo>
                  <a:pt x="298156" y="437275"/>
                </a:lnTo>
                <a:lnTo>
                  <a:pt x="299514" y="435914"/>
                </a:lnTo>
                <a:lnTo>
                  <a:pt x="301325" y="433419"/>
                </a:lnTo>
                <a:lnTo>
                  <a:pt x="302231" y="431378"/>
                </a:lnTo>
                <a:lnTo>
                  <a:pt x="302457" y="430471"/>
                </a:lnTo>
                <a:lnTo>
                  <a:pt x="302683" y="430017"/>
                </a:lnTo>
                <a:lnTo>
                  <a:pt x="302457" y="429337"/>
                </a:lnTo>
                <a:lnTo>
                  <a:pt x="302231" y="428656"/>
                </a:lnTo>
                <a:lnTo>
                  <a:pt x="301778" y="428430"/>
                </a:lnTo>
                <a:lnTo>
                  <a:pt x="301325" y="427976"/>
                </a:lnTo>
                <a:lnTo>
                  <a:pt x="299967" y="427749"/>
                </a:lnTo>
                <a:lnTo>
                  <a:pt x="297929" y="427522"/>
                </a:lnTo>
                <a:lnTo>
                  <a:pt x="295666" y="427749"/>
                </a:lnTo>
                <a:lnTo>
                  <a:pt x="290912" y="428430"/>
                </a:lnTo>
                <a:lnTo>
                  <a:pt x="285705" y="429564"/>
                </a:lnTo>
                <a:lnTo>
                  <a:pt x="280951" y="430471"/>
                </a:lnTo>
                <a:lnTo>
                  <a:pt x="278913" y="430698"/>
                </a:lnTo>
                <a:lnTo>
                  <a:pt x="277329" y="430698"/>
                </a:lnTo>
                <a:lnTo>
                  <a:pt x="274386" y="430924"/>
                </a:lnTo>
                <a:lnTo>
                  <a:pt x="271216" y="431378"/>
                </a:lnTo>
                <a:lnTo>
                  <a:pt x="264199" y="432739"/>
                </a:lnTo>
                <a:lnTo>
                  <a:pt x="256502" y="433873"/>
                </a:lnTo>
                <a:lnTo>
                  <a:pt x="252880" y="434326"/>
                </a:lnTo>
                <a:lnTo>
                  <a:pt x="249031" y="434553"/>
                </a:lnTo>
                <a:lnTo>
                  <a:pt x="245183" y="434326"/>
                </a:lnTo>
                <a:lnTo>
                  <a:pt x="241334" y="434326"/>
                </a:lnTo>
                <a:lnTo>
                  <a:pt x="237259" y="433873"/>
                </a:lnTo>
                <a:lnTo>
                  <a:pt x="233411" y="433192"/>
                </a:lnTo>
                <a:lnTo>
                  <a:pt x="231600" y="432739"/>
                </a:lnTo>
                <a:lnTo>
                  <a:pt x="229789" y="432285"/>
                </a:lnTo>
                <a:lnTo>
                  <a:pt x="228430" y="431151"/>
                </a:lnTo>
                <a:lnTo>
                  <a:pt x="226846" y="430244"/>
                </a:lnTo>
                <a:lnTo>
                  <a:pt x="225714" y="429337"/>
                </a:lnTo>
                <a:lnTo>
                  <a:pt x="224808" y="427749"/>
                </a:lnTo>
                <a:lnTo>
                  <a:pt x="223676" y="426388"/>
                </a:lnTo>
                <a:lnTo>
                  <a:pt x="223224" y="424574"/>
                </a:lnTo>
                <a:lnTo>
                  <a:pt x="221639" y="416863"/>
                </a:lnTo>
                <a:lnTo>
                  <a:pt x="219828" y="409378"/>
                </a:lnTo>
                <a:lnTo>
                  <a:pt x="218470" y="401213"/>
                </a:lnTo>
                <a:lnTo>
                  <a:pt x="217338" y="391914"/>
                </a:lnTo>
                <a:lnTo>
                  <a:pt x="216206" y="382616"/>
                </a:lnTo>
                <a:lnTo>
                  <a:pt x="214847" y="371956"/>
                </a:lnTo>
                <a:lnTo>
                  <a:pt x="213489" y="366286"/>
                </a:lnTo>
                <a:lnTo>
                  <a:pt x="212357" y="360842"/>
                </a:lnTo>
                <a:lnTo>
                  <a:pt x="209414" y="350636"/>
                </a:lnTo>
                <a:lnTo>
                  <a:pt x="206924" y="341791"/>
                </a:lnTo>
                <a:lnTo>
                  <a:pt x="206245" y="338162"/>
                </a:lnTo>
                <a:lnTo>
                  <a:pt x="206019" y="334987"/>
                </a:lnTo>
                <a:lnTo>
                  <a:pt x="206019" y="317977"/>
                </a:lnTo>
                <a:lnTo>
                  <a:pt x="198774" y="312534"/>
                </a:lnTo>
                <a:lnTo>
                  <a:pt x="192436" y="308224"/>
                </a:lnTo>
                <a:lnTo>
                  <a:pt x="189493" y="306410"/>
                </a:lnTo>
                <a:lnTo>
                  <a:pt x="187003" y="305049"/>
                </a:lnTo>
                <a:lnTo>
                  <a:pt x="182475" y="303688"/>
                </a:lnTo>
                <a:lnTo>
                  <a:pt x="177947" y="302101"/>
                </a:lnTo>
                <a:lnTo>
                  <a:pt x="176136" y="301193"/>
                </a:lnTo>
                <a:lnTo>
                  <a:pt x="174099" y="299833"/>
                </a:lnTo>
                <a:lnTo>
                  <a:pt x="172288" y="298472"/>
                </a:lnTo>
                <a:lnTo>
                  <a:pt x="170477" y="296657"/>
                </a:lnTo>
                <a:lnTo>
                  <a:pt x="169118" y="295070"/>
                </a:lnTo>
                <a:lnTo>
                  <a:pt x="167986" y="293255"/>
                </a:lnTo>
                <a:lnTo>
                  <a:pt x="167534" y="292121"/>
                </a:lnTo>
                <a:lnTo>
                  <a:pt x="167534" y="290534"/>
                </a:lnTo>
                <a:lnTo>
                  <a:pt x="167760" y="289173"/>
                </a:lnTo>
                <a:lnTo>
                  <a:pt x="167986" y="287812"/>
                </a:lnTo>
                <a:lnTo>
                  <a:pt x="169345" y="284637"/>
                </a:lnTo>
                <a:lnTo>
                  <a:pt x="170250" y="281235"/>
                </a:lnTo>
                <a:lnTo>
                  <a:pt x="171382" y="278513"/>
                </a:lnTo>
                <a:lnTo>
                  <a:pt x="176815" y="268988"/>
                </a:lnTo>
                <a:lnTo>
                  <a:pt x="180437" y="262864"/>
                </a:lnTo>
                <a:lnTo>
                  <a:pt x="186323" y="253338"/>
                </a:lnTo>
                <a:lnTo>
                  <a:pt x="189719" y="248348"/>
                </a:lnTo>
                <a:lnTo>
                  <a:pt x="193115" y="243586"/>
                </a:lnTo>
                <a:lnTo>
                  <a:pt x="196058" y="239503"/>
                </a:lnTo>
                <a:lnTo>
                  <a:pt x="198774" y="236555"/>
                </a:lnTo>
                <a:lnTo>
                  <a:pt x="199680" y="235421"/>
                </a:lnTo>
                <a:lnTo>
                  <a:pt x="200585" y="234060"/>
                </a:lnTo>
                <a:lnTo>
                  <a:pt x="201038" y="232926"/>
                </a:lnTo>
                <a:lnTo>
                  <a:pt x="201717" y="231565"/>
                </a:lnTo>
                <a:lnTo>
                  <a:pt x="201944" y="230431"/>
                </a:lnTo>
                <a:lnTo>
                  <a:pt x="202170" y="229070"/>
                </a:lnTo>
                <a:lnTo>
                  <a:pt x="202170" y="226575"/>
                </a:lnTo>
                <a:lnTo>
                  <a:pt x="201717" y="224081"/>
                </a:lnTo>
                <a:lnTo>
                  <a:pt x="201038" y="221359"/>
                </a:lnTo>
                <a:lnTo>
                  <a:pt x="199906" y="216596"/>
                </a:lnTo>
                <a:lnTo>
                  <a:pt x="194926" y="190967"/>
                </a:lnTo>
                <a:lnTo>
                  <a:pt x="193341" y="180988"/>
                </a:lnTo>
                <a:lnTo>
                  <a:pt x="192209" y="169875"/>
                </a:lnTo>
                <a:lnTo>
                  <a:pt x="190851" y="156267"/>
                </a:lnTo>
                <a:lnTo>
                  <a:pt x="190398" y="148782"/>
                </a:lnTo>
                <a:lnTo>
                  <a:pt x="189945" y="141071"/>
                </a:lnTo>
                <a:lnTo>
                  <a:pt x="189945" y="133360"/>
                </a:lnTo>
                <a:lnTo>
                  <a:pt x="189945" y="125195"/>
                </a:lnTo>
                <a:lnTo>
                  <a:pt x="190398" y="117484"/>
                </a:lnTo>
                <a:lnTo>
                  <a:pt x="191077" y="109772"/>
                </a:lnTo>
                <a:lnTo>
                  <a:pt x="192209" y="102741"/>
                </a:lnTo>
                <a:lnTo>
                  <a:pt x="193794" y="95937"/>
                </a:lnTo>
                <a:lnTo>
                  <a:pt x="195379" y="90721"/>
                </a:lnTo>
                <a:lnTo>
                  <a:pt x="196963" y="85504"/>
                </a:lnTo>
                <a:lnTo>
                  <a:pt x="198774" y="81195"/>
                </a:lnTo>
                <a:lnTo>
                  <a:pt x="200359" y="76886"/>
                </a:lnTo>
                <a:lnTo>
                  <a:pt x="202170" y="73257"/>
                </a:lnTo>
                <a:lnTo>
                  <a:pt x="203755" y="69855"/>
                </a:lnTo>
                <a:lnTo>
                  <a:pt x="205792" y="66907"/>
                </a:lnTo>
                <a:lnTo>
                  <a:pt x="207377" y="64412"/>
                </a:lnTo>
                <a:lnTo>
                  <a:pt x="209188" y="62144"/>
                </a:lnTo>
                <a:lnTo>
                  <a:pt x="210999" y="60103"/>
                </a:lnTo>
                <a:lnTo>
                  <a:pt x="212810" y="58288"/>
                </a:lnTo>
                <a:lnTo>
                  <a:pt x="214847" y="56700"/>
                </a:lnTo>
                <a:lnTo>
                  <a:pt x="218470" y="53979"/>
                </a:lnTo>
                <a:lnTo>
                  <a:pt x="222092" y="51938"/>
                </a:lnTo>
                <a:lnTo>
                  <a:pt x="227525" y="48989"/>
                </a:lnTo>
                <a:lnTo>
                  <a:pt x="235222" y="44680"/>
                </a:lnTo>
                <a:lnTo>
                  <a:pt x="253332" y="33567"/>
                </a:lnTo>
                <a:lnTo>
                  <a:pt x="263519" y="27670"/>
                </a:lnTo>
                <a:lnTo>
                  <a:pt x="273480" y="22000"/>
                </a:lnTo>
                <a:lnTo>
                  <a:pt x="283215" y="16783"/>
                </a:lnTo>
                <a:lnTo>
                  <a:pt x="292044" y="12474"/>
                </a:lnTo>
                <a:lnTo>
                  <a:pt x="296345" y="10886"/>
                </a:lnTo>
                <a:lnTo>
                  <a:pt x="301325" y="9526"/>
                </a:lnTo>
                <a:lnTo>
                  <a:pt x="306758" y="8618"/>
                </a:lnTo>
                <a:lnTo>
                  <a:pt x="312191" y="7484"/>
                </a:lnTo>
                <a:lnTo>
                  <a:pt x="318077" y="7031"/>
                </a:lnTo>
                <a:lnTo>
                  <a:pt x="323963" y="6577"/>
                </a:lnTo>
                <a:lnTo>
                  <a:pt x="336414" y="5897"/>
                </a:lnTo>
                <a:lnTo>
                  <a:pt x="348639" y="5443"/>
                </a:lnTo>
                <a:lnTo>
                  <a:pt x="360637" y="5216"/>
                </a:lnTo>
                <a:lnTo>
                  <a:pt x="366297" y="4536"/>
                </a:lnTo>
                <a:lnTo>
                  <a:pt x="371277" y="4082"/>
                </a:lnTo>
                <a:lnTo>
                  <a:pt x="376257" y="3629"/>
                </a:lnTo>
                <a:lnTo>
                  <a:pt x="380559" y="2948"/>
                </a:lnTo>
                <a:lnTo>
                  <a:pt x="384634" y="2041"/>
                </a:lnTo>
                <a:lnTo>
                  <a:pt x="388935" y="1134"/>
                </a:lnTo>
                <a:lnTo>
                  <a:pt x="392783" y="680"/>
                </a:lnTo>
                <a:lnTo>
                  <a:pt x="396405" y="453"/>
                </a:lnTo>
                <a:lnTo>
                  <a:pt x="4038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8610600" y="2238789"/>
            <a:ext cx="615950" cy="1905000"/>
          </a:xfrm>
          <a:custGeom>
            <a:avLst/>
            <a:gdLst>
              <a:gd name="T0" fmla="*/ 40005 w 1087438"/>
              <a:gd name="T1" fmla="*/ 1028145 h 3360738"/>
              <a:gd name="T2" fmla="*/ 48096 w 1087438"/>
              <a:gd name="T3" fmla="*/ 994409 h 3360738"/>
              <a:gd name="T4" fmla="*/ 285645 w 1087438"/>
              <a:gd name="T5" fmla="*/ 383851 h 3360738"/>
              <a:gd name="T6" fmla="*/ 292564 w 1087438"/>
              <a:gd name="T7" fmla="*/ 660486 h 3360738"/>
              <a:gd name="T8" fmla="*/ 302878 w 1087438"/>
              <a:gd name="T9" fmla="*/ 412825 h 3360738"/>
              <a:gd name="T10" fmla="*/ 344587 w 1087438"/>
              <a:gd name="T11" fmla="*/ 361135 h 3360738"/>
              <a:gd name="T12" fmla="*/ 344587 w 1087438"/>
              <a:gd name="T13" fmla="*/ 402037 h 3360738"/>
              <a:gd name="T14" fmla="*/ 361085 w 1087438"/>
              <a:gd name="T15" fmla="*/ 504970 h 3360738"/>
              <a:gd name="T16" fmla="*/ 360878 w 1087438"/>
              <a:gd name="T17" fmla="*/ 378841 h 3360738"/>
              <a:gd name="T18" fmla="*/ 385685 w 1087438"/>
              <a:gd name="T19" fmla="*/ 323649 h 3360738"/>
              <a:gd name="T20" fmla="*/ 326942 w 1087438"/>
              <a:gd name="T21" fmla="*/ 347645 h 3360738"/>
              <a:gd name="T22" fmla="*/ 261264 w 1087438"/>
              <a:gd name="T23" fmla="*/ 370062 h 3360738"/>
              <a:gd name="T24" fmla="*/ 297784 w 1087438"/>
              <a:gd name="T25" fmla="*/ 360067 h 3360738"/>
              <a:gd name="T26" fmla="*/ 332703 w 1087438"/>
              <a:gd name="T27" fmla="*/ 352145 h 3360738"/>
              <a:gd name="T28" fmla="*/ 366573 w 1087438"/>
              <a:gd name="T29" fmla="*/ 385140 h 3360738"/>
              <a:gd name="T30" fmla="*/ 362288 w 1087438"/>
              <a:gd name="T31" fmla="*/ 8696 h 3360738"/>
              <a:gd name="T32" fmla="*/ 412481 w 1087438"/>
              <a:gd name="T33" fmla="*/ 72871 h 3360738"/>
              <a:gd name="T34" fmla="*/ 402742 w 1087438"/>
              <a:gd name="T35" fmla="*/ 200471 h 3360738"/>
              <a:gd name="T36" fmla="*/ 431660 w 1087438"/>
              <a:gd name="T37" fmla="*/ 295683 h 3360738"/>
              <a:gd name="T38" fmla="*/ 524854 w 1087438"/>
              <a:gd name="T39" fmla="*/ 322073 h 3360738"/>
              <a:gd name="T40" fmla="*/ 594374 w 1087438"/>
              <a:gd name="T41" fmla="*/ 368705 h 3360738"/>
              <a:gd name="T42" fmla="*/ 615950 w 1087438"/>
              <a:gd name="T43" fmla="*/ 504102 h 3360738"/>
              <a:gd name="T44" fmla="*/ 595274 w 1087438"/>
              <a:gd name="T45" fmla="*/ 845067 h 3360738"/>
              <a:gd name="T46" fmla="*/ 577144 w 1087438"/>
              <a:gd name="T47" fmla="*/ 954974 h 3360738"/>
              <a:gd name="T48" fmla="*/ 553920 w 1087438"/>
              <a:gd name="T49" fmla="*/ 1056184 h 3360738"/>
              <a:gd name="T50" fmla="*/ 520059 w 1087438"/>
              <a:gd name="T51" fmla="*/ 1082274 h 3360738"/>
              <a:gd name="T52" fmla="*/ 510770 w 1087438"/>
              <a:gd name="T53" fmla="*/ 1167290 h 3360738"/>
              <a:gd name="T54" fmla="*/ 511519 w 1087438"/>
              <a:gd name="T55" fmla="*/ 1439283 h 3360738"/>
              <a:gd name="T56" fmla="*/ 500581 w 1087438"/>
              <a:gd name="T57" fmla="*/ 1753110 h 3360738"/>
              <a:gd name="T58" fmla="*/ 503727 w 1087438"/>
              <a:gd name="T59" fmla="*/ 1849222 h 3360738"/>
              <a:gd name="T60" fmla="*/ 457880 w 1087438"/>
              <a:gd name="T61" fmla="*/ 1899002 h 3360738"/>
              <a:gd name="T62" fmla="*/ 374424 w 1087438"/>
              <a:gd name="T63" fmla="*/ 1887907 h 3360738"/>
              <a:gd name="T64" fmla="*/ 383864 w 1087438"/>
              <a:gd name="T65" fmla="*/ 1820583 h 3360738"/>
              <a:gd name="T66" fmla="*/ 374724 w 1087438"/>
              <a:gd name="T67" fmla="*/ 1750711 h 3360738"/>
              <a:gd name="T68" fmla="*/ 372027 w 1087438"/>
              <a:gd name="T69" fmla="*/ 1490413 h 3360738"/>
              <a:gd name="T70" fmla="*/ 323183 w 1087438"/>
              <a:gd name="T71" fmla="*/ 1256056 h 3360738"/>
              <a:gd name="T72" fmla="*/ 286175 w 1087438"/>
              <a:gd name="T73" fmla="*/ 1179436 h 3360738"/>
              <a:gd name="T74" fmla="*/ 275087 w 1087438"/>
              <a:gd name="T75" fmla="*/ 1479317 h 3360738"/>
              <a:gd name="T76" fmla="*/ 264300 w 1087438"/>
              <a:gd name="T77" fmla="*/ 1654898 h 3360738"/>
              <a:gd name="T78" fmla="*/ 265049 w 1087438"/>
              <a:gd name="T79" fmla="*/ 1802590 h 3360738"/>
              <a:gd name="T80" fmla="*/ 210511 w 1087438"/>
              <a:gd name="T81" fmla="*/ 1820883 h 3360738"/>
              <a:gd name="T82" fmla="*/ 159569 w 1087438"/>
              <a:gd name="T83" fmla="*/ 1850422 h 3360738"/>
              <a:gd name="T84" fmla="*/ 60831 w 1087438"/>
              <a:gd name="T85" fmla="*/ 1861667 h 3360738"/>
              <a:gd name="T86" fmla="*/ 46897 w 1087438"/>
              <a:gd name="T87" fmla="*/ 1836627 h 3360738"/>
              <a:gd name="T88" fmla="*/ 116418 w 1087438"/>
              <a:gd name="T89" fmla="*/ 1774101 h 3360738"/>
              <a:gd name="T90" fmla="*/ 133049 w 1087438"/>
              <a:gd name="T91" fmla="*/ 1665694 h 3360738"/>
              <a:gd name="T92" fmla="*/ 122261 w 1087438"/>
              <a:gd name="T93" fmla="*/ 1257255 h 3360738"/>
              <a:gd name="T94" fmla="*/ 89898 w 1087438"/>
              <a:gd name="T95" fmla="*/ 1045089 h 3360738"/>
              <a:gd name="T96" fmla="*/ 104431 w 1087438"/>
              <a:gd name="T97" fmla="*/ 929334 h 3360738"/>
              <a:gd name="T98" fmla="*/ 86452 w 1087438"/>
              <a:gd name="T99" fmla="*/ 937581 h 3360738"/>
              <a:gd name="T100" fmla="*/ 69671 w 1087438"/>
              <a:gd name="T101" fmla="*/ 1056484 h 3360738"/>
              <a:gd name="T102" fmla="*/ 13185 w 1087438"/>
              <a:gd name="T103" fmla="*/ 1045389 h 3360738"/>
              <a:gd name="T104" fmla="*/ 450 w 1087438"/>
              <a:gd name="T105" fmla="*/ 997107 h 3360738"/>
              <a:gd name="T106" fmla="*/ 899 w 1087438"/>
              <a:gd name="T107" fmla="*/ 940880 h 3360738"/>
              <a:gd name="T108" fmla="*/ 39405 w 1087438"/>
              <a:gd name="T109" fmla="*/ 750605 h 3360738"/>
              <a:gd name="T110" fmla="*/ 60381 w 1087438"/>
              <a:gd name="T111" fmla="*/ 587019 h 3360738"/>
              <a:gd name="T112" fmla="*/ 109076 w 1087438"/>
              <a:gd name="T113" fmla="*/ 368405 h 3360738"/>
              <a:gd name="T114" fmla="*/ 178147 w 1087438"/>
              <a:gd name="T115" fmla="*/ 329870 h 3360738"/>
              <a:gd name="T116" fmla="*/ 248567 w 1087438"/>
              <a:gd name="T117" fmla="*/ 296134 h 3360738"/>
              <a:gd name="T118" fmla="*/ 262352 w 1087438"/>
              <a:gd name="T119" fmla="*/ 234358 h 3360738"/>
              <a:gd name="T120" fmla="*/ 235083 w 1087438"/>
              <a:gd name="T121" fmla="*/ 99861 h 3360738"/>
              <a:gd name="T122" fmla="*/ 264449 w 1087438"/>
              <a:gd name="T123" fmla="*/ 24740 h 33607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87438" h="3360738">
                <a:moveTo>
                  <a:pt x="84911" y="1754303"/>
                </a:moveTo>
                <a:lnTo>
                  <a:pt x="84382" y="1754567"/>
                </a:lnTo>
                <a:lnTo>
                  <a:pt x="82795" y="1756154"/>
                </a:lnTo>
                <a:lnTo>
                  <a:pt x="80943" y="1758270"/>
                </a:lnTo>
                <a:lnTo>
                  <a:pt x="78298" y="1761445"/>
                </a:lnTo>
                <a:lnTo>
                  <a:pt x="76975" y="1763561"/>
                </a:lnTo>
                <a:lnTo>
                  <a:pt x="75653" y="1766206"/>
                </a:lnTo>
                <a:lnTo>
                  <a:pt x="74330" y="1769116"/>
                </a:lnTo>
                <a:lnTo>
                  <a:pt x="73007" y="1772290"/>
                </a:lnTo>
                <a:lnTo>
                  <a:pt x="71420" y="1775993"/>
                </a:lnTo>
                <a:lnTo>
                  <a:pt x="70362" y="1779961"/>
                </a:lnTo>
                <a:lnTo>
                  <a:pt x="69304" y="1784723"/>
                </a:lnTo>
                <a:lnTo>
                  <a:pt x="68246" y="1789748"/>
                </a:lnTo>
                <a:lnTo>
                  <a:pt x="67717" y="1795039"/>
                </a:lnTo>
                <a:lnTo>
                  <a:pt x="67452" y="1799800"/>
                </a:lnTo>
                <a:lnTo>
                  <a:pt x="67717" y="1803768"/>
                </a:lnTo>
                <a:lnTo>
                  <a:pt x="68511" y="1807471"/>
                </a:lnTo>
                <a:lnTo>
                  <a:pt x="69304" y="1810910"/>
                </a:lnTo>
                <a:lnTo>
                  <a:pt x="70627" y="1813820"/>
                </a:lnTo>
                <a:lnTo>
                  <a:pt x="71949" y="1815936"/>
                </a:lnTo>
                <a:lnTo>
                  <a:pt x="73801" y="1817259"/>
                </a:lnTo>
                <a:lnTo>
                  <a:pt x="75388" y="1818317"/>
                </a:lnTo>
                <a:lnTo>
                  <a:pt x="75917" y="1818317"/>
                </a:lnTo>
                <a:lnTo>
                  <a:pt x="76711" y="1818317"/>
                </a:lnTo>
                <a:lnTo>
                  <a:pt x="77504" y="1818317"/>
                </a:lnTo>
                <a:lnTo>
                  <a:pt x="78298" y="1818052"/>
                </a:lnTo>
                <a:lnTo>
                  <a:pt x="79091" y="1817523"/>
                </a:lnTo>
                <a:lnTo>
                  <a:pt x="79620" y="1816730"/>
                </a:lnTo>
                <a:lnTo>
                  <a:pt x="80678" y="1814878"/>
                </a:lnTo>
                <a:lnTo>
                  <a:pt x="81736" y="1812233"/>
                </a:lnTo>
                <a:lnTo>
                  <a:pt x="82266" y="1808530"/>
                </a:lnTo>
                <a:lnTo>
                  <a:pt x="82530" y="1804033"/>
                </a:lnTo>
                <a:lnTo>
                  <a:pt x="82530" y="1786310"/>
                </a:lnTo>
                <a:lnTo>
                  <a:pt x="82795" y="1772290"/>
                </a:lnTo>
                <a:lnTo>
                  <a:pt x="83059" y="1766206"/>
                </a:lnTo>
                <a:lnTo>
                  <a:pt x="83324" y="1761445"/>
                </a:lnTo>
                <a:lnTo>
                  <a:pt x="84117" y="1757477"/>
                </a:lnTo>
                <a:lnTo>
                  <a:pt x="84911" y="1754303"/>
                </a:lnTo>
                <a:close/>
                <a:moveTo>
                  <a:pt x="17492" y="1622425"/>
                </a:moveTo>
                <a:lnTo>
                  <a:pt x="9525" y="1654928"/>
                </a:lnTo>
                <a:lnTo>
                  <a:pt x="143111" y="1682750"/>
                </a:lnTo>
                <a:lnTo>
                  <a:pt x="150813" y="1647127"/>
                </a:lnTo>
                <a:lnTo>
                  <a:pt x="17492" y="1622425"/>
                </a:lnTo>
                <a:close/>
                <a:moveTo>
                  <a:pt x="540204" y="1402836"/>
                </a:moveTo>
                <a:lnTo>
                  <a:pt x="538469" y="1407852"/>
                </a:lnTo>
                <a:lnTo>
                  <a:pt x="537398" y="1410231"/>
                </a:lnTo>
                <a:lnTo>
                  <a:pt x="537213" y="1410964"/>
                </a:lnTo>
                <a:lnTo>
                  <a:pt x="537722" y="1416050"/>
                </a:lnTo>
                <a:lnTo>
                  <a:pt x="540204" y="1402836"/>
                </a:lnTo>
                <a:close/>
                <a:moveTo>
                  <a:pt x="516812" y="652793"/>
                </a:moveTo>
                <a:lnTo>
                  <a:pt x="515938" y="653955"/>
                </a:lnTo>
                <a:lnTo>
                  <a:pt x="513556" y="657649"/>
                </a:lnTo>
                <a:lnTo>
                  <a:pt x="511440" y="661344"/>
                </a:lnTo>
                <a:lnTo>
                  <a:pt x="509588" y="665038"/>
                </a:lnTo>
                <a:lnTo>
                  <a:pt x="507736" y="668733"/>
                </a:lnTo>
                <a:lnTo>
                  <a:pt x="505883" y="672955"/>
                </a:lnTo>
                <a:lnTo>
                  <a:pt x="504296" y="677178"/>
                </a:lnTo>
                <a:lnTo>
                  <a:pt x="502708" y="681400"/>
                </a:lnTo>
                <a:lnTo>
                  <a:pt x="501650" y="685886"/>
                </a:lnTo>
                <a:lnTo>
                  <a:pt x="500592" y="690373"/>
                </a:lnTo>
                <a:lnTo>
                  <a:pt x="499533" y="694859"/>
                </a:lnTo>
                <a:lnTo>
                  <a:pt x="498740" y="699609"/>
                </a:lnTo>
                <a:lnTo>
                  <a:pt x="498211" y="704359"/>
                </a:lnTo>
                <a:lnTo>
                  <a:pt x="497681" y="709109"/>
                </a:lnTo>
                <a:lnTo>
                  <a:pt x="497453" y="713444"/>
                </a:lnTo>
                <a:lnTo>
                  <a:pt x="498476" y="715157"/>
                </a:lnTo>
                <a:lnTo>
                  <a:pt x="497325" y="715859"/>
                </a:lnTo>
                <a:lnTo>
                  <a:pt x="497152" y="719137"/>
                </a:lnTo>
                <a:lnTo>
                  <a:pt x="492390" y="719137"/>
                </a:lnTo>
                <a:lnTo>
                  <a:pt x="492390" y="714123"/>
                </a:lnTo>
                <a:lnTo>
                  <a:pt x="492399" y="713941"/>
                </a:lnTo>
                <a:lnTo>
                  <a:pt x="462330" y="663612"/>
                </a:lnTo>
                <a:lnTo>
                  <a:pt x="520816" y="1247318"/>
                </a:lnTo>
                <a:lnTo>
                  <a:pt x="520528" y="1243182"/>
                </a:lnTo>
                <a:lnTo>
                  <a:pt x="517583" y="1192169"/>
                </a:lnTo>
                <a:lnTo>
                  <a:pt x="516512" y="1165208"/>
                </a:lnTo>
                <a:lnTo>
                  <a:pt x="515441" y="1137720"/>
                </a:lnTo>
                <a:lnTo>
                  <a:pt x="514370" y="1109702"/>
                </a:lnTo>
                <a:lnTo>
                  <a:pt x="513566" y="1081156"/>
                </a:lnTo>
                <a:lnTo>
                  <a:pt x="513299" y="1052081"/>
                </a:lnTo>
                <a:lnTo>
                  <a:pt x="513031" y="1023006"/>
                </a:lnTo>
                <a:lnTo>
                  <a:pt x="512763" y="994195"/>
                </a:lnTo>
                <a:lnTo>
                  <a:pt x="513031" y="965385"/>
                </a:lnTo>
                <a:lnTo>
                  <a:pt x="513834" y="936838"/>
                </a:lnTo>
                <a:lnTo>
                  <a:pt x="514638" y="909085"/>
                </a:lnTo>
                <a:lnTo>
                  <a:pt x="515976" y="881331"/>
                </a:lnTo>
                <a:lnTo>
                  <a:pt x="517583" y="854635"/>
                </a:lnTo>
                <a:lnTo>
                  <a:pt x="519725" y="829261"/>
                </a:lnTo>
                <a:lnTo>
                  <a:pt x="522403" y="804415"/>
                </a:lnTo>
                <a:lnTo>
                  <a:pt x="525081" y="780891"/>
                </a:lnTo>
                <a:lnTo>
                  <a:pt x="526687" y="769525"/>
                </a:lnTo>
                <a:lnTo>
                  <a:pt x="528562" y="758688"/>
                </a:lnTo>
                <a:lnTo>
                  <a:pt x="530436" y="748115"/>
                </a:lnTo>
                <a:lnTo>
                  <a:pt x="532578" y="738071"/>
                </a:lnTo>
                <a:lnTo>
                  <a:pt x="534720" y="728292"/>
                </a:lnTo>
                <a:lnTo>
                  <a:pt x="537130" y="719041"/>
                </a:lnTo>
                <a:lnTo>
                  <a:pt x="532846" y="712697"/>
                </a:lnTo>
                <a:lnTo>
                  <a:pt x="528829" y="706353"/>
                </a:lnTo>
                <a:lnTo>
                  <a:pt x="525884" y="700274"/>
                </a:lnTo>
                <a:lnTo>
                  <a:pt x="522938" y="694459"/>
                </a:lnTo>
                <a:lnTo>
                  <a:pt x="520796" y="689173"/>
                </a:lnTo>
                <a:lnTo>
                  <a:pt x="518922" y="683886"/>
                </a:lnTo>
                <a:lnTo>
                  <a:pt x="517315" y="678864"/>
                </a:lnTo>
                <a:lnTo>
                  <a:pt x="516244" y="674107"/>
                </a:lnTo>
                <a:lnTo>
                  <a:pt x="515441" y="669349"/>
                </a:lnTo>
                <a:lnTo>
                  <a:pt x="515173" y="665120"/>
                </a:lnTo>
                <a:lnTo>
                  <a:pt x="515441" y="661155"/>
                </a:lnTo>
                <a:lnTo>
                  <a:pt x="515709" y="657455"/>
                </a:lnTo>
                <a:lnTo>
                  <a:pt x="516512" y="653754"/>
                </a:lnTo>
                <a:lnTo>
                  <a:pt x="516812" y="652793"/>
                </a:lnTo>
                <a:close/>
                <a:moveTo>
                  <a:pt x="600353" y="631377"/>
                </a:moveTo>
                <a:lnTo>
                  <a:pt x="602734" y="632873"/>
                </a:lnTo>
                <a:lnTo>
                  <a:pt x="605680" y="634988"/>
                </a:lnTo>
                <a:lnTo>
                  <a:pt x="608357" y="637102"/>
                </a:lnTo>
                <a:lnTo>
                  <a:pt x="611035" y="639481"/>
                </a:lnTo>
                <a:lnTo>
                  <a:pt x="613445" y="642124"/>
                </a:lnTo>
                <a:lnTo>
                  <a:pt x="615855" y="645032"/>
                </a:lnTo>
                <a:lnTo>
                  <a:pt x="617729" y="647939"/>
                </a:lnTo>
                <a:lnTo>
                  <a:pt x="619336" y="651111"/>
                </a:lnTo>
                <a:lnTo>
                  <a:pt x="620943" y="654283"/>
                </a:lnTo>
                <a:lnTo>
                  <a:pt x="622014" y="657983"/>
                </a:lnTo>
                <a:lnTo>
                  <a:pt x="622817" y="661419"/>
                </a:lnTo>
                <a:lnTo>
                  <a:pt x="623620" y="665120"/>
                </a:lnTo>
                <a:lnTo>
                  <a:pt x="623888" y="668820"/>
                </a:lnTo>
                <a:lnTo>
                  <a:pt x="623620" y="673049"/>
                </a:lnTo>
                <a:lnTo>
                  <a:pt x="623353" y="677014"/>
                </a:lnTo>
                <a:lnTo>
                  <a:pt x="622549" y="681243"/>
                </a:lnTo>
                <a:lnTo>
                  <a:pt x="621210" y="685737"/>
                </a:lnTo>
                <a:lnTo>
                  <a:pt x="619604" y="690230"/>
                </a:lnTo>
                <a:lnTo>
                  <a:pt x="617462" y="694723"/>
                </a:lnTo>
                <a:lnTo>
                  <a:pt x="615052" y="699481"/>
                </a:lnTo>
                <a:lnTo>
                  <a:pt x="612106" y="704239"/>
                </a:lnTo>
                <a:lnTo>
                  <a:pt x="608357" y="709261"/>
                </a:lnTo>
                <a:lnTo>
                  <a:pt x="604341" y="714283"/>
                </a:lnTo>
                <a:lnTo>
                  <a:pt x="607019" y="731199"/>
                </a:lnTo>
                <a:lnTo>
                  <a:pt x="609161" y="748115"/>
                </a:lnTo>
                <a:lnTo>
                  <a:pt x="611303" y="765032"/>
                </a:lnTo>
                <a:lnTo>
                  <a:pt x="613177" y="781684"/>
                </a:lnTo>
                <a:lnTo>
                  <a:pt x="614784" y="798336"/>
                </a:lnTo>
                <a:lnTo>
                  <a:pt x="616123" y="814988"/>
                </a:lnTo>
                <a:lnTo>
                  <a:pt x="617194" y="831904"/>
                </a:lnTo>
                <a:lnTo>
                  <a:pt x="617997" y="848292"/>
                </a:lnTo>
                <a:lnTo>
                  <a:pt x="618800" y="864680"/>
                </a:lnTo>
                <a:lnTo>
                  <a:pt x="619336" y="880803"/>
                </a:lnTo>
                <a:lnTo>
                  <a:pt x="619604" y="897191"/>
                </a:lnTo>
                <a:lnTo>
                  <a:pt x="619604" y="913314"/>
                </a:lnTo>
                <a:lnTo>
                  <a:pt x="619604" y="929173"/>
                </a:lnTo>
                <a:lnTo>
                  <a:pt x="619336" y="945032"/>
                </a:lnTo>
                <a:lnTo>
                  <a:pt x="618800" y="960627"/>
                </a:lnTo>
                <a:lnTo>
                  <a:pt x="618265" y="976486"/>
                </a:lnTo>
                <a:lnTo>
                  <a:pt x="617250" y="995680"/>
                </a:lnTo>
                <a:lnTo>
                  <a:pt x="637483" y="890852"/>
                </a:lnTo>
                <a:lnTo>
                  <a:pt x="665384" y="747712"/>
                </a:lnTo>
                <a:lnTo>
                  <a:pt x="675288" y="698547"/>
                </a:lnTo>
                <a:lnTo>
                  <a:pt x="657225" y="717550"/>
                </a:lnTo>
                <a:lnTo>
                  <a:pt x="655152" y="715499"/>
                </a:lnTo>
                <a:lnTo>
                  <a:pt x="655374" y="719932"/>
                </a:lnTo>
                <a:lnTo>
                  <a:pt x="655638" y="725488"/>
                </a:lnTo>
                <a:lnTo>
                  <a:pt x="650876" y="725488"/>
                </a:lnTo>
                <a:lnTo>
                  <a:pt x="650876" y="720197"/>
                </a:lnTo>
                <a:lnTo>
                  <a:pt x="650611" y="715169"/>
                </a:lnTo>
                <a:lnTo>
                  <a:pt x="649817" y="710142"/>
                </a:lnTo>
                <a:lnTo>
                  <a:pt x="649024" y="704851"/>
                </a:lnTo>
                <a:lnTo>
                  <a:pt x="648230" y="700088"/>
                </a:lnTo>
                <a:lnTo>
                  <a:pt x="647171" y="695061"/>
                </a:lnTo>
                <a:lnTo>
                  <a:pt x="645849" y="690299"/>
                </a:lnTo>
                <a:lnTo>
                  <a:pt x="644261" y="685801"/>
                </a:lnTo>
                <a:lnTo>
                  <a:pt x="642674" y="681038"/>
                </a:lnTo>
                <a:lnTo>
                  <a:pt x="641086" y="676805"/>
                </a:lnTo>
                <a:lnTo>
                  <a:pt x="638969" y="672571"/>
                </a:lnTo>
                <a:lnTo>
                  <a:pt x="637117" y="668338"/>
                </a:lnTo>
                <a:lnTo>
                  <a:pt x="634471" y="664369"/>
                </a:lnTo>
                <a:lnTo>
                  <a:pt x="632090" y="660665"/>
                </a:lnTo>
                <a:lnTo>
                  <a:pt x="629709" y="657225"/>
                </a:lnTo>
                <a:lnTo>
                  <a:pt x="627063" y="653521"/>
                </a:lnTo>
                <a:lnTo>
                  <a:pt x="624417" y="650082"/>
                </a:lnTo>
                <a:lnTo>
                  <a:pt x="621242" y="646907"/>
                </a:lnTo>
                <a:lnTo>
                  <a:pt x="618067" y="643996"/>
                </a:lnTo>
                <a:lnTo>
                  <a:pt x="615157" y="641086"/>
                </a:lnTo>
                <a:lnTo>
                  <a:pt x="611717" y="638440"/>
                </a:lnTo>
                <a:lnTo>
                  <a:pt x="608278" y="636059"/>
                </a:lnTo>
                <a:lnTo>
                  <a:pt x="604838" y="633942"/>
                </a:lnTo>
                <a:lnTo>
                  <a:pt x="601399" y="631825"/>
                </a:lnTo>
                <a:lnTo>
                  <a:pt x="600353" y="631377"/>
                </a:lnTo>
                <a:close/>
                <a:moveTo>
                  <a:pt x="708026" y="541337"/>
                </a:moveTo>
                <a:lnTo>
                  <a:pt x="702762" y="547952"/>
                </a:lnTo>
                <a:lnTo>
                  <a:pt x="697234" y="554302"/>
                </a:lnTo>
                <a:lnTo>
                  <a:pt x="691970" y="560123"/>
                </a:lnTo>
                <a:lnTo>
                  <a:pt x="686179" y="565943"/>
                </a:lnTo>
                <a:lnTo>
                  <a:pt x="680914" y="570970"/>
                </a:lnTo>
                <a:lnTo>
                  <a:pt x="675387" y="575733"/>
                </a:lnTo>
                <a:lnTo>
                  <a:pt x="669859" y="580495"/>
                </a:lnTo>
                <a:lnTo>
                  <a:pt x="664331" y="584464"/>
                </a:lnTo>
                <a:lnTo>
                  <a:pt x="658804" y="588168"/>
                </a:lnTo>
                <a:lnTo>
                  <a:pt x="653276" y="591873"/>
                </a:lnTo>
                <a:lnTo>
                  <a:pt x="647748" y="595048"/>
                </a:lnTo>
                <a:lnTo>
                  <a:pt x="642221" y="597958"/>
                </a:lnTo>
                <a:lnTo>
                  <a:pt x="636430" y="600604"/>
                </a:lnTo>
                <a:lnTo>
                  <a:pt x="631165" y="602985"/>
                </a:lnTo>
                <a:lnTo>
                  <a:pt x="625638" y="605102"/>
                </a:lnTo>
                <a:lnTo>
                  <a:pt x="620110" y="606954"/>
                </a:lnTo>
                <a:lnTo>
                  <a:pt x="614583" y="608541"/>
                </a:lnTo>
                <a:lnTo>
                  <a:pt x="609055" y="609864"/>
                </a:lnTo>
                <a:lnTo>
                  <a:pt x="603790" y="610923"/>
                </a:lnTo>
                <a:lnTo>
                  <a:pt x="598526" y="611716"/>
                </a:lnTo>
                <a:lnTo>
                  <a:pt x="592998" y="612510"/>
                </a:lnTo>
                <a:lnTo>
                  <a:pt x="587734" y="612775"/>
                </a:lnTo>
                <a:lnTo>
                  <a:pt x="582470" y="613039"/>
                </a:lnTo>
                <a:lnTo>
                  <a:pt x="577205" y="613304"/>
                </a:lnTo>
                <a:lnTo>
                  <a:pt x="572204" y="613039"/>
                </a:lnTo>
                <a:lnTo>
                  <a:pt x="566939" y="612775"/>
                </a:lnTo>
                <a:lnTo>
                  <a:pt x="556937" y="611716"/>
                </a:lnTo>
                <a:lnTo>
                  <a:pt x="547198" y="610129"/>
                </a:lnTo>
                <a:lnTo>
                  <a:pt x="537722" y="608277"/>
                </a:lnTo>
                <a:lnTo>
                  <a:pt x="528509" y="605631"/>
                </a:lnTo>
                <a:lnTo>
                  <a:pt x="519823" y="602456"/>
                </a:lnTo>
                <a:lnTo>
                  <a:pt x="511400" y="599545"/>
                </a:lnTo>
                <a:lnTo>
                  <a:pt x="503240" y="596106"/>
                </a:lnTo>
                <a:lnTo>
                  <a:pt x="496133" y="592666"/>
                </a:lnTo>
                <a:lnTo>
                  <a:pt x="488763" y="588962"/>
                </a:lnTo>
                <a:lnTo>
                  <a:pt x="482445" y="585258"/>
                </a:lnTo>
                <a:lnTo>
                  <a:pt x="476391" y="581818"/>
                </a:lnTo>
                <a:lnTo>
                  <a:pt x="471127" y="578643"/>
                </a:lnTo>
                <a:lnTo>
                  <a:pt x="466389" y="575204"/>
                </a:lnTo>
                <a:lnTo>
                  <a:pt x="459019" y="569912"/>
                </a:lnTo>
                <a:lnTo>
                  <a:pt x="454017" y="566208"/>
                </a:lnTo>
                <a:lnTo>
                  <a:pt x="452438" y="564885"/>
                </a:lnTo>
                <a:lnTo>
                  <a:pt x="461252" y="652851"/>
                </a:lnTo>
                <a:lnTo>
                  <a:pt x="493084" y="706131"/>
                </a:lnTo>
                <a:lnTo>
                  <a:pt x="493448" y="703831"/>
                </a:lnTo>
                <a:lnTo>
                  <a:pt x="493977" y="699081"/>
                </a:lnTo>
                <a:lnTo>
                  <a:pt x="494771" y="693803"/>
                </a:lnTo>
                <a:lnTo>
                  <a:pt x="495829" y="689317"/>
                </a:lnTo>
                <a:lnTo>
                  <a:pt x="497152" y="684567"/>
                </a:lnTo>
                <a:lnTo>
                  <a:pt x="498475" y="679817"/>
                </a:lnTo>
                <a:lnTo>
                  <a:pt x="499798" y="675594"/>
                </a:lnTo>
                <a:lnTo>
                  <a:pt x="501386" y="671108"/>
                </a:lnTo>
                <a:lnTo>
                  <a:pt x="503238" y="666886"/>
                </a:lnTo>
                <a:lnTo>
                  <a:pt x="505090" y="662663"/>
                </a:lnTo>
                <a:lnTo>
                  <a:pt x="507471" y="658969"/>
                </a:lnTo>
                <a:lnTo>
                  <a:pt x="509588" y="654747"/>
                </a:lnTo>
                <a:lnTo>
                  <a:pt x="511969" y="651316"/>
                </a:lnTo>
                <a:lnTo>
                  <a:pt x="514350" y="647885"/>
                </a:lnTo>
                <a:lnTo>
                  <a:pt x="516996" y="644455"/>
                </a:lnTo>
                <a:lnTo>
                  <a:pt x="519906" y="641024"/>
                </a:lnTo>
                <a:lnTo>
                  <a:pt x="522817" y="638121"/>
                </a:lnTo>
                <a:lnTo>
                  <a:pt x="525727" y="635218"/>
                </a:lnTo>
                <a:lnTo>
                  <a:pt x="528638" y="632843"/>
                </a:lnTo>
                <a:lnTo>
                  <a:pt x="531813" y="629940"/>
                </a:lnTo>
                <a:lnTo>
                  <a:pt x="535252" y="627829"/>
                </a:lnTo>
                <a:lnTo>
                  <a:pt x="538692" y="625982"/>
                </a:lnTo>
                <a:lnTo>
                  <a:pt x="541867" y="624135"/>
                </a:lnTo>
                <a:lnTo>
                  <a:pt x="545836" y="622551"/>
                </a:lnTo>
                <a:lnTo>
                  <a:pt x="549275" y="621232"/>
                </a:lnTo>
                <a:lnTo>
                  <a:pt x="552979" y="619912"/>
                </a:lnTo>
                <a:lnTo>
                  <a:pt x="556683" y="619121"/>
                </a:lnTo>
                <a:lnTo>
                  <a:pt x="560652" y="618329"/>
                </a:lnTo>
                <a:lnTo>
                  <a:pt x="564621" y="618065"/>
                </a:lnTo>
                <a:lnTo>
                  <a:pt x="568325" y="617537"/>
                </a:lnTo>
                <a:lnTo>
                  <a:pt x="568325" y="622310"/>
                </a:lnTo>
                <a:lnTo>
                  <a:pt x="569913" y="622431"/>
                </a:lnTo>
                <a:lnTo>
                  <a:pt x="569913" y="619125"/>
                </a:lnTo>
                <a:lnTo>
                  <a:pt x="574411" y="619390"/>
                </a:lnTo>
                <a:lnTo>
                  <a:pt x="578909" y="619654"/>
                </a:lnTo>
                <a:lnTo>
                  <a:pt x="583142" y="620448"/>
                </a:lnTo>
                <a:lnTo>
                  <a:pt x="587376" y="621242"/>
                </a:lnTo>
                <a:lnTo>
                  <a:pt x="591609" y="622565"/>
                </a:lnTo>
                <a:lnTo>
                  <a:pt x="595578" y="623888"/>
                </a:lnTo>
                <a:lnTo>
                  <a:pt x="599811" y="625475"/>
                </a:lnTo>
                <a:lnTo>
                  <a:pt x="603515" y="627327"/>
                </a:lnTo>
                <a:lnTo>
                  <a:pt x="607219" y="629444"/>
                </a:lnTo>
                <a:lnTo>
                  <a:pt x="611188" y="632090"/>
                </a:lnTo>
                <a:lnTo>
                  <a:pt x="614628" y="634736"/>
                </a:lnTo>
                <a:lnTo>
                  <a:pt x="618067" y="637382"/>
                </a:lnTo>
                <a:lnTo>
                  <a:pt x="621242" y="640292"/>
                </a:lnTo>
                <a:lnTo>
                  <a:pt x="624682" y="643732"/>
                </a:lnTo>
                <a:lnTo>
                  <a:pt x="627857" y="646907"/>
                </a:lnTo>
                <a:lnTo>
                  <a:pt x="630767" y="650346"/>
                </a:lnTo>
                <a:lnTo>
                  <a:pt x="633413" y="654050"/>
                </a:lnTo>
                <a:lnTo>
                  <a:pt x="636059" y="658019"/>
                </a:lnTo>
                <a:lnTo>
                  <a:pt x="638705" y="661988"/>
                </a:lnTo>
                <a:lnTo>
                  <a:pt x="641086" y="665957"/>
                </a:lnTo>
                <a:lnTo>
                  <a:pt x="643203" y="670455"/>
                </a:lnTo>
                <a:lnTo>
                  <a:pt x="645319" y="674953"/>
                </a:lnTo>
                <a:lnTo>
                  <a:pt x="647171" y="679451"/>
                </a:lnTo>
                <a:lnTo>
                  <a:pt x="648759" y="684213"/>
                </a:lnTo>
                <a:lnTo>
                  <a:pt x="650611" y="688976"/>
                </a:lnTo>
                <a:lnTo>
                  <a:pt x="651934" y="694003"/>
                </a:lnTo>
                <a:lnTo>
                  <a:pt x="652992" y="699030"/>
                </a:lnTo>
                <a:lnTo>
                  <a:pt x="653786" y="704057"/>
                </a:lnTo>
                <a:lnTo>
                  <a:pt x="654580" y="709613"/>
                </a:lnTo>
                <a:lnTo>
                  <a:pt x="654981" y="713429"/>
                </a:lnTo>
                <a:lnTo>
                  <a:pt x="676946" y="690316"/>
                </a:lnTo>
                <a:lnTo>
                  <a:pt x="678282" y="683683"/>
                </a:lnTo>
                <a:lnTo>
                  <a:pt x="689864" y="626533"/>
                </a:lnTo>
                <a:lnTo>
                  <a:pt x="699603" y="578643"/>
                </a:lnTo>
                <a:lnTo>
                  <a:pt x="708026" y="541337"/>
                </a:lnTo>
                <a:close/>
                <a:moveTo>
                  <a:pt x="581413" y="0"/>
                </a:moveTo>
                <a:lnTo>
                  <a:pt x="592258" y="1587"/>
                </a:lnTo>
                <a:lnTo>
                  <a:pt x="602839" y="3703"/>
                </a:lnTo>
                <a:lnTo>
                  <a:pt x="612891" y="6084"/>
                </a:lnTo>
                <a:lnTo>
                  <a:pt x="622149" y="8994"/>
                </a:lnTo>
                <a:lnTo>
                  <a:pt x="631143" y="11904"/>
                </a:lnTo>
                <a:lnTo>
                  <a:pt x="639607" y="15342"/>
                </a:lnTo>
                <a:lnTo>
                  <a:pt x="647543" y="19046"/>
                </a:lnTo>
                <a:lnTo>
                  <a:pt x="655214" y="23278"/>
                </a:lnTo>
                <a:lnTo>
                  <a:pt x="662356" y="27775"/>
                </a:lnTo>
                <a:lnTo>
                  <a:pt x="669233" y="32272"/>
                </a:lnTo>
                <a:lnTo>
                  <a:pt x="675582" y="37298"/>
                </a:lnTo>
                <a:lnTo>
                  <a:pt x="681666" y="42588"/>
                </a:lnTo>
                <a:lnTo>
                  <a:pt x="687221" y="48143"/>
                </a:lnTo>
                <a:lnTo>
                  <a:pt x="692511" y="53698"/>
                </a:lnTo>
                <a:lnTo>
                  <a:pt x="697272" y="59517"/>
                </a:lnTo>
                <a:lnTo>
                  <a:pt x="701769" y="65866"/>
                </a:lnTo>
                <a:lnTo>
                  <a:pt x="706002" y="71950"/>
                </a:lnTo>
                <a:lnTo>
                  <a:pt x="709705" y="78827"/>
                </a:lnTo>
                <a:lnTo>
                  <a:pt x="713144" y="85176"/>
                </a:lnTo>
                <a:lnTo>
                  <a:pt x="716582" y="92318"/>
                </a:lnTo>
                <a:lnTo>
                  <a:pt x="719492" y="99195"/>
                </a:lnTo>
                <a:lnTo>
                  <a:pt x="722137" y="106337"/>
                </a:lnTo>
                <a:lnTo>
                  <a:pt x="724518" y="113480"/>
                </a:lnTo>
                <a:lnTo>
                  <a:pt x="726370" y="121151"/>
                </a:lnTo>
                <a:lnTo>
                  <a:pt x="728221" y="128557"/>
                </a:lnTo>
                <a:lnTo>
                  <a:pt x="730073" y="135964"/>
                </a:lnTo>
                <a:lnTo>
                  <a:pt x="731395" y="143899"/>
                </a:lnTo>
                <a:lnTo>
                  <a:pt x="732454" y="151306"/>
                </a:lnTo>
                <a:lnTo>
                  <a:pt x="733247" y="159242"/>
                </a:lnTo>
                <a:lnTo>
                  <a:pt x="734041" y="167177"/>
                </a:lnTo>
                <a:lnTo>
                  <a:pt x="734570" y="174584"/>
                </a:lnTo>
                <a:lnTo>
                  <a:pt x="734834" y="182520"/>
                </a:lnTo>
                <a:lnTo>
                  <a:pt x="734834" y="190191"/>
                </a:lnTo>
                <a:lnTo>
                  <a:pt x="734834" y="198126"/>
                </a:lnTo>
                <a:lnTo>
                  <a:pt x="734305" y="213733"/>
                </a:lnTo>
                <a:lnTo>
                  <a:pt x="733512" y="228811"/>
                </a:lnTo>
                <a:lnTo>
                  <a:pt x="731924" y="243624"/>
                </a:lnTo>
                <a:lnTo>
                  <a:pt x="730073" y="258172"/>
                </a:lnTo>
                <a:lnTo>
                  <a:pt x="727957" y="272192"/>
                </a:lnTo>
                <a:lnTo>
                  <a:pt x="725576" y="285683"/>
                </a:lnTo>
                <a:lnTo>
                  <a:pt x="723195" y="298380"/>
                </a:lnTo>
                <a:lnTo>
                  <a:pt x="718434" y="321129"/>
                </a:lnTo>
                <a:lnTo>
                  <a:pt x="713937" y="339910"/>
                </a:lnTo>
                <a:lnTo>
                  <a:pt x="711027" y="353665"/>
                </a:lnTo>
                <a:lnTo>
                  <a:pt x="710234" y="358426"/>
                </a:lnTo>
                <a:lnTo>
                  <a:pt x="709969" y="361600"/>
                </a:lnTo>
                <a:lnTo>
                  <a:pt x="710234" y="373768"/>
                </a:lnTo>
                <a:lnTo>
                  <a:pt x="711292" y="389904"/>
                </a:lnTo>
                <a:lnTo>
                  <a:pt x="712879" y="408156"/>
                </a:lnTo>
                <a:lnTo>
                  <a:pt x="714466" y="426937"/>
                </a:lnTo>
                <a:lnTo>
                  <a:pt x="717905" y="458944"/>
                </a:lnTo>
                <a:lnTo>
                  <a:pt x="719228" y="472699"/>
                </a:lnTo>
                <a:lnTo>
                  <a:pt x="722402" y="479312"/>
                </a:lnTo>
                <a:lnTo>
                  <a:pt x="725841" y="485925"/>
                </a:lnTo>
                <a:lnTo>
                  <a:pt x="729544" y="491480"/>
                </a:lnTo>
                <a:lnTo>
                  <a:pt x="732983" y="496506"/>
                </a:lnTo>
                <a:lnTo>
                  <a:pt x="736686" y="501532"/>
                </a:lnTo>
                <a:lnTo>
                  <a:pt x="740654" y="505764"/>
                </a:lnTo>
                <a:lnTo>
                  <a:pt x="744886" y="509467"/>
                </a:lnTo>
                <a:lnTo>
                  <a:pt x="748854" y="513171"/>
                </a:lnTo>
                <a:lnTo>
                  <a:pt x="753086" y="516345"/>
                </a:lnTo>
                <a:lnTo>
                  <a:pt x="757583" y="518990"/>
                </a:lnTo>
                <a:lnTo>
                  <a:pt x="762080" y="521635"/>
                </a:lnTo>
                <a:lnTo>
                  <a:pt x="766312" y="523752"/>
                </a:lnTo>
                <a:lnTo>
                  <a:pt x="771073" y="525868"/>
                </a:lnTo>
                <a:lnTo>
                  <a:pt x="775835" y="527455"/>
                </a:lnTo>
                <a:lnTo>
                  <a:pt x="780331" y="528777"/>
                </a:lnTo>
                <a:lnTo>
                  <a:pt x="785357" y="530100"/>
                </a:lnTo>
                <a:lnTo>
                  <a:pt x="794616" y="532216"/>
                </a:lnTo>
                <a:lnTo>
                  <a:pt x="804667" y="533803"/>
                </a:lnTo>
                <a:lnTo>
                  <a:pt x="824242" y="536713"/>
                </a:lnTo>
                <a:lnTo>
                  <a:pt x="833764" y="538829"/>
                </a:lnTo>
                <a:lnTo>
                  <a:pt x="843287" y="540681"/>
                </a:lnTo>
                <a:lnTo>
                  <a:pt x="848313" y="542003"/>
                </a:lnTo>
                <a:lnTo>
                  <a:pt x="852810" y="543326"/>
                </a:lnTo>
                <a:lnTo>
                  <a:pt x="857307" y="544913"/>
                </a:lnTo>
                <a:lnTo>
                  <a:pt x="861803" y="546765"/>
                </a:lnTo>
                <a:lnTo>
                  <a:pt x="871062" y="550733"/>
                </a:lnTo>
                <a:lnTo>
                  <a:pt x="881113" y="554436"/>
                </a:lnTo>
                <a:lnTo>
                  <a:pt x="891694" y="557610"/>
                </a:lnTo>
                <a:lnTo>
                  <a:pt x="903068" y="561049"/>
                </a:lnTo>
                <a:lnTo>
                  <a:pt x="926611" y="568191"/>
                </a:lnTo>
                <a:lnTo>
                  <a:pt x="938249" y="571894"/>
                </a:lnTo>
                <a:lnTo>
                  <a:pt x="950417" y="575862"/>
                </a:lnTo>
                <a:lnTo>
                  <a:pt x="962585" y="580624"/>
                </a:lnTo>
                <a:lnTo>
                  <a:pt x="974753" y="585649"/>
                </a:lnTo>
                <a:lnTo>
                  <a:pt x="980572" y="588295"/>
                </a:lnTo>
                <a:lnTo>
                  <a:pt x="986392" y="591469"/>
                </a:lnTo>
                <a:lnTo>
                  <a:pt x="992211" y="594379"/>
                </a:lnTo>
                <a:lnTo>
                  <a:pt x="997766" y="597553"/>
                </a:lnTo>
                <a:lnTo>
                  <a:pt x="1003321" y="600992"/>
                </a:lnTo>
                <a:lnTo>
                  <a:pt x="1008876" y="604959"/>
                </a:lnTo>
                <a:lnTo>
                  <a:pt x="1013902" y="608663"/>
                </a:lnTo>
                <a:lnTo>
                  <a:pt x="1019192" y="612631"/>
                </a:lnTo>
                <a:lnTo>
                  <a:pt x="1023954" y="617392"/>
                </a:lnTo>
                <a:lnTo>
                  <a:pt x="1028715" y="621889"/>
                </a:lnTo>
                <a:lnTo>
                  <a:pt x="1033476" y="626650"/>
                </a:lnTo>
                <a:lnTo>
                  <a:pt x="1037709" y="631941"/>
                </a:lnTo>
                <a:lnTo>
                  <a:pt x="1041676" y="637496"/>
                </a:lnTo>
                <a:lnTo>
                  <a:pt x="1045644" y="643844"/>
                </a:lnTo>
                <a:lnTo>
                  <a:pt x="1049347" y="650457"/>
                </a:lnTo>
                <a:lnTo>
                  <a:pt x="1052786" y="658128"/>
                </a:lnTo>
                <a:lnTo>
                  <a:pt x="1055960" y="665799"/>
                </a:lnTo>
                <a:lnTo>
                  <a:pt x="1059135" y="673999"/>
                </a:lnTo>
                <a:lnTo>
                  <a:pt x="1061780" y="682729"/>
                </a:lnTo>
                <a:lnTo>
                  <a:pt x="1064425" y="691722"/>
                </a:lnTo>
                <a:lnTo>
                  <a:pt x="1066806" y="700981"/>
                </a:lnTo>
                <a:lnTo>
                  <a:pt x="1069186" y="710768"/>
                </a:lnTo>
                <a:lnTo>
                  <a:pt x="1071303" y="720291"/>
                </a:lnTo>
                <a:lnTo>
                  <a:pt x="1073419" y="730078"/>
                </a:lnTo>
                <a:lnTo>
                  <a:pt x="1075006" y="740130"/>
                </a:lnTo>
                <a:lnTo>
                  <a:pt x="1076593" y="750446"/>
                </a:lnTo>
                <a:lnTo>
                  <a:pt x="1079503" y="770285"/>
                </a:lnTo>
                <a:lnTo>
                  <a:pt x="1081619" y="790389"/>
                </a:lnTo>
                <a:lnTo>
                  <a:pt x="1083470" y="809434"/>
                </a:lnTo>
                <a:lnTo>
                  <a:pt x="1085058" y="827421"/>
                </a:lnTo>
                <a:lnTo>
                  <a:pt x="1086116" y="844351"/>
                </a:lnTo>
                <a:lnTo>
                  <a:pt x="1086909" y="859164"/>
                </a:lnTo>
                <a:lnTo>
                  <a:pt x="1087174" y="871861"/>
                </a:lnTo>
                <a:lnTo>
                  <a:pt x="1087438" y="889320"/>
                </a:lnTo>
                <a:lnTo>
                  <a:pt x="1087174" y="913126"/>
                </a:lnTo>
                <a:lnTo>
                  <a:pt x="1086380" y="956772"/>
                </a:lnTo>
                <a:lnTo>
                  <a:pt x="1083470" y="1079245"/>
                </a:lnTo>
                <a:lnTo>
                  <a:pt x="1080296" y="1206745"/>
                </a:lnTo>
                <a:lnTo>
                  <a:pt x="1078974" y="1256739"/>
                </a:lnTo>
                <a:lnTo>
                  <a:pt x="1077916" y="1288746"/>
                </a:lnTo>
                <a:lnTo>
                  <a:pt x="1076857" y="1312554"/>
                </a:lnTo>
                <a:lnTo>
                  <a:pt x="1075006" y="1339534"/>
                </a:lnTo>
                <a:lnTo>
                  <a:pt x="1072361" y="1368896"/>
                </a:lnTo>
                <a:lnTo>
                  <a:pt x="1071038" y="1383709"/>
                </a:lnTo>
                <a:lnTo>
                  <a:pt x="1068922" y="1398787"/>
                </a:lnTo>
                <a:lnTo>
                  <a:pt x="1067070" y="1413600"/>
                </a:lnTo>
                <a:lnTo>
                  <a:pt x="1065219" y="1427885"/>
                </a:lnTo>
                <a:lnTo>
                  <a:pt x="1063102" y="1441639"/>
                </a:lnTo>
                <a:lnTo>
                  <a:pt x="1060722" y="1454337"/>
                </a:lnTo>
                <a:lnTo>
                  <a:pt x="1058341" y="1466504"/>
                </a:lnTo>
                <a:lnTo>
                  <a:pt x="1055431" y="1477349"/>
                </a:lnTo>
                <a:lnTo>
                  <a:pt x="1052522" y="1486608"/>
                </a:lnTo>
                <a:lnTo>
                  <a:pt x="1050935" y="1490840"/>
                </a:lnTo>
                <a:lnTo>
                  <a:pt x="1049612" y="1494543"/>
                </a:lnTo>
                <a:lnTo>
                  <a:pt x="1046702" y="1501685"/>
                </a:lnTo>
                <a:lnTo>
                  <a:pt x="1043793" y="1509356"/>
                </a:lnTo>
                <a:lnTo>
                  <a:pt x="1041147" y="1517292"/>
                </a:lnTo>
                <a:lnTo>
                  <a:pt x="1039031" y="1525228"/>
                </a:lnTo>
                <a:lnTo>
                  <a:pt x="1037180" y="1533692"/>
                </a:lnTo>
                <a:lnTo>
                  <a:pt x="1035328" y="1541892"/>
                </a:lnTo>
                <a:lnTo>
                  <a:pt x="1033741" y="1550357"/>
                </a:lnTo>
                <a:lnTo>
                  <a:pt x="1032418" y="1558557"/>
                </a:lnTo>
                <a:lnTo>
                  <a:pt x="1029773" y="1574958"/>
                </a:lnTo>
                <a:lnTo>
                  <a:pt x="1027921" y="1590564"/>
                </a:lnTo>
                <a:lnTo>
                  <a:pt x="1026863" y="1604848"/>
                </a:lnTo>
                <a:lnTo>
                  <a:pt x="1025805" y="1617281"/>
                </a:lnTo>
                <a:lnTo>
                  <a:pt x="1024747" y="1628655"/>
                </a:lnTo>
                <a:lnTo>
                  <a:pt x="1023689" y="1639237"/>
                </a:lnTo>
                <a:lnTo>
                  <a:pt x="1021308" y="1658811"/>
                </a:lnTo>
                <a:lnTo>
                  <a:pt x="1020250" y="1667804"/>
                </a:lnTo>
                <a:lnTo>
                  <a:pt x="1019457" y="1676534"/>
                </a:lnTo>
                <a:lnTo>
                  <a:pt x="1018928" y="1684734"/>
                </a:lnTo>
                <a:lnTo>
                  <a:pt x="1018663" y="1692934"/>
                </a:lnTo>
                <a:lnTo>
                  <a:pt x="1019192" y="1714095"/>
                </a:lnTo>
                <a:lnTo>
                  <a:pt x="1019986" y="1739754"/>
                </a:lnTo>
                <a:lnTo>
                  <a:pt x="1021044" y="1770967"/>
                </a:lnTo>
                <a:lnTo>
                  <a:pt x="1001572" y="1767427"/>
                </a:lnTo>
                <a:lnTo>
                  <a:pt x="1006476" y="1725707"/>
                </a:lnTo>
                <a:lnTo>
                  <a:pt x="881063" y="1701800"/>
                </a:lnTo>
                <a:lnTo>
                  <a:pt x="881063" y="1736864"/>
                </a:lnTo>
                <a:lnTo>
                  <a:pt x="994796" y="1766728"/>
                </a:lnTo>
                <a:lnTo>
                  <a:pt x="993269" y="1779961"/>
                </a:lnTo>
                <a:lnTo>
                  <a:pt x="990624" y="1795304"/>
                </a:lnTo>
                <a:lnTo>
                  <a:pt x="987714" y="1813555"/>
                </a:lnTo>
                <a:lnTo>
                  <a:pt x="986127" y="1822285"/>
                </a:lnTo>
                <a:lnTo>
                  <a:pt x="985334" y="1828898"/>
                </a:lnTo>
                <a:lnTo>
                  <a:pt x="983747" y="1839214"/>
                </a:lnTo>
                <a:lnTo>
                  <a:pt x="983218" y="1843975"/>
                </a:lnTo>
                <a:lnTo>
                  <a:pt x="982160" y="1849266"/>
                </a:lnTo>
                <a:lnTo>
                  <a:pt x="980572" y="1855350"/>
                </a:lnTo>
                <a:lnTo>
                  <a:pt x="977927" y="1863285"/>
                </a:lnTo>
                <a:lnTo>
                  <a:pt x="976605" y="1867518"/>
                </a:lnTo>
                <a:lnTo>
                  <a:pt x="975018" y="1870956"/>
                </a:lnTo>
                <a:lnTo>
                  <a:pt x="973430" y="1874660"/>
                </a:lnTo>
                <a:lnTo>
                  <a:pt x="971579" y="1877305"/>
                </a:lnTo>
                <a:lnTo>
                  <a:pt x="969463" y="1879950"/>
                </a:lnTo>
                <a:lnTo>
                  <a:pt x="967346" y="1882066"/>
                </a:lnTo>
                <a:lnTo>
                  <a:pt x="964966" y="1884183"/>
                </a:lnTo>
                <a:lnTo>
                  <a:pt x="962321" y="1885770"/>
                </a:lnTo>
                <a:lnTo>
                  <a:pt x="959940" y="1887621"/>
                </a:lnTo>
                <a:lnTo>
                  <a:pt x="957030" y="1888944"/>
                </a:lnTo>
                <a:lnTo>
                  <a:pt x="951211" y="1891589"/>
                </a:lnTo>
                <a:lnTo>
                  <a:pt x="937720" y="1896086"/>
                </a:lnTo>
                <a:lnTo>
                  <a:pt x="934546" y="1897409"/>
                </a:lnTo>
                <a:lnTo>
                  <a:pt x="931372" y="1898996"/>
                </a:lnTo>
                <a:lnTo>
                  <a:pt x="928991" y="1900318"/>
                </a:lnTo>
                <a:lnTo>
                  <a:pt x="926611" y="1901905"/>
                </a:lnTo>
                <a:lnTo>
                  <a:pt x="922643" y="1904551"/>
                </a:lnTo>
                <a:lnTo>
                  <a:pt x="919998" y="1907196"/>
                </a:lnTo>
                <a:lnTo>
                  <a:pt x="918146" y="1909312"/>
                </a:lnTo>
                <a:lnTo>
                  <a:pt x="917088" y="1911164"/>
                </a:lnTo>
                <a:lnTo>
                  <a:pt x="916559" y="1912751"/>
                </a:lnTo>
                <a:lnTo>
                  <a:pt x="913649" y="1917777"/>
                </a:lnTo>
                <a:lnTo>
                  <a:pt x="910739" y="1922538"/>
                </a:lnTo>
                <a:lnTo>
                  <a:pt x="908359" y="1928093"/>
                </a:lnTo>
                <a:lnTo>
                  <a:pt x="906507" y="1933648"/>
                </a:lnTo>
                <a:lnTo>
                  <a:pt x="904655" y="1939203"/>
                </a:lnTo>
                <a:lnTo>
                  <a:pt x="903333" y="1945287"/>
                </a:lnTo>
                <a:lnTo>
                  <a:pt x="902010" y="1951106"/>
                </a:lnTo>
                <a:lnTo>
                  <a:pt x="900952" y="1957455"/>
                </a:lnTo>
                <a:lnTo>
                  <a:pt x="900159" y="1963803"/>
                </a:lnTo>
                <a:lnTo>
                  <a:pt x="899365" y="1970416"/>
                </a:lnTo>
                <a:lnTo>
                  <a:pt x="898836" y="1976765"/>
                </a:lnTo>
                <a:lnTo>
                  <a:pt x="898572" y="1983642"/>
                </a:lnTo>
                <a:lnTo>
                  <a:pt x="898307" y="1996868"/>
                </a:lnTo>
                <a:lnTo>
                  <a:pt x="898572" y="2010094"/>
                </a:lnTo>
                <a:lnTo>
                  <a:pt x="899101" y="2023056"/>
                </a:lnTo>
                <a:lnTo>
                  <a:pt x="900159" y="2035753"/>
                </a:lnTo>
                <a:lnTo>
                  <a:pt x="901746" y="2059295"/>
                </a:lnTo>
                <a:lnTo>
                  <a:pt x="902539" y="2069876"/>
                </a:lnTo>
                <a:lnTo>
                  <a:pt x="902804" y="2079399"/>
                </a:lnTo>
                <a:lnTo>
                  <a:pt x="902804" y="2087864"/>
                </a:lnTo>
                <a:lnTo>
                  <a:pt x="902539" y="2091567"/>
                </a:lnTo>
                <a:lnTo>
                  <a:pt x="902275" y="2094741"/>
                </a:lnTo>
                <a:lnTo>
                  <a:pt x="901481" y="2103999"/>
                </a:lnTo>
                <a:lnTo>
                  <a:pt x="900688" y="2118283"/>
                </a:lnTo>
                <a:lnTo>
                  <a:pt x="900159" y="2137329"/>
                </a:lnTo>
                <a:lnTo>
                  <a:pt x="899365" y="2160342"/>
                </a:lnTo>
                <a:lnTo>
                  <a:pt x="898572" y="2214305"/>
                </a:lnTo>
                <a:lnTo>
                  <a:pt x="898307" y="2274880"/>
                </a:lnTo>
                <a:lnTo>
                  <a:pt x="898042" y="2335455"/>
                </a:lnTo>
                <a:lnTo>
                  <a:pt x="898307" y="2390740"/>
                </a:lnTo>
                <a:lnTo>
                  <a:pt x="898836" y="2433592"/>
                </a:lnTo>
                <a:lnTo>
                  <a:pt x="899365" y="2448670"/>
                </a:lnTo>
                <a:lnTo>
                  <a:pt x="899630" y="2458722"/>
                </a:lnTo>
                <a:lnTo>
                  <a:pt x="900952" y="2478032"/>
                </a:lnTo>
                <a:lnTo>
                  <a:pt x="902010" y="2505542"/>
                </a:lnTo>
                <a:lnTo>
                  <a:pt x="903068" y="2539136"/>
                </a:lnTo>
                <a:lnTo>
                  <a:pt x="904126" y="2575376"/>
                </a:lnTo>
                <a:lnTo>
                  <a:pt x="904655" y="2612144"/>
                </a:lnTo>
                <a:lnTo>
                  <a:pt x="905184" y="2646532"/>
                </a:lnTo>
                <a:lnTo>
                  <a:pt x="905184" y="2675894"/>
                </a:lnTo>
                <a:lnTo>
                  <a:pt x="904920" y="2687797"/>
                </a:lnTo>
                <a:lnTo>
                  <a:pt x="904655" y="2697584"/>
                </a:lnTo>
                <a:lnTo>
                  <a:pt x="903597" y="2722449"/>
                </a:lnTo>
                <a:lnTo>
                  <a:pt x="902539" y="2760805"/>
                </a:lnTo>
                <a:lnTo>
                  <a:pt x="899630" y="2860529"/>
                </a:lnTo>
                <a:lnTo>
                  <a:pt x="897249" y="2959989"/>
                </a:lnTo>
                <a:lnTo>
                  <a:pt x="895926" y="2998344"/>
                </a:lnTo>
                <a:lnTo>
                  <a:pt x="895133" y="3023474"/>
                </a:lnTo>
                <a:lnTo>
                  <a:pt x="894604" y="3031939"/>
                </a:lnTo>
                <a:lnTo>
                  <a:pt x="893546" y="3040668"/>
                </a:lnTo>
                <a:lnTo>
                  <a:pt x="892488" y="3049133"/>
                </a:lnTo>
                <a:lnTo>
                  <a:pt x="891165" y="3057862"/>
                </a:lnTo>
                <a:lnTo>
                  <a:pt x="889578" y="3066591"/>
                </a:lnTo>
                <a:lnTo>
                  <a:pt x="887726" y="3075320"/>
                </a:lnTo>
                <a:lnTo>
                  <a:pt x="883758" y="3092778"/>
                </a:lnTo>
                <a:lnTo>
                  <a:pt x="875823" y="3126373"/>
                </a:lnTo>
                <a:lnTo>
                  <a:pt x="871855" y="3142508"/>
                </a:lnTo>
                <a:lnTo>
                  <a:pt x="868945" y="3158380"/>
                </a:lnTo>
                <a:lnTo>
                  <a:pt x="867887" y="3165257"/>
                </a:lnTo>
                <a:lnTo>
                  <a:pt x="867094" y="3171870"/>
                </a:lnTo>
                <a:lnTo>
                  <a:pt x="866829" y="3177690"/>
                </a:lnTo>
                <a:lnTo>
                  <a:pt x="866829" y="3182980"/>
                </a:lnTo>
                <a:lnTo>
                  <a:pt x="867094" y="3188270"/>
                </a:lnTo>
                <a:lnTo>
                  <a:pt x="867887" y="3193032"/>
                </a:lnTo>
                <a:lnTo>
                  <a:pt x="868945" y="3197529"/>
                </a:lnTo>
                <a:lnTo>
                  <a:pt x="870003" y="3202290"/>
                </a:lnTo>
                <a:lnTo>
                  <a:pt x="871591" y="3206787"/>
                </a:lnTo>
                <a:lnTo>
                  <a:pt x="873178" y="3211548"/>
                </a:lnTo>
                <a:lnTo>
                  <a:pt x="876881" y="3221600"/>
                </a:lnTo>
                <a:lnTo>
                  <a:pt x="881113" y="3233504"/>
                </a:lnTo>
                <a:lnTo>
                  <a:pt x="883229" y="3240381"/>
                </a:lnTo>
                <a:lnTo>
                  <a:pt x="885346" y="3247788"/>
                </a:lnTo>
                <a:lnTo>
                  <a:pt x="887726" y="3255723"/>
                </a:lnTo>
                <a:lnTo>
                  <a:pt x="889313" y="3262336"/>
                </a:lnTo>
                <a:lnTo>
                  <a:pt x="890371" y="3268685"/>
                </a:lnTo>
                <a:lnTo>
                  <a:pt x="890900" y="3274504"/>
                </a:lnTo>
                <a:lnTo>
                  <a:pt x="890900" y="3279795"/>
                </a:lnTo>
                <a:lnTo>
                  <a:pt x="890371" y="3284556"/>
                </a:lnTo>
                <a:lnTo>
                  <a:pt x="889578" y="3288788"/>
                </a:lnTo>
                <a:lnTo>
                  <a:pt x="887991" y="3293285"/>
                </a:lnTo>
                <a:lnTo>
                  <a:pt x="885875" y="3297253"/>
                </a:lnTo>
                <a:lnTo>
                  <a:pt x="883229" y="3300956"/>
                </a:lnTo>
                <a:lnTo>
                  <a:pt x="880055" y="3305189"/>
                </a:lnTo>
                <a:lnTo>
                  <a:pt x="876352" y="3308892"/>
                </a:lnTo>
                <a:lnTo>
                  <a:pt x="871591" y="3312860"/>
                </a:lnTo>
                <a:lnTo>
                  <a:pt x="866829" y="3316828"/>
                </a:lnTo>
                <a:lnTo>
                  <a:pt x="854661" y="3326086"/>
                </a:lnTo>
                <a:lnTo>
                  <a:pt x="848048" y="3330847"/>
                </a:lnTo>
                <a:lnTo>
                  <a:pt x="840642" y="3335344"/>
                </a:lnTo>
                <a:lnTo>
                  <a:pt x="832971" y="3339312"/>
                </a:lnTo>
                <a:lnTo>
                  <a:pt x="825300" y="3343280"/>
                </a:lnTo>
                <a:lnTo>
                  <a:pt x="816835" y="3346983"/>
                </a:lnTo>
                <a:lnTo>
                  <a:pt x="808371" y="3350157"/>
                </a:lnTo>
                <a:lnTo>
                  <a:pt x="799112" y="3353067"/>
                </a:lnTo>
                <a:lnTo>
                  <a:pt x="789590" y="3355448"/>
                </a:lnTo>
                <a:lnTo>
                  <a:pt x="779538" y="3357564"/>
                </a:lnTo>
                <a:lnTo>
                  <a:pt x="769486" y="3359151"/>
                </a:lnTo>
                <a:lnTo>
                  <a:pt x="758641" y="3360209"/>
                </a:lnTo>
                <a:lnTo>
                  <a:pt x="747531" y="3360738"/>
                </a:lnTo>
                <a:lnTo>
                  <a:pt x="735892" y="3360474"/>
                </a:lnTo>
                <a:lnTo>
                  <a:pt x="723724" y="3359945"/>
                </a:lnTo>
                <a:lnTo>
                  <a:pt x="711027" y="3358622"/>
                </a:lnTo>
                <a:lnTo>
                  <a:pt x="697802" y="3357035"/>
                </a:lnTo>
                <a:lnTo>
                  <a:pt x="691718" y="3355183"/>
                </a:lnTo>
                <a:lnTo>
                  <a:pt x="685898" y="3353596"/>
                </a:lnTo>
                <a:lnTo>
                  <a:pt x="680872" y="3351480"/>
                </a:lnTo>
                <a:lnTo>
                  <a:pt x="676111" y="3348835"/>
                </a:lnTo>
                <a:lnTo>
                  <a:pt x="672143" y="3345925"/>
                </a:lnTo>
                <a:lnTo>
                  <a:pt x="668704" y="3342222"/>
                </a:lnTo>
                <a:lnTo>
                  <a:pt x="665795" y="3338783"/>
                </a:lnTo>
                <a:lnTo>
                  <a:pt x="662885" y="3334815"/>
                </a:lnTo>
                <a:lnTo>
                  <a:pt x="661033" y="3330583"/>
                </a:lnTo>
                <a:lnTo>
                  <a:pt x="659446" y="3326086"/>
                </a:lnTo>
                <a:lnTo>
                  <a:pt x="658124" y="3321589"/>
                </a:lnTo>
                <a:lnTo>
                  <a:pt x="657066" y="3316563"/>
                </a:lnTo>
                <a:lnTo>
                  <a:pt x="656537" y="3311537"/>
                </a:lnTo>
                <a:lnTo>
                  <a:pt x="656272" y="3306776"/>
                </a:lnTo>
                <a:lnTo>
                  <a:pt x="656272" y="3301221"/>
                </a:lnTo>
                <a:lnTo>
                  <a:pt x="656537" y="3296195"/>
                </a:lnTo>
                <a:lnTo>
                  <a:pt x="657066" y="3290905"/>
                </a:lnTo>
                <a:lnTo>
                  <a:pt x="657859" y="3285614"/>
                </a:lnTo>
                <a:lnTo>
                  <a:pt x="658653" y="3280324"/>
                </a:lnTo>
                <a:lnTo>
                  <a:pt x="659711" y="3275033"/>
                </a:lnTo>
                <a:lnTo>
                  <a:pt x="662091" y="3264982"/>
                </a:lnTo>
                <a:lnTo>
                  <a:pt x="665001" y="3255459"/>
                </a:lnTo>
                <a:lnTo>
                  <a:pt x="667646" y="3246465"/>
                </a:lnTo>
                <a:lnTo>
                  <a:pt x="670292" y="3238794"/>
                </a:lnTo>
                <a:lnTo>
                  <a:pt x="673995" y="3226891"/>
                </a:lnTo>
                <a:lnTo>
                  <a:pt x="675317" y="3222129"/>
                </a:lnTo>
                <a:lnTo>
                  <a:pt x="676375" y="3217103"/>
                </a:lnTo>
                <a:lnTo>
                  <a:pt x="677698" y="3211813"/>
                </a:lnTo>
                <a:lnTo>
                  <a:pt x="678492" y="3205993"/>
                </a:lnTo>
                <a:lnTo>
                  <a:pt x="679021" y="3199909"/>
                </a:lnTo>
                <a:lnTo>
                  <a:pt x="679550" y="3193561"/>
                </a:lnTo>
                <a:lnTo>
                  <a:pt x="679814" y="3187212"/>
                </a:lnTo>
                <a:lnTo>
                  <a:pt x="679814" y="3180599"/>
                </a:lnTo>
                <a:lnTo>
                  <a:pt x="679550" y="3173986"/>
                </a:lnTo>
                <a:lnTo>
                  <a:pt x="679021" y="3167109"/>
                </a:lnTo>
                <a:lnTo>
                  <a:pt x="678227" y="3160496"/>
                </a:lnTo>
                <a:lnTo>
                  <a:pt x="677169" y="3153618"/>
                </a:lnTo>
                <a:lnTo>
                  <a:pt x="675582" y="3147005"/>
                </a:lnTo>
                <a:lnTo>
                  <a:pt x="673995" y="3140128"/>
                </a:lnTo>
                <a:lnTo>
                  <a:pt x="671879" y="3133779"/>
                </a:lnTo>
                <a:lnTo>
                  <a:pt x="669498" y="3127431"/>
                </a:lnTo>
                <a:lnTo>
                  <a:pt x="668175" y="3124256"/>
                </a:lnTo>
                <a:lnTo>
                  <a:pt x="666853" y="3120289"/>
                </a:lnTo>
                <a:lnTo>
                  <a:pt x="665795" y="3116056"/>
                </a:lnTo>
                <a:lnTo>
                  <a:pt x="665001" y="3111295"/>
                </a:lnTo>
                <a:lnTo>
                  <a:pt x="662885" y="3100714"/>
                </a:lnTo>
                <a:lnTo>
                  <a:pt x="661562" y="3088546"/>
                </a:lnTo>
                <a:lnTo>
                  <a:pt x="660504" y="3075320"/>
                </a:lnTo>
                <a:lnTo>
                  <a:pt x="659446" y="3061036"/>
                </a:lnTo>
                <a:lnTo>
                  <a:pt x="658917" y="3046223"/>
                </a:lnTo>
                <a:lnTo>
                  <a:pt x="658653" y="3030881"/>
                </a:lnTo>
                <a:lnTo>
                  <a:pt x="658653" y="3015274"/>
                </a:lnTo>
                <a:lnTo>
                  <a:pt x="658653" y="2999138"/>
                </a:lnTo>
                <a:lnTo>
                  <a:pt x="658917" y="2983531"/>
                </a:lnTo>
                <a:lnTo>
                  <a:pt x="659182" y="2968189"/>
                </a:lnTo>
                <a:lnTo>
                  <a:pt x="660504" y="2939621"/>
                </a:lnTo>
                <a:lnTo>
                  <a:pt x="662091" y="2914756"/>
                </a:lnTo>
                <a:lnTo>
                  <a:pt x="662885" y="2901530"/>
                </a:lnTo>
                <a:lnTo>
                  <a:pt x="663150" y="2884336"/>
                </a:lnTo>
                <a:lnTo>
                  <a:pt x="663679" y="2863703"/>
                </a:lnTo>
                <a:lnTo>
                  <a:pt x="663679" y="2840690"/>
                </a:lnTo>
                <a:lnTo>
                  <a:pt x="662885" y="2815296"/>
                </a:lnTo>
                <a:lnTo>
                  <a:pt x="662356" y="2788579"/>
                </a:lnTo>
                <a:lnTo>
                  <a:pt x="661033" y="2732501"/>
                </a:lnTo>
                <a:lnTo>
                  <a:pt x="659182" y="2677745"/>
                </a:lnTo>
                <a:lnTo>
                  <a:pt x="656801" y="2629338"/>
                </a:lnTo>
                <a:lnTo>
                  <a:pt x="655743" y="2608705"/>
                </a:lnTo>
                <a:lnTo>
                  <a:pt x="654685" y="2591776"/>
                </a:lnTo>
                <a:lnTo>
                  <a:pt x="653891" y="2578550"/>
                </a:lnTo>
                <a:lnTo>
                  <a:pt x="652833" y="2569556"/>
                </a:lnTo>
                <a:lnTo>
                  <a:pt x="645691" y="2524059"/>
                </a:lnTo>
                <a:lnTo>
                  <a:pt x="640401" y="2490464"/>
                </a:lnTo>
                <a:lnTo>
                  <a:pt x="634317" y="2453960"/>
                </a:lnTo>
                <a:lnTo>
                  <a:pt x="628233" y="2417986"/>
                </a:lnTo>
                <a:lnTo>
                  <a:pt x="621885" y="2385714"/>
                </a:lnTo>
                <a:lnTo>
                  <a:pt x="619239" y="2371959"/>
                </a:lnTo>
                <a:lnTo>
                  <a:pt x="616594" y="2360320"/>
                </a:lnTo>
                <a:lnTo>
                  <a:pt x="614478" y="2351591"/>
                </a:lnTo>
                <a:lnTo>
                  <a:pt x="613420" y="2347888"/>
                </a:lnTo>
                <a:lnTo>
                  <a:pt x="612362" y="2345242"/>
                </a:lnTo>
                <a:lnTo>
                  <a:pt x="609717" y="2338894"/>
                </a:lnTo>
                <a:lnTo>
                  <a:pt x="606278" y="2328313"/>
                </a:lnTo>
                <a:lnTo>
                  <a:pt x="596226" y="2297629"/>
                </a:lnTo>
                <a:lnTo>
                  <a:pt x="584058" y="2258744"/>
                </a:lnTo>
                <a:lnTo>
                  <a:pt x="570568" y="2215892"/>
                </a:lnTo>
                <a:lnTo>
                  <a:pt x="547026" y="2138387"/>
                </a:lnTo>
                <a:lnTo>
                  <a:pt x="536445" y="2104264"/>
                </a:lnTo>
                <a:lnTo>
                  <a:pt x="531684" y="2096857"/>
                </a:lnTo>
                <a:lnTo>
                  <a:pt x="527187" y="2089980"/>
                </a:lnTo>
                <a:lnTo>
                  <a:pt x="524542" y="2086277"/>
                </a:lnTo>
                <a:lnTo>
                  <a:pt x="521896" y="2082573"/>
                </a:lnTo>
                <a:lnTo>
                  <a:pt x="519251" y="2079399"/>
                </a:lnTo>
                <a:lnTo>
                  <a:pt x="516341" y="2076754"/>
                </a:lnTo>
                <a:lnTo>
                  <a:pt x="513696" y="2074638"/>
                </a:lnTo>
                <a:lnTo>
                  <a:pt x="512374" y="2073844"/>
                </a:lnTo>
                <a:lnTo>
                  <a:pt x="511316" y="2073315"/>
                </a:lnTo>
                <a:lnTo>
                  <a:pt x="510257" y="2073315"/>
                </a:lnTo>
                <a:lnTo>
                  <a:pt x="509199" y="2073315"/>
                </a:lnTo>
                <a:lnTo>
                  <a:pt x="508406" y="2073580"/>
                </a:lnTo>
                <a:lnTo>
                  <a:pt x="507612" y="2074373"/>
                </a:lnTo>
                <a:lnTo>
                  <a:pt x="506819" y="2075167"/>
                </a:lnTo>
                <a:lnTo>
                  <a:pt x="506290" y="2076754"/>
                </a:lnTo>
                <a:lnTo>
                  <a:pt x="506025" y="2078341"/>
                </a:lnTo>
                <a:lnTo>
                  <a:pt x="505232" y="2080722"/>
                </a:lnTo>
                <a:lnTo>
                  <a:pt x="504967" y="2087599"/>
                </a:lnTo>
                <a:lnTo>
                  <a:pt x="504438" y="2097915"/>
                </a:lnTo>
                <a:lnTo>
                  <a:pt x="503380" y="2128335"/>
                </a:lnTo>
                <a:lnTo>
                  <a:pt x="502057" y="2168013"/>
                </a:lnTo>
                <a:lnTo>
                  <a:pt x="500999" y="2212717"/>
                </a:lnTo>
                <a:lnTo>
                  <a:pt x="499148" y="2303713"/>
                </a:lnTo>
                <a:lnTo>
                  <a:pt x="498619" y="2342333"/>
                </a:lnTo>
                <a:lnTo>
                  <a:pt x="498354" y="2371165"/>
                </a:lnTo>
                <a:lnTo>
                  <a:pt x="498090" y="2396030"/>
                </a:lnTo>
                <a:lnTo>
                  <a:pt x="497825" y="2423541"/>
                </a:lnTo>
                <a:lnTo>
                  <a:pt x="497032" y="2452902"/>
                </a:lnTo>
                <a:lnTo>
                  <a:pt x="495973" y="2483587"/>
                </a:lnTo>
                <a:lnTo>
                  <a:pt x="494386" y="2514800"/>
                </a:lnTo>
                <a:lnTo>
                  <a:pt x="492270" y="2545220"/>
                </a:lnTo>
                <a:lnTo>
                  <a:pt x="490948" y="2560298"/>
                </a:lnTo>
                <a:lnTo>
                  <a:pt x="489625" y="2574847"/>
                </a:lnTo>
                <a:lnTo>
                  <a:pt x="488038" y="2589395"/>
                </a:lnTo>
                <a:lnTo>
                  <a:pt x="486451" y="2602886"/>
                </a:lnTo>
                <a:lnTo>
                  <a:pt x="485657" y="2609763"/>
                </a:lnTo>
                <a:lnTo>
                  <a:pt x="484864" y="2617170"/>
                </a:lnTo>
                <a:lnTo>
                  <a:pt x="483806" y="2633306"/>
                </a:lnTo>
                <a:lnTo>
                  <a:pt x="483012" y="2651029"/>
                </a:lnTo>
                <a:lnTo>
                  <a:pt x="482483" y="2670074"/>
                </a:lnTo>
                <a:lnTo>
                  <a:pt x="482218" y="2711075"/>
                </a:lnTo>
                <a:lnTo>
                  <a:pt x="481689" y="2754192"/>
                </a:lnTo>
                <a:lnTo>
                  <a:pt x="481425" y="2775882"/>
                </a:lnTo>
                <a:lnTo>
                  <a:pt x="480896" y="2797044"/>
                </a:lnTo>
                <a:lnTo>
                  <a:pt x="480367" y="2818206"/>
                </a:lnTo>
                <a:lnTo>
                  <a:pt x="479044" y="2838045"/>
                </a:lnTo>
                <a:lnTo>
                  <a:pt x="477457" y="2857355"/>
                </a:lnTo>
                <a:lnTo>
                  <a:pt x="476664" y="2866084"/>
                </a:lnTo>
                <a:lnTo>
                  <a:pt x="475605" y="2874813"/>
                </a:lnTo>
                <a:lnTo>
                  <a:pt x="474283" y="2883278"/>
                </a:lnTo>
                <a:lnTo>
                  <a:pt x="472960" y="2890949"/>
                </a:lnTo>
                <a:lnTo>
                  <a:pt x="471373" y="2898356"/>
                </a:lnTo>
                <a:lnTo>
                  <a:pt x="469786" y="2905233"/>
                </a:lnTo>
                <a:lnTo>
                  <a:pt x="468199" y="2912375"/>
                </a:lnTo>
                <a:lnTo>
                  <a:pt x="466612" y="2919517"/>
                </a:lnTo>
                <a:lnTo>
                  <a:pt x="465289" y="2927188"/>
                </a:lnTo>
                <a:lnTo>
                  <a:pt x="463967" y="2935389"/>
                </a:lnTo>
                <a:lnTo>
                  <a:pt x="463173" y="2943589"/>
                </a:lnTo>
                <a:lnTo>
                  <a:pt x="462115" y="2952053"/>
                </a:lnTo>
                <a:lnTo>
                  <a:pt x="461057" y="2970041"/>
                </a:lnTo>
                <a:lnTo>
                  <a:pt x="460263" y="2988557"/>
                </a:lnTo>
                <a:lnTo>
                  <a:pt x="459999" y="3007338"/>
                </a:lnTo>
                <a:lnTo>
                  <a:pt x="460263" y="3026384"/>
                </a:lnTo>
                <a:lnTo>
                  <a:pt x="460528" y="3045165"/>
                </a:lnTo>
                <a:lnTo>
                  <a:pt x="461321" y="3063152"/>
                </a:lnTo>
                <a:lnTo>
                  <a:pt x="462115" y="3080610"/>
                </a:lnTo>
                <a:lnTo>
                  <a:pt x="463967" y="3111824"/>
                </a:lnTo>
                <a:lnTo>
                  <a:pt x="465818" y="3136160"/>
                </a:lnTo>
                <a:lnTo>
                  <a:pt x="467405" y="3151238"/>
                </a:lnTo>
                <a:lnTo>
                  <a:pt x="468199" y="3160496"/>
                </a:lnTo>
                <a:lnTo>
                  <a:pt x="468728" y="3168960"/>
                </a:lnTo>
                <a:lnTo>
                  <a:pt x="468728" y="3172928"/>
                </a:lnTo>
                <a:lnTo>
                  <a:pt x="468463" y="3176632"/>
                </a:lnTo>
                <a:lnTo>
                  <a:pt x="467934" y="3180070"/>
                </a:lnTo>
                <a:lnTo>
                  <a:pt x="466876" y="3183509"/>
                </a:lnTo>
                <a:lnTo>
                  <a:pt x="465289" y="3186948"/>
                </a:lnTo>
                <a:lnTo>
                  <a:pt x="463702" y="3189858"/>
                </a:lnTo>
                <a:lnTo>
                  <a:pt x="461586" y="3192767"/>
                </a:lnTo>
                <a:lnTo>
                  <a:pt x="458676" y="3195677"/>
                </a:lnTo>
                <a:lnTo>
                  <a:pt x="455502" y="3198322"/>
                </a:lnTo>
                <a:lnTo>
                  <a:pt x="451270" y="3200968"/>
                </a:lnTo>
                <a:lnTo>
                  <a:pt x="446773" y="3203348"/>
                </a:lnTo>
                <a:lnTo>
                  <a:pt x="441483" y="3205464"/>
                </a:lnTo>
                <a:lnTo>
                  <a:pt x="435399" y="3207581"/>
                </a:lnTo>
                <a:lnTo>
                  <a:pt x="429579" y="3208903"/>
                </a:lnTo>
                <a:lnTo>
                  <a:pt x="423760" y="3210226"/>
                </a:lnTo>
                <a:lnTo>
                  <a:pt x="417940" y="3211284"/>
                </a:lnTo>
                <a:lnTo>
                  <a:pt x="411856" y="3212077"/>
                </a:lnTo>
                <a:lnTo>
                  <a:pt x="406037" y="3212342"/>
                </a:lnTo>
                <a:lnTo>
                  <a:pt x="399953" y="3212606"/>
                </a:lnTo>
                <a:lnTo>
                  <a:pt x="394398" y="3212606"/>
                </a:lnTo>
                <a:lnTo>
                  <a:pt x="382759" y="3212606"/>
                </a:lnTo>
                <a:lnTo>
                  <a:pt x="371649" y="3212342"/>
                </a:lnTo>
                <a:lnTo>
                  <a:pt x="361069" y="3212077"/>
                </a:lnTo>
                <a:lnTo>
                  <a:pt x="356043" y="3212342"/>
                </a:lnTo>
                <a:lnTo>
                  <a:pt x="351017" y="3212606"/>
                </a:lnTo>
                <a:lnTo>
                  <a:pt x="348636" y="3213135"/>
                </a:lnTo>
                <a:lnTo>
                  <a:pt x="346256" y="3213665"/>
                </a:lnTo>
                <a:lnTo>
                  <a:pt x="343875" y="3214194"/>
                </a:lnTo>
                <a:lnTo>
                  <a:pt x="341759" y="3215252"/>
                </a:lnTo>
                <a:lnTo>
                  <a:pt x="339643" y="3216310"/>
                </a:lnTo>
                <a:lnTo>
                  <a:pt x="337527" y="3217632"/>
                </a:lnTo>
                <a:lnTo>
                  <a:pt x="333294" y="3220542"/>
                </a:lnTo>
                <a:lnTo>
                  <a:pt x="329062" y="3223981"/>
                </a:lnTo>
                <a:lnTo>
                  <a:pt x="325094" y="3227949"/>
                </a:lnTo>
                <a:lnTo>
                  <a:pt x="316365" y="3236678"/>
                </a:lnTo>
                <a:lnTo>
                  <a:pt x="311604" y="3241439"/>
                </a:lnTo>
                <a:lnTo>
                  <a:pt x="306578" y="3246201"/>
                </a:lnTo>
                <a:lnTo>
                  <a:pt x="301287" y="3251226"/>
                </a:lnTo>
                <a:lnTo>
                  <a:pt x="295203" y="3255723"/>
                </a:lnTo>
                <a:lnTo>
                  <a:pt x="288855" y="3260220"/>
                </a:lnTo>
                <a:lnTo>
                  <a:pt x="281713" y="3264453"/>
                </a:lnTo>
                <a:lnTo>
                  <a:pt x="278010" y="3266569"/>
                </a:lnTo>
                <a:lnTo>
                  <a:pt x="274042" y="3268420"/>
                </a:lnTo>
                <a:lnTo>
                  <a:pt x="270074" y="3270007"/>
                </a:lnTo>
                <a:lnTo>
                  <a:pt x="265313" y="3271595"/>
                </a:lnTo>
                <a:lnTo>
                  <a:pt x="256584" y="3274504"/>
                </a:lnTo>
                <a:lnTo>
                  <a:pt x="247590" y="3277679"/>
                </a:lnTo>
                <a:lnTo>
                  <a:pt x="238067" y="3280324"/>
                </a:lnTo>
                <a:lnTo>
                  <a:pt x="228545" y="3282704"/>
                </a:lnTo>
                <a:lnTo>
                  <a:pt x="219286" y="3285085"/>
                </a:lnTo>
                <a:lnTo>
                  <a:pt x="209235" y="3286937"/>
                </a:lnTo>
                <a:lnTo>
                  <a:pt x="199183" y="3288259"/>
                </a:lnTo>
                <a:lnTo>
                  <a:pt x="188867" y="3289582"/>
                </a:lnTo>
                <a:lnTo>
                  <a:pt x="178286" y="3290640"/>
                </a:lnTo>
                <a:lnTo>
                  <a:pt x="167441" y="3290905"/>
                </a:lnTo>
                <a:lnTo>
                  <a:pt x="156066" y="3290640"/>
                </a:lnTo>
                <a:lnTo>
                  <a:pt x="144427" y="3289847"/>
                </a:lnTo>
                <a:lnTo>
                  <a:pt x="132524" y="3288524"/>
                </a:lnTo>
                <a:lnTo>
                  <a:pt x="120092" y="3286672"/>
                </a:lnTo>
                <a:lnTo>
                  <a:pt x="107395" y="3284292"/>
                </a:lnTo>
                <a:lnTo>
                  <a:pt x="94433" y="3281117"/>
                </a:lnTo>
                <a:lnTo>
                  <a:pt x="91259" y="3280324"/>
                </a:lnTo>
                <a:lnTo>
                  <a:pt x="88349" y="3279266"/>
                </a:lnTo>
                <a:lnTo>
                  <a:pt x="85969" y="3277943"/>
                </a:lnTo>
                <a:lnTo>
                  <a:pt x="83588" y="3276356"/>
                </a:lnTo>
                <a:lnTo>
                  <a:pt x="81472" y="3274769"/>
                </a:lnTo>
                <a:lnTo>
                  <a:pt x="79885" y="3273182"/>
                </a:lnTo>
                <a:lnTo>
                  <a:pt x="78562" y="3271595"/>
                </a:lnTo>
                <a:lnTo>
                  <a:pt x="77504" y="3269743"/>
                </a:lnTo>
                <a:lnTo>
                  <a:pt x="76711" y="3267891"/>
                </a:lnTo>
                <a:lnTo>
                  <a:pt x="76182" y="3265775"/>
                </a:lnTo>
                <a:lnTo>
                  <a:pt x="75917" y="3263394"/>
                </a:lnTo>
                <a:lnTo>
                  <a:pt x="75917" y="3261014"/>
                </a:lnTo>
                <a:lnTo>
                  <a:pt x="75917" y="3258898"/>
                </a:lnTo>
                <a:lnTo>
                  <a:pt x="76446" y="3256517"/>
                </a:lnTo>
                <a:lnTo>
                  <a:pt x="76975" y="3253872"/>
                </a:lnTo>
                <a:lnTo>
                  <a:pt x="77769" y="3251491"/>
                </a:lnTo>
                <a:lnTo>
                  <a:pt x="79885" y="3245672"/>
                </a:lnTo>
                <a:lnTo>
                  <a:pt x="82795" y="3240117"/>
                </a:lnTo>
                <a:lnTo>
                  <a:pt x="86498" y="3234297"/>
                </a:lnTo>
                <a:lnTo>
                  <a:pt x="90730" y="3228213"/>
                </a:lnTo>
                <a:lnTo>
                  <a:pt x="95227" y="3221865"/>
                </a:lnTo>
                <a:lnTo>
                  <a:pt x="100782" y="3215781"/>
                </a:lnTo>
                <a:lnTo>
                  <a:pt x="106337" y="3209432"/>
                </a:lnTo>
                <a:lnTo>
                  <a:pt x="112421" y="3203084"/>
                </a:lnTo>
                <a:lnTo>
                  <a:pt x="118505" y="3196735"/>
                </a:lnTo>
                <a:lnTo>
                  <a:pt x="125118" y="3190651"/>
                </a:lnTo>
                <a:lnTo>
                  <a:pt x="131466" y="3184303"/>
                </a:lnTo>
                <a:lnTo>
                  <a:pt x="138344" y="3178483"/>
                </a:lnTo>
                <a:lnTo>
                  <a:pt x="151834" y="3167109"/>
                </a:lnTo>
                <a:lnTo>
                  <a:pt x="164795" y="3156793"/>
                </a:lnTo>
                <a:lnTo>
                  <a:pt x="176434" y="3148063"/>
                </a:lnTo>
                <a:lnTo>
                  <a:pt x="187015" y="3140657"/>
                </a:lnTo>
                <a:lnTo>
                  <a:pt x="195480" y="3135366"/>
                </a:lnTo>
                <a:lnTo>
                  <a:pt x="198654" y="3133515"/>
                </a:lnTo>
                <a:lnTo>
                  <a:pt x="201299" y="3132457"/>
                </a:lnTo>
                <a:lnTo>
                  <a:pt x="203415" y="3131134"/>
                </a:lnTo>
                <a:lnTo>
                  <a:pt x="205531" y="3129811"/>
                </a:lnTo>
                <a:lnTo>
                  <a:pt x="207383" y="3128224"/>
                </a:lnTo>
                <a:lnTo>
                  <a:pt x="209235" y="3126373"/>
                </a:lnTo>
                <a:lnTo>
                  <a:pt x="210822" y="3124521"/>
                </a:lnTo>
                <a:lnTo>
                  <a:pt x="212409" y="3122140"/>
                </a:lnTo>
                <a:lnTo>
                  <a:pt x="213731" y="3119760"/>
                </a:lnTo>
                <a:lnTo>
                  <a:pt x="215054" y="3116850"/>
                </a:lnTo>
                <a:lnTo>
                  <a:pt x="217699" y="3111030"/>
                </a:lnTo>
                <a:lnTo>
                  <a:pt x="219551" y="3104417"/>
                </a:lnTo>
                <a:lnTo>
                  <a:pt x="221403" y="3097275"/>
                </a:lnTo>
                <a:lnTo>
                  <a:pt x="222725" y="3089604"/>
                </a:lnTo>
                <a:lnTo>
                  <a:pt x="224048" y="3081933"/>
                </a:lnTo>
                <a:lnTo>
                  <a:pt x="224841" y="3073733"/>
                </a:lnTo>
                <a:lnTo>
                  <a:pt x="226693" y="3057068"/>
                </a:lnTo>
                <a:lnTo>
                  <a:pt x="228016" y="3040932"/>
                </a:lnTo>
                <a:lnTo>
                  <a:pt x="229603" y="3026119"/>
                </a:lnTo>
                <a:lnTo>
                  <a:pt x="230925" y="3017125"/>
                </a:lnTo>
                <a:lnTo>
                  <a:pt x="231719" y="3005487"/>
                </a:lnTo>
                <a:lnTo>
                  <a:pt x="233306" y="2975596"/>
                </a:lnTo>
                <a:lnTo>
                  <a:pt x="234893" y="2938563"/>
                </a:lnTo>
                <a:lnTo>
                  <a:pt x="236216" y="2898620"/>
                </a:lnTo>
                <a:lnTo>
                  <a:pt x="237538" y="2858677"/>
                </a:lnTo>
                <a:lnTo>
                  <a:pt x="238332" y="2822174"/>
                </a:lnTo>
                <a:lnTo>
                  <a:pt x="239125" y="2792547"/>
                </a:lnTo>
                <a:lnTo>
                  <a:pt x="239125" y="2772973"/>
                </a:lnTo>
                <a:lnTo>
                  <a:pt x="239654" y="2714514"/>
                </a:lnTo>
                <a:lnTo>
                  <a:pt x="240183" y="2616112"/>
                </a:lnTo>
                <a:lnTo>
                  <a:pt x="240183" y="2562150"/>
                </a:lnTo>
                <a:lnTo>
                  <a:pt x="240183" y="2511891"/>
                </a:lnTo>
                <a:lnTo>
                  <a:pt x="239919" y="2468509"/>
                </a:lnTo>
                <a:lnTo>
                  <a:pt x="239654" y="2451315"/>
                </a:lnTo>
                <a:lnTo>
                  <a:pt x="239125" y="2437560"/>
                </a:lnTo>
                <a:lnTo>
                  <a:pt x="238596" y="2423805"/>
                </a:lnTo>
                <a:lnTo>
                  <a:pt x="237274" y="2406876"/>
                </a:lnTo>
                <a:lnTo>
                  <a:pt x="235422" y="2387037"/>
                </a:lnTo>
                <a:lnTo>
                  <a:pt x="233306" y="2365346"/>
                </a:lnTo>
                <a:lnTo>
                  <a:pt x="227751" y="2317468"/>
                </a:lnTo>
                <a:lnTo>
                  <a:pt x="221932" y="2266944"/>
                </a:lnTo>
                <a:lnTo>
                  <a:pt x="215848" y="2218008"/>
                </a:lnTo>
                <a:lnTo>
                  <a:pt x="210822" y="2175155"/>
                </a:lnTo>
                <a:lnTo>
                  <a:pt x="207383" y="2142090"/>
                </a:lnTo>
                <a:lnTo>
                  <a:pt x="206325" y="2130716"/>
                </a:lnTo>
                <a:lnTo>
                  <a:pt x="206060" y="2123045"/>
                </a:lnTo>
                <a:lnTo>
                  <a:pt x="206060" y="2119871"/>
                </a:lnTo>
                <a:lnTo>
                  <a:pt x="205531" y="2115903"/>
                </a:lnTo>
                <a:lnTo>
                  <a:pt x="204209" y="2104793"/>
                </a:lnTo>
                <a:lnTo>
                  <a:pt x="201564" y="2090509"/>
                </a:lnTo>
                <a:lnTo>
                  <a:pt x="198654" y="2073844"/>
                </a:lnTo>
                <a:lnTo>
                  <a:pt x="191247" y="2034166"/>
                </a:lnTo>
                <a:lnTo>
                  <a:pt x="182254" y="1989726"/>
                </a:lnTo>
                <a:lnTo>
                  <a:pt x="173525" y="1945551"/>
                </a:lnTo>
                <a:lnTo>
                  <a:pt x="166118" y="1904815"/>
                </a:lnTo>
                <a:lnTo>
                  <a:pt x="162944" y="1887092"/>
                </a:lnTo>
                <a:lnTo>
                  <a:pt x="160563" y="1872015"/>
                </a:lnTo>
                <a:lnTo>
                  <a:pt x="158976" y="1859847"/>
                </a:lnTo>
                <a:lnTo>
                  <a:pt x="158712" y="1855085"/>
                </a:lnTo>
                <a:lnTo>
                  <a:pt x="158447" y="1851382"/>
                </a:lnTo>
                <a:lnTo>
                  <a:pt x="158712" y="1843711"/>
                </a:lnTo>
                <a:lnTo>
                  <a:pt x="158976" y="1834982"/>
                </a:lnTo>
                <a:lnTo>
                  <a:pt x="160563" y="1813026"/>
                </a:lnTo>
                <a:lnTo>
                  <a:pt x="162679" y="1788161"/>
                </a:lnTo>
                <a:lnTo>
                  <a:pt x="165854" y="1761974"/>
                </a:lnTo>
                <a:lnTo>
                  <a:pt x="169028" y="1736580"/>
                </a:lnTo>
                <a:lnTo>
                  <a:pt x="170879" y="1724676"/>
                </a:lnTo>
                <a:lnTo>
                  <a:pt x="172467" y="1713566"/>
                </a:lnTo>
                <a:lnTo>
                  <a:pt x="174318" y="1704044"/>
                </a:lnTo>
                <a:lnTo>
                  <a:pt x="176170" y="1695314"/>
                </a:lnTo>
                <a:lnTo>
                  <a:pt x="178286" y="1688437"/>
                </a:lnTo>
                <a:lnTo>
                  <a:pt x="180138" y="1683411"/>
                </a:lnTo>
                <a:lnTo>
                  <a:pt x="180931" y="1681559"/>
                </a:lnTo>
                <a:lnTo>
                  <a:pt x="181725" y="1679179"/>
                </a:lnTo>
                <a:lnTo>
                  <a:pt x="182783" y="1673624"/>
                </a:lnTo>
                <a:lnTo>
                  <a:pt x="183576" y="1667540"/>
                </a:lnTo>
                <a:lnTo>
                  <a:pt x="184105" y="1660662"/>
                </a:lnTo>
                <a:lnTo>
                  <a:pt x="184370" y="1653785"/>
                </a:lnTo>
                <a:lnTo>
                  <a:pt x="184634" y="1646378"/>
                </a:lnTo>
                <a:lnTo>
                  <a:pt x="184370" y="1639501"/>
                </a:lnTo>
                <a:lnTo>
                  <a:pt x="183841" y="1632359"/>
                </a:lnTo>
                <a:lnTo>
                  <a:pt x="183312" y="1626010"/>
                </a:lnTo>
                <a:lnTo>
                  <a:pt x="182254" y="1619926"/>
                </a:lnTo>
                <a:lnTo>
                  <a:pt x="181460" y="1614900"/>
                </a:lnTo>
                <a:lnTo>
                  <a:pt x="180402" y="1610932"/>
                </a:lnTo>
                <a:lnTo>
                  <a:pt x="179079" y="1607758"/>
                </a:lnTo>
                <a:lnTo>
                  <a:pt x="178550" y="1606700"/>
                </a:lnTo>
                <a:lnTo>
                  <a:pt x="178021" y="1606171"/>
                </a:lnTo>
                <a:lnTo>
                  <a:pt x="176963" y="1605907"/>
                </a:lnTo>
                <a:lnTo>
                  <a:pt x="176434" y="1606171"/>
                </a:lnTo>
                <a:lnTo>
                  <a:pt x="175641" y="1606700"/>
                </a:lnTo>
                <a:lnTo>
                  <a:pt x="175112" y="1607758"/>
                </a:lnTo>
                <a:lnTo>
                  <a:pt x="172467" y="1613313"/>
                </a:lnTo>
                <a:lnTo>
                  <a:pt x="169292" y="1618339"/>
                </a:lnTo>
                <a:lnTo>
                  <a:pt x="166383" y="1624158"/>
                </a:lnTo>
                <a:lnTo>
                  <a:pt x="162944" y="1629978"/>
                </a:lnTo>
                <a:lnTo>
                  <a:pt x="159505" y="1637120"/>
                </a:lnTo>
                <a:lnTo>
                  <a:pt x="156066" y="1644791"/>
                </a:lnTo>
                <a:lnTo>
                  <a:pt x="152628" y="1654049"/>
                </a:lnTo>
                <a:lnTo>
                  <a:pt x="148924" y="1664630"/>
                </a:lnTo>
                <a:lnTo>
                  <a:pt x="146015" y="1675211"/>
                </a:lnTo>
                <a:lnTo>
                  <a:pt x="143634" y="1684205"/>
                </a:lnTo>
                <a:lnTo>
                  <a:pt x="141782" y="1692405"/>
                </a:lnTo>
                <a:lnTo>
                  <a:pt x="140724" y="1699811"/>
                </a:lnTo>
                <a:lnTo>
                  <a:pt x="140195" y="1707218"/>
                </a:lnTo>
                <a:lnTo>
                  <a:pt x="139666" y="1714625"/>
                </a:lnTo>
                <a:lnTo>
                  <a:pt x="139666" y="1733141"/>
                </a:lnTo>
                <a:lnTo>
                  <a:pt x="139666" y="1832336"/>
                </a:lnTo>
                <a:lnTo>
                  <a:pt x="139402" y="1837098"/>
                </a:lnTo>
                <a:lnTo>
                  <a:pt x="138873" y="1841330"/>
                </a:lnTo>
                <a:lnTo>
                  <a:pt x="137550" y="1845033"/>
                </a:lnTo>
                <a:lnTo>
                  <a:pt x="136227" y="1848737"/>
                </a:lnTo>
                <a:lnTo>
                  <a:pt x="134640" y="1851911"/>
                </a:lnTo>
                <a:lnTo>
                  <a:pt x="132789" y="1854556"/>
                </a:lnTo>
                <a:lnTo>
                  <a:pt x="130672" y="1857201"/>
                </a:lnTo>
                <a:lnTo>
                  <a:pt x="128292" y="1859582"/>
                </a:lnTo>
                <a:lnTo>
                  <a:pt x="125911" y="1861963"/>
                </a:lnTo>
                <a:lnTo>
                  <a:pt x="123001" y="1863814"/>
                </a:lnTo>
                <a:lnTo>
                  <a:pt x="120356" y="1865402"/>
                </a:lnTo>
                <a:lnTo>
                  <a:pt x="117447" y="1866989"/>
                </a:lnTo>
                <a:lnTo>
                  <a:pt x="111892" y="1869898"/>
                </a:lnTo>
                <a:lnTo>
                  <a:pt x="106337" y="1872544"/>
                </a:lnTo>
                <a:lnTo>
                  <a:pt x="104750" y="1873073"/>
                </a:lnTo>
                <a:lnTo>
                  <a:pt x="103427" y="1873337"/>
                </a:lnTo>
                <a:lnTo>
                  <a:pt x="101575" y="1873602"/>
                </a:lnTo>
                <a:lnTo>
                  <a:pt x="99988" y="1873602"/>
                </a:lnTo>
                <a:lnTo>
                  <a:pt x="95756" y="1872808"/>
                </a:lnTo>
                <a:lnTo>
                  <a:pt x="91259" y="1871750"/>
                </a:lnTo>
                <a:lnTo>
                  <a:pt x="86498" y="1870163"/>
                </a:lnTo>
                <a:lnTo>
                  <a:pt x="81207" y="1868047"/>
                </a:lnTo>
                <a:lnTo>
                  <a:pt x="69833" y="1863021"/>
                </a:lnTo>
                <a:lnTo>
                  <a:pt x="58194" y="1857201"/>
                </a:lnTo>
                <a:lnTo>
                  <a:pt x="46291" y="1851646"/>
                </a:lnTo>
                <a:lnTo>
                  <a:pt x="40207" y="1849266"/>
                </a:lnTo>
                <a:lnTo>
                  <a:pt x="34388" y="1846885"/>
                </a:lnTo>
                <a:lnTo>
                  <a:pt x="28568" y="1845298"/>
                </a:lnTo>
                <a:lnTo>
                  <a:pt x="23278" y="1844240"/>
                </a:lnTo>
                <a:lnTo>
                  <a:pt x="20633" y="1843446"/>
                </a:lnTo>
                <a:lnTo>
                  <a:pt x="17987" y="1842653"/>
                </a:lnTo>
                <a:lnTo>
                  <a:pt x="15871" y="1841330"/>
                </a:lnTo>
                <a:lnTo>
                  <a:pt x="14020" y="1839743"/>
                </a:lnTo>
                <a:lnTo>
                  <a:pt x="12168" y="1837627"/>
                </a:lnTo>
                <a:lnTo>
                  <a:pt x="10316" y="1835511"/>
                </a:lnTo>
                <a:lnTo>
                  <a:pt x="8994" y="1832865"/>
                </a:lnTo>
                <a:lnTo>
                  <a:pt x="7671" y="1830220"/>
                </a:lnTo>
                <a:lnTo>
                  <a:pt x="6084" y="1827311"/>
                </a:lnTo>
                <a:lnTo>
                  <a:pt x="5026" y="1824136"/>
                </a:lnTo>
                <a:lnTo>
                  <a:pt x="3968" y="1820698"/>
                </a:lnTo>
                <a:lnTo>
                  <a:pt x="3174" y="1817259"/>
                </a:lnTo>
                <a:lnTo>
                  <a:pt x="1852" y="1810117"/>
                </a:lnTo>
                <a:lnTo>
                  <a:pt x="794" y="1802181"/>
                </a:lnTo>
                <a:lnTo>
                  <a:pt x="265" y="1794245"/>
                </a:lnTo>
                <a:lnTo>
                  <a:pt x="0" y="1786839"/>
                </a:lnTo>
                <a:lnTo>
                  <a:pt x="0" y="1778903"/>
                </a:lnTo>
                <a:lnTo>
                  <a:pt x="0" y="1771761"/>
                </a:lnTo>
                <a:lnTo>
                  <a:pt x="794" y="1759064"/>
                </a:lnTo>
                <a:lnTo>
                  <a:pt x="1587" y="1749806"/>
                </a:lnTo>
                <a:lnTo>
                  <a:pt x="2381" y="1745838"/>
                </a:lnTo>
                <a:lnTo>
                  <a:pt x="3174" y="1741077"/>
                </a:lnTo>
                <a:lnTo>
                  <a:pt x="6084" y="1730496"/>
                </a:lnTo>
                <a:lnTo>
                  <a:pt x="9523" y="1718328"/>
                </a:lnTo>
                <a:lnTo>
                  <a:pt x="13226" y="1706160"/>
                </a:lnTo>
                <a:lnTo>
                  <a:pt x="20368" y="1685263"/>
                </a:lnTo>
                <a:lnTo>
                  <a:pt x="23278" y="1676534"/>
                </a:lnTo>
                <a:lnTo>
                  <a:pt x="19574" y="1675476"/>
                </a:lnTo>
                <a:lnTo>
                  <a:pt x="16400" y="1674153"/>
                </a:lnTo>
                <a:lnTo>
                  <a:pt x="12432" y="1672566"/>
                </a:lnTo>
                <a:lnTo>
                  <a:pt x="10581" y="1671508"/>
                </a:lnTo>
                <a:lnTo>
                  <a:pt x="8465" y="1670450"/>
                </a:lnTo>
                <a:lnTo>
                  <a:pt x="6878" y="1668863"/>
                </a:lnTo>
                <a:lnTo>
                  <a:pt x="5026" y="1667540"/>
                </a:lnTo>
                <a:lnTo>
                  <a:pt x="3703" y="1665953"/>
                </a:lnTo>
                <a:lnTo>
                  <a:pt x="2645" y="1664101"/>
                </a:lnTo>
                <a:lnTo>
                  <a:pt x="1852" y="1661985"/>
                </a:lnTo>
                <a:lnTo>
                  <a:pt x="1587" y="1659869"/>
                </a:lnTo>
                <a:lnTo>
                  <a:pt x="1852" y="1656694"/>
                </a:lnTo>
                <a:lnTo>
                  <a:pt x="2381" y="1651669"/>
                </a:lnTo>
                <a:lnTo>
                  <a:pt x="4761" y="1636591"/>
                </a:lnTo>
                <a:lnTo>
                  <a:pt x="8465" y="1616223"/>
                </a:lnTo>
                <a:lnTo>
                  <a:pt x="12961" y="1592151"/>
                </a:lnTo>
                <a:lnTo>
                  <a:pt x="17987" y="1566493"/>
                </a:lnTo>
                <a:lnTo>
                  <a:pt x="23807" y="1540570"/>
                </a:lnTo>
                <a:lnTo>
                  <a:pt x="29362" y="1515970"/>
                </a:lnTo>
                <a:lnTo>
                  <a:pt x="32271" y="1504861"/>
                </a:lnTo>
                <a:lnTo>
                  <a:pt x="35181" y="1494543"/>
                </a:lnTo>
                <a:lnTo>
                  <a:pt x="37826" y="1483698"/>
                </a:lnTo>
                <a:lnTo>
                  <a:pt x="41001" y="1470472"/>
                </a:lnTo>
                <a:lnTo>
                  <a:pt x="44439" y="1455659"/>
                </a:lnTo>
                <a:lnTo>
                  <a:pt x="48143" y="1439258"/>
                </a:lnTo>
                <a:lnTo>
                  <a:pt x="55549" y="1402755"/>
                </a:lnTo>
                <a:lnTo>
                  <a:pt x="59517" y="1383180"/>
                </a:lnTo>
                <a:lnTo>
                  <a:pt x="62956" y="1363605"/>
                </a:lnTo>
                <a:lnTo>
                  <a:pt x="66394" y="1343766"/>
                </a:lnTo>
                <a:lnTo>
                  <a:pt x="69569" y="1324192"/>
                </a:lnTo>
                <a:lnTo>
                  <a:pt x="72743" y="1304882"/>
                </a:lnTo>
                <a:lnTo>
                  <a:pt x="75123" y="1286630"/>
                </a:lnTo>
                <a:lnTo>
                  <a:pt x="77240" y="1269700"/>
                </a:lnTo>
                <a:lnTo>
                  <a:pt x="78827" y="1253829"/>
                </a:lnTo>
                <a:lnTo>
                  <a:pt x="79885" y="1239810"/>
                </a:lnTo>
                <a:lnTo>
                  <a:pt x="80149" y="1227377"/>
                </a:lnTo>
                <a:lnTo>
                  <a:pt x="80414" y="1215738"/>
                </a:lnTo>
                <a:lnTo>
                  <a:pt x="81207" y="1203306"/>
                </a:lnTo>
                <a:lnTo>
                  <a:pt x="82530" y="1190344"/>
                </a:lnTo>
                <a:lnTo>
                  <a:pt x="84117" y="1176589"/>
                </a:lnTo>
                <a:lnTo>
                  <a:pt x="86233" y="1162834"/>
                </a:lnTo>
                <a:lnTo>
                  <a:pt x="88349" y="1149079"/>
                </a:lnTo>
                <a:lnTo>
                  <a:pt x="90730" y="1135588"/>
                </a:lnTo>
                <a:lnTo>
                  <a:pt x="93111" y="1122627"/>
                </a:lnTo>
                <a:lnTo>
                  <a:pt x="97872" y="1098820"/>
                </a:lnTo>
                <a:lnTo>
                  <a:pt x="102369" y="1079510"/>
                </a:lnTo>
                <a:lnTo>
                  <a:pt x="106337" y="1062051"/>
                </a:lnTo>
                <a:lnTo>
                  <a:pt x="106337" y="1049090"/>
                </a:lnTo>
                <a:lnTo>
                  <a:pt x="106601" y="1035599"/>
                </a:lnTo>
                <a:lnTo>
                  <a:pt x="107659" y="1021844"/>
                </a:lnTo>
                <a:lnTo>
                  <a:pt x="108717" y="1007560"/>
                </a:lnTo>
                <a:lnTo>
                  <a:pt x="110305" y="993012"/>
                </a:lnTo>
                <a:lnTo>
                  <a:pt x="112685" y="978198"/>
                </a:lnTo>
                <a:lnTo>
                  <a:pt x="114801" y="963121"/>
                </a:lnTo>
                <a:lnTo>
                  <a:pt x="117447" y="948043"/>
                </a:lnTo>
                <a:lnTo>
                  <a:pt x="120092" y="932172"/>
                </a:lnTo>
                <a:lnTo>
                  <a:pt x="123001" y="916830"/>
                </a:lnTo>
                <a:lnTo>
                  <a:pt x="126440" y="901223"/>
                </a:lnTo>
                <a:lnTo>
                  <a:pt x="129879" y="885616"/>
                </a:lnTo>
                <a:lnTo>
                  <a:pt x="137021" y="854667"/>
                </a:lnTo>
                <a:lnTo>
                  <a:pt x="144692" y="824247"/>
                </a:lnTo>
                <a:lnTo>
                  <a:pt x="152363" y="795150"/>
                </a:lnTo>
                <a:lnTo>
                  <a:pt x="160034" y="767111"/>
                </a:lnTo>
                <a:lnTo>
                  <a:pt x="174054" y="717381"/>
                </a:lnTo>
                <a:lnTo>
                  <a:pt x="185428" y="677967"/>
                </a:lnTo>
                <a:lnTo>
                  <a:pt x="189131" y="663154"/>
                </a:lnTo>
                <a:lnTo>
                  <a:pt x="192041" y="652309"/>
                </a:lnTo>
                <a:lnTo>
                  <a:pt x="192570" y="649928"/>
                </a:lnTo>
                <a:lnTo>
                  <a:pt x="193364" y="647812"/>
                </a:lnTo>
                <a:lnTo>
                  <a:pt x="194157" y="645696"/>
                </a:lnTo>
                <a:lnTo>
                  <a:pt x="195480" y="643844"/>
                </a:lnTo>
                <a:lnTo>
                  <a:pt x="196802" y="641463"/>
                </a:lnTo>
                <a:lnTo>
                  <a:pt x="198125" y="639347"/>
                </a:lnTo>
                <a:lnTo>
                  <a:pt x="201564" y="635379"/>
                </a:lnTo>
                <a:lnTo>
                  <a:pt x="206060" y="631412"/>
                </a:lnTo>
                <a:lnTo>
                  <a:pt x="210822" y="627444"/>
                </a:lnTo>
                <a:lnTo>
                  <a:pt x="216112" y="623740"/>
                </a:lnTo>
                <a:lnTo>
                  <a:pt x="222196" y="620037"/>
                </a:lnTo>
                <a:lnTo>
                  <a:pt x="228280" y="616334"/>
                </a:lnTo>
                <a:lnTo>
                  <a:pt x="235158" y="612631"/>
                </a:lnTo>
                <a:lnTo>
                  <a:pt x="242035" y="609456"/>
                </a:lnTo>
                <a:lnTo>
                  <a:pt x="249706" y="606017"/>
                </a:lnTo>
                <a:lnTo>
                  <a:pt x="257377" y="602579"/>
                </a:lnTo>
                <a:lnTo>
                  <a:pt x="265313" y="599405"/>
                </a:lnTo>
                <a:lnTo>
                  <a:pt x="281448" y="593321"/>
                </a:lnTo>
                <a:lnTo>
                  <a:pt x="298113" y="587501"/>
                </a:lnTo>
                <a:lnTo>
                  <a:pt x="314513" y="581946"/>
                </a:lnTo>
                <a:lnTo>
                  <a:pt x="345462" y="571630"/>
                </a:lnTo>
                <a:lnTo>
                  <a:pt x="359217" y="566868"/>
                </a:lnTo>
                <a:lnTo>
                  <a:pt x="371385" y="562107"/>
                </a:lnTo>
                <a:lnTo>
                  <a:pt x="376675" y="559991"/>
                </a:lnTo>
                <a:lnTo>
                  <a:pt x="381437" y="557875"/>
                </a:lnTo>
                <a:lnTo>
                  <a:pt x="385404" y="556023"/>
                </a:lnTo>
                <a:lnTo>
                  <a:pt x="389108" y="553907"/>
                </a:lnTo>
                <a:lnTo>
                  <a:pt x="394398" y="552055"/>
                </a:lnTo>
                <a:lnTo>
                  <a:pt x="399424" y="549675"/>
                </a:lnTo>
                <a:lnTo>
                  <a:pt x="404714" y="547294"/>
                </a:lnTo>
                <a:lnTo>
                  <a:pt x="409211" y="544913"/>
                </a:lnTo>
                <a:lnTo>
                  <a:pt x="413708" y="542533"/>
                </a:lnTo>
                <a:lnTo>
                  <a:pt x="417940" y="539887"/>
                </a:lnTo>
                <a:lnTo>
                  <a:pt x="421908" y="536978"/>
                </a:lnTo>
                <a:lnTo>
                  <a:pt x="425611" y="534332"/>
                </a:lnTo>
                <a:lnTo>
                  <a:pt x="429579" y="531423"/>
                </a:lnTo>
                <a:lnTo>
                  <a:pt x="432753" y="528513"/>
                </a:lnTo>
                <a:lnTo>
                  <a:pt x="435928" y="525603"/>
                </a:lnTo>
                <a:lnTo>
                  <a:pt x="438837" y="522429"/>
                </a:lnTo>
                <a:lnTo>
                  <a:pt x="441747" y="519519"/>
                </a:lnTo>
                <a:lnTo>
                  <a:pt x="444392" y="516345"/>
                </a:lnTo>
                <a:lnTo>
                  <a:pt x="448889" y="509996"/>
                </a:lnTo>
                <a:lnTo>
                  <a:pt x="452592" y="503912"/>
                </a:lnTo>
                <a:lnTo>
                  <a:pt x="456031" y="498093"/>
                </a:lnTo>
                <a:lnTo>
                  <a:pt x="458676" y="492009"/>
                </a:lnTo>
                <a:lnTo>
                  <a:pt x="460792" y="486190"/>
                </a:lnTo>
                <a:lnTo>
                  <a:pt x="462380" y="480635"/>
                </a:lnTo>
                <a:lnTo>
                  <a:pt x="463438" y="475609"/>
                </a:lnTo>
                <a:lnTo>
                  <a:pt x="463967" y="470583"/>
                </a:lnTo>
                <a:lnTo>
                  <a:pt x="464231" y="466351"/>
                </a:lnTo>
                <a:lnTo>
                  <a:pt x="464231" y="458415"/>
                </a:lnTo>
                <a:lnTo>
                  <a:pt x="464496" y="449686"/>
                </a:lnTo>
                <a:lnTo>
                  <a:pt x="464760" y="441221"/>
                </a:lnTo>
                <a:lnTo>
                  <a:pt x="464760" y="432756"/>
                </a:lnTo>
                <a:lnTo>
                  <a:pt x="464496" y="424556"/>
                </a:lnTo>
                <a:lnTo>
                  <a:pt x="464231" y="420588"/>
                </a:lnTo>
                <a:lnTo>
                  <a:pt x="463967" y="416885"/>
                </a:lnTo>
                <a:lnTo>
                  <a:pt x="463173" y="413446"/>
                </a:lnTo>
                <a:lnTo>
                  <a:pt x="462644" y="410008"/>
                </a:lnTo>
                <a:lnTo>
                  <a:pt x="461586" y="407098"/>
                </a:lnTo>
                <a:lnTo>
                  <a:pt x="460263" y="404188"/>
                </a:lnTo>
                <a:lnTo>
                  <a:pt x="454179" y="386201"/>
                </a:lnTo>
                <a:lnTo>
                  <a:pt x="448360" y="368742"/>
                </a:lnTo>
                <a:lnTo>
                  <a:pt x="443070" y="351548"/>
                </a:lnTo>
                <a:lnTo>
                  <a:pt x="438044" y="335148"/>
                </a:lnTo>
                <a:lnTo>
                  <a:pt x="433811" y="319277"/>
                </a:lnTo>
                <a:lnTo>
                  <a:pt x="430108" y="303670"/>
                </a:lnTo>
                <a:lnTo>
                  <a:pt x="426669" y="288857"/>
                </a:lnTo>
                <a:lnTo>
                  <a:pt x="423760" y="274573"/>
                </a:lnTo>
                <a:lnTo>
                  <a:pt x="421379" y="260553"/>
                </a:lnTo>
                <a:lnTo>
                  <a:pt x="419263" y="247327"/>
                </a:lnTo>
                <a:lnTo>
                  <a:pt x="417676" y="234366"/>
                </a:lnTo>
                <a:lnTo>
                  <a:pt x="416353" y="221669"/>
                </a:lnTo>
                <a:lnTo>
                  <a:pt x="415560" y="209765"/>
                </a:lnTo>
                <a:lnTo>
                  <a:pt x="415031" y="198126"/>
                </a:lnTo>
                <a:lnTo>
                  <a:pt x="414766" y="187016"/>
                </a:lnTo>
                <a:lnTo>
                  <a:pt x="415031" y="176171"/>
                </a:lnTo>
                <a:lnTo>
                  <a:pt x="415560" y="165855"/>
                </a:lnTo>
                <a:lnTo>
                  <a:pt x="416353" y="156067"/>
                </a:lnTo>
                <a:lnTo>
                  <a:pt x="417411" y="146545"/>
                </a:lnTo>
                <a:lnTo>
                  <a:pt x="418734" y="137551"/>
                </a:lnTo>
                <a:lnTo>
                  <a:pt x="420321" y="129086"/>
                </a:lnTo>
                <a:lnTo>
                  <a:pt x="422437" y="120622"/>
                </a:lnTo>
                <a:lnTo>
                  <a:pt x="424553" y="112686"/>
                </a:lnTo>
                <a:lnTo>
                  <a:pt x="427198" y="105279"/>
                </a:lnTo>
                <a:lnTo>
                  <a:pt x="429844" y="97873"/>
                </a:lnTo>
                <a:lnTo>
                  <a:pt x="432753" y="91260"/>
                </a:lnTo>
                <a:lnTo>
                  <a:pt x="435928" y="84647"/>
                </a:lnTo>
                <a:lnTo>
                  <a:pt x="439102" y="78563"/>
                </a:lnTo>
                <a:lnTo>
                  <a:pt x="442805" y="72479"/>
                </a:lnTo>
                <a:lnTo>
                  <a:pt x="446244" y="66924"/>
                </a:lnTo>
                <a:lnTo>
                  <a:pt x="450212" y="61898"/>
                </a:lnTo>
                <a:lnTo>
                  <a:pt x="454179" y="56872"/>
                </a:lnTo>
                <a:lnTo>
                  <a:pt x="458147" y="52111"/>
                </a:lnTo>
                <a:lnTo>
                  <a:pt x="462380" y="47878"/>
                </a:lnTo>
                <a:lnTo>
                  <a:pt x="466876" y="43646"/>
                </a:lnTo>
                <a:lnTo>
                  <a:pt x="471109" y="39678"/>
                </a:lnTo>
                <a:lnTo>
                  <a:pt x="475605" y="36239"/>
                </a:lnTo>
                <a:lnTo>
                  <a:pt x="480367" y="32536"/>
                </a:lnTo>
                <a:lnTo>
                  <a:pt x="484864" y="29362"/>
                </a:lnTo>
                <a:lnTo>
                  <a:pt x="489360" y="26717"/>
                </a:lnTo>
                <a:lnTo>
                  <a:pt x="494386" y="23807"/>
                </a:lnTo>
                <a:lnTo>
                  <a:pt x="498883" y="21426"/>
                </a:lnTo>
                <a:lnTo>
                  <a:pt x="503644" y="18781"/>
                </a:lnTo>
                <a:lnTo>
                  <a:pt x="508406" y="16929"/>
                </a:lnTo>
                <a:lnTo>
                  <a:pt x="517664" y="13226"/>
                </a:lnTo>
                <a:lnTo>
                  <a:pt x="526922" y="10052"/>
                </a:lnTo>
                <a:lnTo>
                  <a:pt x="535916" y="7407"/>
                </a:lnTo>
                <a:lnTo>
                  <a:pt x="544116" y="5291"/>
                </a:lnTo>
                <a:lnTo>
                  <a:pt x="552316" y="3968"/>
                </a:lnTo>
                <a:lnTo>
                  <a:pt x="559723" y="2645"/>
                </a:lnTo>
                <a:lnTo>
                  <a:pt x="572419" y="1058"/>
                </a:lnTo>
                <a:lnTo>
                  <a:pt x="581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曲线连接符 11"/>
          <p:cNvCxnSpPr>
            <a:stCxn id="9" idx="30"/>
          </p:cNvCxnSpPr>
          <p:nvPr/>
        </p:nvCxnSpPr>
        <p:spPr>
          <a:xfrm rot="10800000" flipH="1">
            <a:off x="6000846" y="3608912"/>
            <a:ext cx="2710773" cy="2276557"/>
          </a:xfrm>
          <a:prstGeom prst="curvedConnector3">
            <a:avLst>
              <a:gd name="adj1" fmla="val -187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13968" y="3980470"/>
            <a:ext cx="2608425" cy="1699847"/>
          </a:xfrm>
          <a:prstGeom prst="straightConnector1">
            <a:avLst/>
          </a:prstGeom>
          <a:ln w="444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1688816"/>
            <a:ext cx="7684851" cy="739611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问题：如何与经常搬家的人保持联系</a:t>
            </a:r>
          </a:p>
        </p:txBody>
      </p:sp>
      <p:sp>
        <p:nvSpPr>
          <p:cNvPr id="14" name="矩形 13"/>
          <p:cNvSpPr/>
          <p:nvPr/>
        </p:nvSpPr>
        <p:spPr>
          <a:xfrm>
            <a:off x="6046322" y="3316511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0" idx="48"/>
          </p:cNvCxnSpPr>
          <p:nvPr/>
        </p:nvCxnSpPr>
        <p:spPr>
          <a:xfrm flipH="1">
            <a:off x="3083727" y="2765572"/>
            <a:ext cx="5586025" cy="977436"/>
          </a:xfrm>
          <a:prstGeom prst="straightConnector1">
            <a:avLst/>
          </a:prstGeom>
          <a:ln w="22225">
            <a:solidFill>
              <a:srgbClr val="C00000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4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移动</a:t>
            </a:r>
            <a:r>
              <a:rPr lang="en-US" altLang="zh-CN" dirty="0"/>
              <a:t>IP</a:t>
            </a:r>
            <a:r>
              <a:rPr lang="zh-CN" altLang="zh-CN" dirty="0"/>
              <a:t>技术</a:t>
            </a:r>
            <a:endParaRPr lang="zh-CN" altLang="en-US" dirty="0"/>
          </a:p>
        </p:txBody>
      </p:sp>
      <p:sp>
        <p:nvSpPr>
          <p:cNvPr id="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62472" y="1495577"/>
            <a:ext cx="8407214" cy="111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+mn-lt"/>
                <a:ea typeface="+mn-ea"/>
              </a:rPr>
              <a:t>移动节点通过一个</a:t>
            </a:r>
            <a:r>
              <a:rPr lang="zh-CN" altLang="en-US" sz="2800" b="1" dirty="0">
                <a:latin typeface="+mn-lt"/>
                <a:ea typeface="+mn-ea"/>
              </a:rPr>
              <a:t>永久的</a:t>
            </a:r>
            <a:r>
              <a:rPr lang="en-US" altLang="zh-CN" sz="2800" b="1" dirty="0">
                <a:latin typeface="+mn-lt"/>
                <a:ea typeface="+mn-ea"/>
              </a:rPr>
              <a:t>IP</a:t>
            </a:r>
            <a:r>
              <a:rPr lang="zh-CN" altLang="en-US" sz="2800" b="1" dirty="0">
                <a:latin typeface="+mn-lt"/>
                <a:ea typeface="+mn-ea"/>
              </a:rPr>
              <a:t>地址</a:t>
            </a:r>
            <a:r>
              <a:rPr lang="zh-CN" altLang="en-US" sz="2800" dirty="0">
                <a:latin typeface="+mn-lt"/>
                <a:ea typeface="+mn-ea"/>
              </a:rPr>
              <a:t>连接到任何链路上，在全世界内漫游</a:t>
            </a: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10830415" y="1783855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62471" y="2818332"/>
            <a:ext cx="8878109" cy="90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+mn-lt"/>
                <a:ea typeface="+mn-ea"/>
              </a:rPr>
              <a:t>移动主机在</a:t>
            </a:r>
            <a:r>
              <a:rPr lang="zh-CN" altLang="en-US" sz="2800" b="1" dirty="0">
                <a:latin typeface="+mn-lt"/>
                <a:ea typeface="+mn-ea"/>
              </a:rPr>
              <a:t>切换到新的链路</a:t>
            </a:r>
            <a:r>
              <a:rPr lang="zh-CN" altLang="en-US" sz="2800" dirty="0">
                <a:latin typeface="+mn-lt"/>
                <a:ea typeface="+mn-ea"/>
              </a:rPr>
              <a:t>上时，仍然能够保持正在进行的通信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4"/>
            </p:custDataLst>
          </p:nvPr>
        </p:nvSpPr>
        <p:spPr>
          <a:xfrm>
            <a:off x="10830415" y="2950976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SubTitle_3"/>
          <p:cNvSpPr txBox="1"/>
          <p:nvPr>
            <p:custDataLst>
              <p:tags r:id="rId5"/>
            </p:custDataLst>
          </p:nvPr>
        </p:nvSpPr>
        <p:spPr>
          <a:xfrm>
            <a:off x="1962471" y="3929155"/>
            <a:ext cx="8793972" cy="7683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IP</a:t>
            </a:r>
            <a:r>
              <a:rPr lang="zh-CN" altLang="en-US" sz="2800" dirty="0"/>
              <a:t>地址不仅标识一个主机，也表示这个</a:t>
            </a:r>
            <a:r>
              <a:rPr lang="zh-CN" altLang="en-US" sz="2800" b="1" dirty="0"/>
              <a:t>主机的物理位置</a:t>
            </a:r>
          </a:p>
        </p:txBody>
      </p:sp>
      <p:sp>
        <p:nvSpPr>
          <p:cNvPr id="10" name="MH_Other_3"/>
          <p:cNvSpPr/>
          <p:nvPr>
            <p:custDataLst>
              <p:tags r:id="rId6"/>
            </p:custDataLst>
          </p:nvPr>
        </p:nvSpPr>
        <p:spPr>
          <a:xfrm>
            <a:off x="10830415" y="4157007"/>
            <a:ext cx="168275" cy="166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MH_SubTitle_4"/>
          <p:cNvSpPr txBox="1"/>
          <p:nvPr>
            <p:custDataLst>
              <p:tags r:id="rId7"/>
            </p:custDataLst>
          </p:nvPr>
        </p:nvSpPr>
        <p:spPr>
          <a:xfrm>
            <a:off x="1962471" y="4900918"/>
            <a:ext cx="8709834" cy="63182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r>
              <a:rPr lang="zh-CN" altLang="en-US" sz="2800" dirty="0"/>
              <a:t>所有移动节点与代理服务器通过无线方式</a:t>
            </a:r>
            <a:r>
              <a:rPr lang="zh-CN" altLang="en-US" sz="2800" b="1" dirty="0"/>
              <a:t>一跳互连</a:t>
            </a:r>
          </a:p>
        </p:txBody>
      </p:sp>
      <p:sp>
        <p:nvSpPr>
          <p:cNvPr id="12" name="MH_Other_4"/>
          <p:cNvSpPr/>
          <p:nvPr>
            <p:custDataLst>
              <p:tags r:id="rId8"/>
            </p:custDataLst>
          </p:nvPr>
        </p:nvSpPr>
        <p:spPr>
          <a:xfrm>
            <a:off x="10830415" y="5147445"/>
            <a:ext cx="168275" cy="166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5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1201789" y="189012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 rot="5400000">
            <a:off x="1201789" y="2945319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5400000">
            <a:off x="1201789" y="4136694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5400000">
            <a:off x="1201789" y="5055699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  <a:r>
              <a:rPr lang="zh-CN" altLang="en-US" dirty="0"/>
              <a:t>体系结构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23056" y="955635"/>
            <a:ext cx="10282962" cy="5749436"/>
            <a:chOff x="473528" y="334311"/>
            <a:chExt cx="11054444" cy="6180789"/>
          </a:xfrm>
        </p:grpSpPr>
        <p:pic>
          <p:nvPicPr>
            <p:cNvPr id="15" name="Picture 8" descr="lapto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750" y="1722399"/>
              <a:ext cx="955779" cy="74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云形 15"/>
            <p:cNvSpPr/>
            <p:nvPr/>
          </p:nvSpPr>
          <p:spPr>
            <a:xfrm>
              <a:off x="4653643" y="2285998"/>
              <a:ext cx="2694214" cy="146957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Internet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73528" y="3184071"/>
              <a:ext cx="4278086" cy="32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915" y="2982686"/>
              <a:ext cx="914399" cy="914399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 flipV="1">
              <a:off x="7053943" y="1453242"/>
              <a:ext cx="1159328" cy="10123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9357" y="508162"/>
              <a:ext cx="2092880" cy="174517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9850396" y="1077940"/>
              <a:ext cx="1677576" cy="49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外地网络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04957" y="3265714"/>
              <a:ext cx="881743" cy="66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158" y="3739243"/>
              <a:ext cx="914399" cy="914399"/>
            </a:xfrm>
            <a:prstGeom prst="rect">
              <a:avLst/>
            </a:prstGeom>
          </p:spPr>
        </p:pic>
        <p:cxnSp>
          <p:nvCxnSpPr>
            <p:cNvPr id="24" name="直接连接符 23"/>
            <p:cNvCxnSpPr/>
            <p:nvPr/>
          </p:nvCxnSpPr>
          <p:spPr>
            <a:xfrm>
              <a:off x="8703128" y="3918855"/>
              <a:ext cx="2786800" cy="653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8" descr="lapto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528649" y="4552685"/>
              <a:ext cx="955779" cy="74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5725">
              <a:off x="1764856" y="1943279"/>
              <a:ext cx="299647" cy="64889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5725" flipH="1" flipV="1">
              <a:off x="10326471" y="4234722"/>
              <a:ext cx="299647" cy="648897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1730828" y="4163785"/>
              <a:ext cx="2841171" cy="898071"/>
              <a:chOff x="1730828" y="4163785"/>
              <a:chExt cx="2841171" cy="898071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730828" y="4163785"/>
                <a:ext cx="2841171" cy="89807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887" y="4261758"/>
                <a:ext cx="729341" cy="729341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2671266" y="4381755"/>
                <a:ext cx="1677576" cy="49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家乡代理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814456" y="4838698"/>
              <a:ext cx="2841171" cy="898071"/>
              <a:chOff x="6814456" y="4838698"/>
              <a:chExt cx="2841171" cy="898071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6814456" y="4838698"/>
                <a:ext cx="2841171" cy="89807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2299" y="4925783"/>
                <a:ext cx="740229" cy="740229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7705910" y="5056667"/>
                <a:ext cx="1677576" cy="496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外地代理</a:t>
                </a: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6038276" y="3935185"/>
              <a:ext cx="0" cy="257991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0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7550" y="1090068"/>
            <a:ext cx="7114310" cy="7502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b="1" dirty="0"/>
              <a:t>家乡代理</a:t>
            </a:r>
            <a:r>
              <a:rPr lang="en-US" altLang="zh-CN" sz="3200" b="1" dirty="0"/>
              <a:t>HA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Home Agent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32441" y="3639912"/>
            <a:ext cx="7894782" cy="80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1"/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外地代理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Foreign Agent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85360" y="4441975"/>
            <a:ext cx="8862144" cy="2338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移动节点位于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外地所访问的网络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上的路由器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为移动节点的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过程提供路由服务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将家乡代理通过隧道发来的报文拆封后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转发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给移动结点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对移动节点发出的报文，提供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路由服务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28" y="1080391"/>
            <a:ext cx="1585855" cy="237878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842104" y="1840348"/>
            <a:ext cx="0" cy="14786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01307" y="1738703"/>
            <a:ext cx="6446197" cy="172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节点位于家乡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（本地）链路上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的路由器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当节点离开家乡网络时，负责把发往节点的分组通过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隧道转发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给移动节点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496580" y="4549767"/>
            <a:ext cx="0" cy="2136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8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78135" y="1319136"/>
            <a:ext cx="3029963" cy="2051803"/>
            <a:chOff x="3295651" y="2143126"/>
            <a:chExt cx="2265363" cy="1535113"/>
          </a:xfrm>
        </p:grpSpPr>
        <p:sp>
          <p:nvSpPr>
            <p:cNvPr id="6" name="MH_SubTitle_2"/>
            <p:cNvSpPr/>
            <p:nvPr>
              <p:custDataLst>
                <p:tags r:id="rId5"/>
              </p:custDataLst>
            </p:nvPr>
          </p:nvSpPr>
          <p:spPr>
            <a:xfrm>
              <a:off x="3660776" y="2143126"/>
              <a:ext cx="1535113" cy="1535113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/>
              <a:r>
                <a:rPr lang="zh-CN" altLang="en-US" sz="2400" b="1" dirty="0"/>
                <a:t>家乡地址</a:t>
              </a:r>
            </a:p>
          </p:txBody>
        </p:sp>
        <p:sp>
          <p:nvSpPr>
            <p:cNvPr id="7" name="MH_Other_1"/>
            <p:cNvSpPr/>
            <p:nvPr>
              <p:custDataLst>
                <p:tags r:id="rId6"/>
              </p:custDataLst>
            </p:nvPr>
          </p:nvSpPr>
          <p:spPr>
            <a:xfrm>
              <a:off x="3295651" y="3249614"/>
              <a:ext cx="2265363" cy="401637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8" name="MH_Text_1"/>
          <p:cNvSpPr/>
          <p:nvPr>
            <p:custDataLst>
              <p:tags r:id="rId1"/>
            </p:custDataLst>
          </p:nvPr>
        </p:nvSpPr>
        <p:spPr>
          <a:xfrm>
            <a:off x="845069" y="3477034"/>
            <a:ext cx="4896095" cy="285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Address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  <a:p>
            <a:pPr marL="0" lvl="1"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每个节点在</a:t>
            </a:r>
            <a:r>
              <a:rPr lang="zh-CN" altLang="en-US" sz="2800" b="1" dirty="0">
                <a:solidFill>
                  <a:schemeClr val="tx1"/>
                </a:solidFill>
              </a:rPr>
              <a:t>家乡链路</a:t>
            </a:r>
            <a:r>
              <a:rPr lang="zh-CN" altLang="en-US" sz="2800" dirty="0">
                <a:solidFill>
                  <a:schemeClr val="tx1"/>
                </a:solidFill>
              </a:rPr>
              <a:t>上拥有的一个“</a:t>
            </a:r>
            <a:r>
              <a:rPr lang="zh-CN" altLang="en-US" sz="2800" b="1" dirty="0">
                <a:solidFill>
                  <a:schemeClr val="tx1"/>
                </a:solidFill>
              </a:rPr>
              <a:t>长期有效</a:t>
            </a:r>
            <a:r>
              <a:rPr lang="zh-CN" altLang="en-US" sz="2800" dirty="0">
                <a:solidFill>
                  <a:schemeClr val="tx1"/>
                </a:solidFill>
              </a:rPr>
              <a:t>”的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地址</a:t>
            </a:r>
          </a:p>
          <a:p>
            <a:pPr marL="0" lvl="1"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移动节点的永久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地址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320976" y="1319136"/>
            <a:ext cx="3029963" cy="2051803"/>
            <a:chOff x="6619875" y="2143126"/>
            <a:chExt cx="2266950" cy="1535113"/>
          </a:xfrm>
        </p:grpSpPr>
        <p:sp>
          <p:nvSpPr>
            <p:cNvPr id="10" name="MH_SubTitle_1"/>
            <p:cNvSpPr/>
            <p:nvPr>
              <p:custDataLst>
                <p:tags r:id="rId3"/>
              </p:custDataLst>
            </p:nvPr>
          </p:nvSpPr>
          <p:spPr>
            <a:xfrm>
              <a:off x="6985000" y="2143126"/>
              <a:ext cx="1536700" cy="1535113"/>
            </a:xfrm>
            <a:custGeom>
              <a:avLst/>
              <a:gdLst>
                <a:gd name="connsiteX0" fmla="*/ 487973 w 975946"/>
                <a:gd name="connsiteY0" fmla="*/ 975946 h 975946"/>
                <a:gd name="connsiteX1" fmla="*/ 487973 w 975946"/>
                <a:gd name="connsiteY1" fmla="*/ 975946 h 975946"/>
                <a:gd name="connsiteX2" fmla="*/ 487973 w 975946"/>
                <a:gd name="connsiteY2" fmla="*/ 975946 h 975946"/>
                <a:gd name="connsiteX3" fmla="*/ 487974 w 975946"/>
                <a:gd name="connsiteY3" fmla="*/ 90410 h 975946"/>
                <a:gd name="connsiteX4" fmla="*/ 885537 w 975946"/>
                <a:gd name="connsiteY4" fmla="*/ 487974 h 975946"/>
                <a:gd name="connsiteX5" fmla="*/ 627207 w 975946"/>
                <a:gd name="connsiteY5" fmla="*/ 746304 h 975946"/>
                <a:gd name="connsiteX6" fmla="*/ 599882 w 975946"/>
                <a:gd name="connsiteY6" fmla="*/ 705776 h 975946"/>
                <a:gd name="connsiteX7" fmla="*/ 487974 w 975946"/>
                <a:gd name="connsiteY7" fmla="*/ 659422 h 975946"/>
                <a:gd name="connsiteX8" fmla="*/ 376066 w 975946"/>
                <a:gd name="connsiteY8" fmla="*/ 705776 h 975946"/>
                <a:gd name="connsiteX9" fmla="*/ 348741 w 975946"/>
                <a:gd name="connsiteY9" fmla="*/ 746304 h 975946"/>
                <a:gd name="connsiteX10" fmla="*/ 90410 w 975946"/>
                <a:gd name="connsiteY10" fmla="*/ 487974 h 975946"/>
                <a:gd name="connsiteX11" fmla="*/ 487973 w 975946"/>
                <a:gd name="connsiteY11" fmla="*/ 0 h 975946"/>
                <a:gd name="connsiteX12" fmla="*/ 975946 w 975946"/>
                <a:gd name="connsiteY12" fmla="*/ 487973 h 975946"/>
                <a:gd name="connsiteX13" fmla="*/ 646236 w 975946"/>
                <a:gd name="connsiteY13" fmla="*/ 817683 h 975946"/>
                <a:gd name="connsiteX14" fmla="*/ 639590 w 975946"/>
                <a:gd name="connsiteY14" fmla="*/ 784765 h 975946"/>
                <a:gd name="connsiteX15" fmla="*/ 936381 w 975946"/>
                <a:gd name="connsiteY15" fmla="*/ 487974 h 975946"/>
                <a:gd name="connsiteX16" fmla="*/ 487974 w 975946"/>
                <a:gd name="connsiteY16" fmla="*/ 39566 h 975946"/>
                <a:gd name="connsiteX17" fmla="*/ 39566 w 975946"/>
                <a:gd name="connsiteY17" fmla="*/ 487974 h 975946"/>
                <a:gd name="connsiteX18" fmla="*/ 336358 w 975946"/>
                <a:gd name="connsiteY18" fmla="*/ 784765 h 975946"/>
                <a:gd name="connsiteX19" fmla="*/ 329712 w 975946"/>
                <a:gd name="connsiteY19" fmla="*/ 817684 h 975946"/>
                <a:gd name="connsiteX20" fmla="*/ 329712 w 975946"/>
                <a:gd name="connsiteY20" fmla="*/ 817686 h 975946"/>
                <a:gd name="connsiteX21" fmla="*/ 0 w 975946"/>
                <a:gd name="connsiteY21" fmla="*/ 487973 h 9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75946" h="975946">
                  <a:moveTo>
                    <a:pt x="487973" y="975946"/>
                  </a:moveTo>
                  <a:lnTo>
                    <a:pt x="487973" y="975946"/>
                  </a:lnTo>
                  <a:lnTo>
                    <a:pt x="487973" y="975946"/>
                  </a:lnTo>
                  <a:close/>
                  <a:moveTo>
                    <a:pt x="487974" y="90410"/>
                  </a:moveTo>
                  <a:lnTo>
                    <a:pt x="885537" y="487974"/>
                  </a:lnTo>
                  <a:lnTo>
                    <a:pt x="627207" y="746304"/>
                  </a:lnTo>
                  <a:lnTo>
                    <a:pt x="599882" y="705776"/>
                  </a:lnTo>
                  <a:cubicBezTo>
                    <a:pt x="571243" y="677136"/>
                    <a:pt x="531677" y="659422"/>
                    <a:pt x="487974" y="659422"/>
                  </a:cubicBezTo>
                  <a:cubicBezTo>
                    <a:pt x="444271" y="659422"/>
                    <a:pt x="404706" y="677136"/>
                    <a:pt x="376066" y="705776"/>
                  </a:cubicBezTo>
                  <a:lnTo>
                    <a:pt x="348741" y="746304"/>
                  </a:lnTo>
                  <a:lnTo>
                    <a:pt x="90410" y="487974"/>
                  </a:lnTo>
                  <a:close/>
                  <a:moveTo>
                    <a:pt x="487973" y="0"/>
                  </a:moveTo>
                  <a:lnTo>
                    <a:pt x="975946" y="487973"/>
                  </a:lnTo>
                  <a:lnTo>
                    <a:pt x="646236" y="817683"/>
                  </a:lnTo>
                  <a:lnTo>
                    <a:pt x="639590" y="784765"/>
                  </a:lnTo>
                  <a:lnTo>
                    <a:pt x="936381" y="487974"/>
                  </a:lnTo>
                  <a:lnTo>
                    <a:pt x="487974" y="39566"/>
                  </a:lnTo>
                  <a:lnTo>
                    <a:pt x="39566" y="487974"/>
                  </a:lnTo>
                  <a:lnTo>
                    <a:pt x="336358" y="784765"/>
                  </a:lnTo>
                  <a:lnTo>
                    <a:pt x="329712" y="817684"/>
                  </a:lnTo>
                  <a:lnTo>
                    <a:pt x="329712" y="817686"/>
                  </a:lnTo>
                  <a:lnTo>
                    <a:pt x="0" y="487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/>
              <a:r>
                <a:rPr lang="zh-CN" altLang="en-US" sz="2400" b="1" dirty="0"/>
                <a:t>转交地址</a:t>
              </a:r>
            </a:p>
          </p:txBody>
        </p:sp>
        <p:sp>
          <p:nvSpPr>
            <p:cNvPr id="11" name="MH_Other_2"/>
            <p:cNvSpPr/>
            <p:nvPr>
              <p:custDataLst>
                <p:tags r:id="rId4"/>
              </p:custDataLst>
            </p:nvPr>
          </p:nvSpPr>
          <p:spPr>
            <a:xfrm>
              <a:off x="6619875" y="3249614"/>
              <a:ext cx="2266950" cy="401637"/>
            </a:xfrm>
            <a:custGeom>
              <a:avLst/>
              <a:gdLst>
                <a:gd name="connsiteX0" fmla="*/ 720001 w 1440000"/>
                <a:gd name="connsiteY0" fmla="*/ 0 h 254975"/>
                <a:gd name="connsiteX1" fmla="*/ 838697 w 1440000"/>
                <a:gd name="connsiteY1" fmla="*/ 118696 h 254975"/>
                <a:gd name="connsiteX2" fmla="*/ 803932 w 1440000"/>
                <a:gd name="connsiteY2" fmla="*/ 202627 h 254975"/>
                <a:gd name="connsiteX3" fmla="*/ 779684 w 1440000"/>
                <a:gd name="connsiteY3" fmla="*/ 218975 h 254975"/>
                <a:gd name="connsiteX4" fmla="*/ 1422000 w 1440000"/>
                <a:gd name="connsiteY4" fmla="*/ 218975 h 254975"/>
                <a:gd name="connsiteX5" fmla="*/ 1440000 w 1440000"/>
                <a:gd name="connsiteY5" fmla="*/ 236975 h 254975"/>
                <a:gd name="connsiteX6" fmla="*/ 1422000 w 1440000"/>
                <a:gd name="connsiteY6" fmla="*/ 254975 h 254975"/>
                <a:gd name="connsiteX7" fmla="*/ 18000 w 1440000"/>
                <a:gd name="connsiteY7" fmla="*/ 254975 h 254975"/>
                <a:gd name="connsiteX8" fmla="*/ 0 w 1440000"/>
                <a:gd name="connsiteY8" fmla="*/ 236975 h 254975"/>
                <a:gd name="connsiteX9" fmla="*/ 18000 w 1440000"/>
                <a:gd name="connsiteY9" fmla="*/ 218975 h 254975"/>
                <a:gd name="connsiteX10" fmla="*/ 660318 w 1440000"/>
                <a:gd name="connsiteY10" fmla="*/ 218975 h 254975"/>
                <a:gd name="connsiteX11" fmla="*/ 636070 w 1440000"/>
                <a:gd name="connsiteY11" fmla="*/ 202627 h 254975"/>
                <a:gd name="connsiteX12" fmla="*/ 601305 w 1440000"/>
                <a:gd name="connsiteY12" fmla="*/ 118696 h 254975"/>
                <a:gd name="connsiteX13" fmla="*/ 720001 w 1440000"/>
                <a:gd name="connsiteY13" fmla="*/ 0 h 25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254975">
                  <a:moveTo>
                    <a:pt x="720001" y="0"/>
                  </a:moveTo>
                  <a:cubicBezTo>
                    <a:pt x="785555" y="0"/>
                    <a:pt x="838697" y="53142"/>
                    <a:pt x="838697" y="118696"/>
                  </a:cubicBezTo>
                  <a:cubicBezTo>
                    <a:pt x="838697" y="151473"/>
                    <a:pt x="825412" y="181147"/>
                    <a:pt x="803932" y="202627"/>
                  </a:cubicBezTo>
                  <a:lnTo>
                    <a:pt x="779684" y="218975"/>
                  </a:lnTo>
                  <a:lnTo>
                    <a:pt x="1422000" y="218975"/>
                  </a:lnTo>
                  <a:cubicBezTo>
                    <a:pt x="1431941" y="218975"/>
                    <a:pt x="1440000" y="227034"/>
                    <a:pt x="1440000" y="236975"/>
                  </a:cubicBezTo>
                  <a:cubicBezTo>
                    <a:pt x="1440000" y="246916"/>
                    <a:pt x="1431941" y="254975"/>
                    <a:pt x="1422000" y="254975"/>
                  </a:cubicBezTo>
                  <a:lnTo>
                    <a:pt x="18000" y="254975"/>
                  </a:lnTo>
                  <a:cubicBezTo>
                    <a:pt x="8059" y="254975"/>
                    <a:pt x="0" y="246916"/>
                    <a:pt x="0" y="236975"/>
                  </a:cubicBezTo>
                  <a:cubicBezTo>
                    <a:pt x="0" y="227034"/>
                    <a:pt x="8059" y="218975"/>
                    <a:pt x="18000" y="218975"/>
                  </a:cubicBezTo>
                  <a:lnTo>
                    <a:pt x="660318" y="218975"/>
                  </a:lnTo>
                  <a:lnTo>
                    <a:pt x="636070" y="202627"/>
                  </a:lnTo>
                  <a:cubicBezTo>
                    <a:pt x="614591" y="181147"/>
                    <a:pt x="601305" y="151473"/>
                    <a:pt x="601305" y="118696"/>
                  </a:cubicBezTo>
                  <a:cubicBezTo>
                    <a:pt x="601305" y="53142"/>
                    <a:pt x="654447" y="0"/>
                    <a:pt x="720001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anchor="ctr"/>
            <a:lstStyle/>
            <a:p>
              <a:pPr algn="ctr"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2" name="MH_Text_2"/>
          <p:cNvSpPr/>
          <p:nvPr>
            <p:custDataLst>
              <p:tags r:id="rId2"/>
            </p:custDataLst>
          </p:nvPr>
        </p:nvSpPr>
        <p:spPr>
          <a:xfrm>
            <a:off x="6096000" y="3477034"/>
            <a:ext cx="5479915" cy="2805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CoA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Care-of Address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  <a:p>
            <a:pPr marL="0" lvl="1"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节点离开家乡链路后，被赋予的</a:t>
            </a:r>
            <a:r>
              <a:rPr lang="zh-CN" altLang="en-US" sz="2800" b="1" dirty="0">
                <a:solidFill>
                  <a:schemeClr val="tx1"/>
                </a:solidFill>
              </a:rPr>
              <a:t>反映当前链路接入点</a:t>
            </a:r>
            <a:r>
              <a:rPr lang="zh-CN" altLang="en-US" sz="2800" dirty="0">
                <a:solidFill>
                  <a:schemeClr val="tx1"/>
                </a:solidFill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</a:rPr>
              <a:t>临时地址</a:t>
            </a:r>
          </a:p>
          <a:p>
            <a:pPr marL="0" lvl="1" algn="ctr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通常是外地代理</a:t>
            </a:r>
            <a:r>
              <a:rPr lang="en-US" altLang="zh-CN" sz="2800" dirty="0">
                <a:solidFill>
                  <a:schemeClr val="tx1"/>
                </a:solidFill>
              </a:rPr>
              <a:t>FA</a:t>
            </a:r>
            <a:r>
              <a:rPr lang="zh-CN" altLang="en-US" sz="2800" dirty="0">
                <a:solidFill>
                  <a:schemeClr val="tx1"/>
                </a:solidFill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852018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LOREM IPSUM DOLOR </a:t>
            </a:r>
            <a:endParaRPr lang="zh-CN" altLang="en-US"/>
          </a:p>
        </p:txBody>
      </p:sp>
      <p:sp>
        <p:nvSpPr>
          <p:cNvPr id="3" name="MH_Other_1"/>
          <p:cNvSpPr/>
          <p:nvPr>
            <p:custDataLst>
              <p:tags r:id="rId3"/>
            </p:custDataLst>
          </p:nvPr>
        </p:nvSpPr>
        <p:spPr>
          <a:xfrm>
            <a:off x="595342" y="2339200"/>
            <a:ext cx="2044700" cy="20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1992" y="1268522"/>
            <a:ext cx="220680" cy="4834570"/>
            <a:chOff x="5140326" y="1892300"/>
            <a:chExt cx="220680" cy="4834570"/>
          </a:xfrm>
        </p:grpSpPr>
        <p:cxnSp>
          <p:nvCxnSpPr>
            <p:cNvPr id="16" name="MH_Other_3"/>
            <p:cNvCxnSpPr/>
            <p:nvPr>
              <p:custDataLst>
                <p:tags r:id="rId10"/>
              </p:custDataLst>
            </p:nvPr>
          </p:nvCxnSpPr>
          <p:spPr>
            <a:xfrm>
              <a:off x="5249863" y="1892300"/>
              <a:ext cx="0" cy="4834570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>
              <a:off x="5140343" y="5136171"/>
              <a:ext cx="220663" cy="220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8" name="MH_Other_5"/>
            <p:cNvSpPr/>
            <p:nvPr>
              <p:custDataLst>
                <p:tags r:id="rId12"/>
              </p:custDataLst>
            </p:nvPr>
          </p:nvSpPr>
          <p:spPr>
            <a:xfrm>
              <a:off x="5140326" y="2564186"/>
              <a:ext cx="220663" cy="220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</p:grpSp>
      <p:cxnSp>
        <p:nvCxnSpPr>
          <p:cNvPr id="29" name="MH_Other_6"/>
          <p:cNvCxnSpPr/>
          <p:nvPr>
            <p:custDataLst>
              <p:tags r:id="rId4"/>
            </p:custDataLst>
          </p:nvPr>
        </p:nvCxnSpPr>
        <p:spPr>
          <a:xfrm flipV="1">
            <a:off x="3439309" y="1733548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cxnSp>
        <p:nvCxnSpPr>
          <p:cNvPr id="30" name="MH_Other_7"/>
          <p:cNvCxnSpPr/>
          <p:nvPr>
            <p:custDataLst>
              <p:tags r:id="rId5"/>
            </p:custDataLst>
          </p:nvPr>
        </p:nvCxnSpPr>
        <p:spPr>
          <a:xfrm flipV="1">
            <a:off x="3439309" y="4362449"/>
            <a:ext cx="3995737" cy="7938"/>
          </a:xfrm>
          <a:prstGeom prst="line">
            <a:avLst/>
          </a:prstGeom>
          <a:solidFill>
            <a:srgbClr val="D3481D"/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</p:cxnSp>
      <p:sp>
        <p:nvSpPr>
          <p:cNvPr id="2058" name="MH_Text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9345" y="1751012"/>
            <a:ext cx="7330731" cy="179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  <a:ea typeface="+mn-ea"/>
              </a:rPr>
              <a:t>与移动节点的家乡地址</a:t>
            </a:r>
            <a:r>
              <a:rPr lang="zh-CN" altLang="en-US" sz="2800" b="1" dirty="0">
                <a:latin typeface="+mn-ea"/>
                <a:ea typeface="+mn-ea"/>
              </a:rPr>
              <a:t>具有相同</a:t>
            </a:r>
            <a:r>
              <a:rPr lang="en-US" altLang="zh-CN" sz="2800" b="1" dirty="0">
                <a:latin typeface="+mn-ea"/>
                <a:ea typeface="+mn-ea"/>
              </a:rPr>
              <a:t>IP</a:t>
            </a:r>
            <a:r>
              <a:rPr lang="zh-CN" altLang="en-US" sz="2800" b="1" dirty="0">
                <a:latin typeface="+mn-ea"/>
                <a:ea typeface="+mn-ea"/>
              </a:rPr>
              <a:t>前缀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b="1" dirty="0">
                <a:latin typeface="+mn-ea"/>
                <a:ea typeface="+mn-ea"/>
              </a:rPr>
              <a:t>网络</a:t>
            </a: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  <a:ea typeface="+mn-ea"/>
              </a:rPr>
              <a:t>发往家乡地址的</a:t>
            </a: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分组会被</a:t>
            </a:r>
            <a:r>
              <a:rPr lang="zh-CN" altLang="en-US" sz="2800" b="1" dirty="0">
                <a:latin typeface="+mn-ea"/>
                <a:ea typeface="+mn-ea"/>
              </a:rPr>
              <a:t>标准的</a:t>
            </a:r>
            <a:r>
              <a:rPr lang="en-US" altLang="zh-CN" sz="2800" b="1" dirty="0">
                <a:latin typeface="+mn-ea"/>
                <a:ea typeface="+mn-ea"/>
              </a:rPr>
              <a:t>IP</a:t>
            </a:r>
            <a:r>
              <a:rPr lang="zh-CN" altLang="en-US" sz="2800" b="1" dirty="0">
                <a:latin typeface="+mn-ea"/>
                <a:ea typeface="+mn-ea"/>
              </a:rPr>
              <a:t>路由机制</a:t>
            </a:r>
            <a:r>
              <a:rPr lang="zh-CN" altLang="en-US" sz="2800" dirty="0">
                <a:latin typeface="+mn-ea"/>
                <a:ea typeface="+mn-ea"/>
              </a:rPr>
              <a:t>转发到其家乡网络上</a:t>
            </a:r>
            <a:endParaRPr lang="zh-HK" altLang="zh-HK" sz="2800" dirty="0">
              <a:latin typeface="+mn-ea"/>
              <a:ea typeface="+mn-ea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28220" y="910168"/>
            <a:ext cx="5788154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家乡链路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Link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）（家乡网络）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0" name="MH_Text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39345" y="4375148"/>
            <a:ext cx="7330731" cy="17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  <a:ea typeface="+mn-ea"/>
              </a:rPr>
              <a:t>节点移动到家乡网络以外时的链路</a:t>
            </a: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+mn-ea"/>
                <a:ea typeface="+mn-ea"/>
              </a:rPr>
              <a:t>网络前缀</a:t>
            </a:r>
            <a:r>
              <a:rPr lang="zh-CN" altLang="en-US" sz="2800" dirty="0">
                <a:latin typeface="+mn-ea"/>
                <a:ea typeface="+mn-ea"/>
              </a:rPr>
              <a:t>与移动节点家乡地址网络前缀不同</a:t>
            </a: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  <a:ea typeface="+mn-ea"/>
              </a:rPr>
              <a:t>外地链路精确地描述了</a:t>
            </a:r>
            <a:r>
              <a:rPr lang="zh-CN" altLang="en-US" sz="2800" b="1" dirty="0">
                <a:latin typeface="+mn-ea"/>
                <a:ea typeface="+mn-ea"/>
              </a:rPr>
              <a:t>移动节点移动时的位置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zh-HK" altLang="en-US" sz="28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MH_SubTitle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39344" y="3064027"/>
            <a:ext cx="6396877" cy="12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外地链路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Foreign Link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）（外地网络）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32" y="2677290"/>
            <a:ext cx="1368521" cy="13685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8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蜂窝系统的整体结构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t="15446" r="49508" b="51006"/>
          <a:stretch/>
        </p:blipFill>
        <p:spPr>
          <a:xfrm>
            <a:off x="406213" y="1155118"/>
            <a:ext cx="3172321" cy="2632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2"/>
          <a:stretch/>
        </p:blipFill>
        <p:spPr>
          <a:xfrm>
            <a:off x="3651695" y="3877403"/>
            <a:ext cx="4364121" cy="23792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3" y="3877403"/>
            <a:ext cx="3172321" cy="23792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51695" y="1155118"/>
            <a:ext cx="4364121" cy="263281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3200" b="1" dirty="0">
                <a:solidFill>
                  <a:schemeClr val="bg1"/>
                </a:solidFill>
              </a:rPr>
              <a:t>基站子系统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8484974" y="2888839"/>
            <a:ext cx="3493028" cy="1779373"/>
          </a:xfrm>
          <a:prstGeom prst="cloud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+mn-ea"/>
              </a:rPr>
              <a:t>网络子系统</a:t>
            </a:r>
            <a:endParaRPr lang="en-US" altLang="zh-CN" sz="32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8015816" y="2471523"/>
            <a:ext cx="1505804" cy="426718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06" y="4953360"/>
            <a:ext cx="577842" cy="104541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187571" y="5059437"/>
            <a:ext cx="1606778" cy="7454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移动台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>
            <a:endCxn id="7" idx="3"/>
          </p:cNvCxnSpPr>
          <p:nvPr/>
        </p:nvCxnSpPr>
        <p:spPr>
          <a:xfrm flipH="1" flipV="1">
            <a:off x="8015816" y="5067024"/>
            <a:ext cx="1505804" cy="40904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4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工作过程</a:t>
            </a:r>
          </a:p>
        </p:txBody>
      </p:sp>
      <p:sp>
        <p:nvSpPr>
          <p:cNvPr id="4" name="椭圆 3"/>
          <p:cNvSpPr/>
          <p:nvPr/>
        </p:nvSpPr>
        <p:spPr>
          <a:xfrm>
            <a:off x="6897998" y="1424731"/>
            <a:ext cx="734400" cy="735747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8223" y="2521055"/>
            <a:ext cx="2453974" cy="117570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注册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/>
              <a:t>向家乡代理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28223" y="5105756"/>
            <a:ext cx="1877795" cy="6295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注销</a:t>
            </a:r>
          </a:p>
        </p:txBody>
      </p:sp>
      <p:sp>
        <p:nvSpPr>
          <p:cNvPr id="11" name="矩形 10"/>
          <p:cNvSpPr/>
          <p:nvPr/>
        </p:nvSpPr>
        <p:spPr>
          <a:xfrm>
            <a:off x="3929455" y="2097855"/>
            <a:ext cx="1826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在外地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在哪里去找代理呢？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1550" y="4642298"/>
            <a:ext cx="2000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回到家里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现在不需要代理了</a:t>
            </a: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727900" y="2876192"/>
            <a:ext cx="663575" cy="1905000"/>
          </a:xfrm>
          <a:custGeom>
            <a:avLst/>
            <a:gdLst>
              <a:gd name="T0" fmla="*/ 581376 w 1203325"/>
              <a:gd name="T1" fmla="*/ 1039542 h 3454400"/>
              <a:gd name="T2" fmla="*/ 604737 w 1203325"/>
              <a:gd name="T3" fmla="*/ 998246 h 3454400"/>
              <a:gd name="T4" fmla="*/ 409547 w 1203325"/>
              <a:gd name="T5" fmla="*/ 311374 h 3454400"/>
              <a:gd name="T6" fmla="*/ 358431 w 1203325"/>
              <a:gd name="T7" fmla="*/ 317787 h 3454400"/>
              <a:gd name="T8" fmla="*/ 362782 w 1203325"/>
              <a:gd name="T9" fmla="*/ 367228 h 3454400"/>
              <a:gd name="T10" fmla="*/ 280661 w 1203325"/>
              <a:gd name="T11" fmla="*/ 311349 h 3454400"/>
              <a:gd name="T12" fmla="*/ 330441 w 1203325"/>
              <a:gd name="T13" fmla="*/ 329308 h 3454400"/>
              <a:gd name="T14" fmla="*/ 318425 w 1203325"/>
              <a:gd name="T15" fmla="*/ 324659 h 3454400"/>
              <a:gd name="T16" fmla="*/ 417583 w 1203325"/>
              <a:gd name="T17" fmla="*/ 256070 h 3454400"/>
              <a:gd name="T18" fmla="*/ 351507 w 1203325"/>
              <a:gd name="T19" fmla="*/ 304165 h 3454400"/>
              <a:gd name="T20" fmla="*/ 376350 w 1203325"/>
              <a:gd name="T21" fmla="*/ 340294 h 3454400"/>
              <a:gd name="T22" fmla="*/ 313934 w 1203325"/>
              <a:gd name="T23" fmla="*/ 321903 h 3454400"/>
              <a:gd name="T24" fmla="*/ 313170 w 1203325"/>
              <a:gd name="T25" fmla="*/ 298806 h 3454400"/>
              <a:gd name="T26" fmla="*/ 352739 w 1203325"/>
              <a:gd name="T27" fmla="*/ 146 h 3454400"/>
              <a:gd name="T28" fmla="*/ 416103 w 1203325"/>
              <a:gd name="T29" fmla="*/ 24077 h 3454400"/>
              <a:gd name="T30" fmla="*/ 432894 w 1203325"/>
              <a:gd name="T31" fmla="*/ 97183 h 3454400"/>
              <a:gd name="T32" fmla="*/ 432601 w 1203325"/>
              <a:gd name="T33" fmla="*/ 202685 h 3454400"/>
              <a:gd name="T34" fmla="*/ 422090 w 1203325"/>
              <a:gd name="T35" fmla="*/ 248650 h 3454400"/>
              <a:gd name="T36" fmla="*/ 555826 w 1203325"/>
              <a:gd name="T37" fmla="*/ 326425 h 3454400"/>
              <a:gd name="T38" fmla="*/ 613205 w 1203325"/>
              <a:gd name="T39" fmla="*/ 376622 h 3454400"/>
              <a:gd name="T40" fmla="*/ 640945 w 1203325"/>
              <a:gd name="T41" fmla="*/ 608199 h 3454400"/>
              <a:gd name="T42" fmla="*/ 661531 w 1203325"/>
              <a:gd name="T43" fmla="*/ 955199 h 3454400"/>
              <a:gd name="T44" fmla="*/ 640069 w 1203325"/>
              <a:gd name="T45" fmla="*/ 962496 h 3454400"/>
              <a:gd name="T46" fmla="*/ 634667 w 1203325"/>
              <a:gd name="T47" fmla="*/ 1017070 h 3454400"/>
              <a:gd name="T48" fmla="*/ 583274 w 1203325"/>
              <a:gd name="T49" fmla="*/ 1060555 h 3454400"/>
              <a:gd name="T50" fmla="*/ 569550 w 1203325"/>
              <a:gd name="T51" fmla="*/ 1002916 h 3454400"/>
              <a:gd name="T52" fmla="*/ 559039 w 1203325"/>
              <a:gd name="T53" fmla="*/ 988324 h 3454400"/>
              <a:gd name="T54" fmla="*/ 555973 w 1203325"/>
              <a:gd name="T55" fmla="*/ 1106666 h 3454400"/>
              <a:gd name="T56" fmla="*/ 535386 w 1203325"/>
              <a:gd name="T57" fmla="*/ 1271265 h 3454400"/>
              <a:gd name="T58" fmla="*/ 537722 w 1203325"/>
              <a:gd name="T59" fmla="*/ 1594480 h 3454400"/>
              <a:gd name="T60" fmla="*/ 536554 w 1203325"/>
              <a:gd name="T61" fmla="*/ 1797894 h 3454400"/>
              <a:gd name="T62" fmla="*/ 587217 w 1203325"/>
              <a:gd name="T63" fmla="*/ 1880777 h 3454400"/>
              <a:gd name="T64" fmla="*/ 561959 w 1203325"/>
              <a:gd name="T65" fmla="*/ 1905000 h 3454400"/>
              <a:gd name="T66" fmla="*/ 477570 w 1203325"/>
              <a:gd name="T67" fmla="*/ 1879026 h 3454400"/>
              <a:gd name="T68" fmla="*/ 440048 w 1203325"/>
              <a:gd name="T69" fmla="*/ 1832039 h 3454400"/>
              <a:gd name="T70" fmla="*/ 405591 w 1203325"/>
              <a:gd name="T71" fmla="*/ 1786366 h 3454400"/>
              <a:gd name="T72" fmla="*/ 397415 w 1203325"/>
              <a:gd name="T73" fmla="*/ 1643947 h 3454400"/>
              <a:gd name="T74" fmla="*/ 372595 w 1203325"/>
              <a:gd name="T75" fmla="*/ 1209103 h 3454400"/>
              <a:gd name="T76" fmla="*/ 339015 w 1203325"/>
              <a:gd name="T77" fmla="*/ 1136725 h 3454400"/>
              <a:gd name="T78" fmla="*/ 278132 w 1203325"/>
              <a:gd name="T79" fmla="*/ 1377203 h 3454400"/>
              <a:gd name="T80" fmla="*/ 211702 w 1203325"/>
              <a:gd name="T81" fmla="*/ 1705964 h 3454400"/>
              <a:gd name="T82" fmla="*/ 215498 w 1203325"/>
              <a:gd name="T83" fmla="*/ 1750324 h 3454400"/>
              <a:gd name="T84" fmla="*/ 213016 w 1203325"/>
              <a:gd name="T85" fmla="*/ 1833645 h 3454400"/>
              <a:gd name="T86" fmla="*/ 161039 w 1203325"/>
              <a:gd name="T87" fmla="*/ 1852322 h 3454400"/>
              <a:gd name="T88" fmla="*/ 113881 w 1203325"/>
              <a:gd name="T89" fmla="*/ 1878588 h 3454400"/>
              <a:gd name="T90" fmla="*/ 18104 w 1203325"/>
              <a:gd name="T91" fmla="*/ 1884571 h 3454400"/>
              <a:gd name="T92" fmla="*/ 876 w 1203325"/>
              <a:gd name="T93" fmla="*/ 1861807 h 3454400"/>
              <a:gd name="T94" fmla="*/ 69643 w 1203325"/>
              <a:gd name="T95" fmla="*/ 1788117 h 3454400"/>
              <a:gd name="T96" fmla="*/ 95777 w 1203325"/>
              <a:gd name="T97" fmla="*/ 1706547 h 3454400"/>
              <a:gd name="T98" fmla="*/ 117385 w 1203325"/>
              <a:gd name="T99" fmla="*/ 1349916 h 3454400"/>
              <a:gd name="T100" fmla="*/ 139869 w 1203325"/>
              <a:gd name="T101" fmla="*/ 1063181 h 3454400"/>
              <a:gd name="T102" fmla="*/ 118115 w 1203325"/>
              <a:gd name="T103" fmla="*/ 1042460 h 3454400"/>
              <a:gd name="T104" fmla="*/ 87455 w 1203325"/>
              <a:gd name="T105" fmla="*/ 972272 h 3454400"/>
              <a:gd name="T106" fmla="*/ 78841 w 1203325"/>
              <a:gd name="T107" fmla="*/ 947612 h 3454400"/>
              <a:gd name="T108" fmla="*/ 64825 w 1203325"/>
              <a:gd name="T109" fmla="*/ 641761 h 3454400"/>
              <a:gd name="T110" fmla="*/ 91835 w 1203325"/>
              <a:gd name="T111" fmla="*/ 370932 h 3454400"/>
              <a:gd name="T112" fmla="*/ 144103 w 1203325"/>
              <a:gd name="T113" fmla="*/ 318108 h 3454400"/>
              <a:gd name="T114" fmla="*/ 264262 w 1203325"/>
              <a:gd name="T115" fmla="*/ 242667 h 3454400"/>
              <a:gd name="T116" fmla="*/ 275650 w 1203325"/>
              <a:gd name="T117" fmla="*/ 195243 h 3454400"/>
              <a:gd name="T118" fmla="*/ 236084 w 1203325"/>
              <a:gd name="T119" fmla="*/ 109879 h 3454400"/>
              <a:gd name="T120" fmla="*/ 254918 w 1203325"/>
              <a:gd name="T121" fmla="*/ 42317 h 3454400"/>
              <a:gd name="T122" fmla="*/ 326021 w 1203325"/>
              <a:gd name="T123" fmla="*/ 1167 h 34544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03325" h="3454400">
                <a:moveTo>
                  <a:pt x="1069093" y="1782899"/>
                </a:moveTo>
                <a:lnTo>
                  <a:pt x="1067240" y="1783428"/>
                </a:lnTo>
                <a:lnTo>
                  <a:pt x="1065916" y="1783958"/>
                </a:lnTo>
                <a:lnTo>
                  <a:pt x="1064857" y="1784751"/>
                </a:lnTo>
                <a:lnTo>
                  <a:pt x="1063798" y="1785810"/>
                </a:lnTo>
                <a:lnTo>
                  <a:pt x="1063268" y="1786868"/>
                </a:lnTo>
                <a:lnTo>
                  <a:pt x="1063003" y="1787927"/>
                </a:lnTo>
                <a:lnTo>
                  <a:pt x="1062739" y="1789250"/>
                </a:lnTo>
                <a:lnTo>
                  <a:pt x="1062739" y="1792160"/>
                </a:lnTo>
                <a:lnTo>
                  <a:pt x="1063268" y="1795336"/>
                </a:lnTo>
                <a:lnTo>
                  <a:pt x="1063798" y="1798511"/>
                </a:lnTo>
                <a:lnTo>
                  <a:pt x="1064062" y="1802215"/>
                </a:lnTo>
                <a:lnTo>
                  <a:pt x="1064062" y="1804861"/>
                </a:lnTo>
                <a:lnTo>
                  <a:pt x="1063798" y="1808566"/>
                </a:lnTo>
                <a:lnTo>
                  <a:pt x="1062739" y="1819150"/>
                </a:lnTo>
                <a:lnTo>
                  <a:pt x="1059562" y="1847198"/>
                </a:lnTo>
                <a:lnTo>
                  <a:pt x="1055855" y="1873394"/>
                </a:lnTo>
                <a:lnTo>
                  <a:pt x="1054266" y="1885036"/>
                </a:lnTo>
                <a:lnTo>
                  <a:pt x="1056120" y="1883713"/>
                </a:lnTo>
                <a:lnTo>
                  <a:pt x="1061150" y="1879744"/>
                </a:lnTo>
                <a:lnTo>
                  <a:pt x="1064327" y="1876569"/>
                </a:lnTo>
                <a:lnTo>
                  <a:pt x="1068034" y="1872864"/>
                </a:lnTo>
                <a:lnTo>
                  <a:pt x="1072005" y="1868895"/>
                </a:lnTo>
                <a:lnTo>
                  <a:pt x="1075977" y="1863868"/>
                </a:lnTo>
                <a:lnTo>
                  <a:pt x="1079948" y="1858840"/>
                </a:lnTo>
                <a:lnTo>
                  <a:pt x="1083655" y="1853284"/>
                </a:lnTo>
                <a:lnTo>
                  <a:pt x="1087626" y="1846933"/>
                </a:lnTo>
                <a:lnTo>
                  <a:pt x="1090538" y="1840583"/>
                </a:lnTo>
                <a:lnTo>
                  <a:pt x="1092127" y="1836878"/>
                </a:lnTo>
                <a:lnTo>
                  <a:pt x="1093186" y="1833439"/>
                </a:lnTo>
                <a:lnTo>
                  <a:pt x="1094245" y="1829734"/>
                </a:lnTo>
                <a:lnTo>
                  <a:pt x="1095304" y="1826030"/>
                </a:lnTo>
                <a:lnTo>
                  <a:pt x="1095833" y="1822061"/>
                </a:lnTo>
                <a:lnTo>
                  <a:pt x="1096363" y="1818092"/>
                </a:lnTo>
                <a:lnTo>
                  <a:pt x="1096628" y="1814387"/>
                </a:lnTo>
                <a:lnTo>
                  <a:pt x="1096628" y="1810153"/>
                </a:lnTo>
                <a:lnTo>
                  <a:pt x="1096892" y="1807772"/>
                </a:lnTo>
                <a:lnTo>
                  <a:pt x="1096628" y="1805391"/>
                </a:lnTo>
                <a:lnTo>
                  <a:pt x="1096098" y="1803009"/>
                </a:lnTo>
                <a:lnTo>
                  <a:pt x="1095304" y="1800892"/>
                </a:lnTo>
                <a:lnTo>
                  <a:pt x="1094245" y="1798246"/>
                </a:lnTo>
                <a:lnTo>
                  <a:pt x="1092921" y="1795865"/>
                </a:lnTo>
                <a:lnTo>
                  <a:pt x="1091597" y="1793748"/>
                </a:lnTo>
                <a:lnTo>
                  <a:pt x="1089744" y="1791631"/>
                </a:lnTo>
                <a:lnTo>
                  <a:pt x="1087891" y="1789779"/>
                </a:lnTo>
                <a:lnTo>
                  <a:pt x="1085773" y="1788191"/>
                </a:lnTo>
                <a:lnTo>
                  <a:pt x="1083390" y="1786604"/>
                </a:lnTo>
                <a:lnTo>
                  <a:pt x="1081272" y="1785016"/>
                </a:lnTo>
                <a:lnTo>
                  <a:pt x="1078889" y="1783958"/>
                </a:lnTo>
                <a:lnTo>
                  <a:pt x="1076506" y="1783164"/>
                </a:lnTo>
                <a:lnTo>
                  <a:pt x="1074123" y="1782899"/>
                </a:lnTo>
                <a:lnTo>
                  <a:pt x="1071740" y="1782899"/>
                </a:lnTo>
                <a:lnTo>
                  <a:pt x="1069093" y="1782899"/>
                </a:lnTo>
                <a:close/>
                <a:moveTo>
                  <a:pt x="742671" y="564625"/>
                </a:moveTo>
                <a:lnTo>
                  <a:pt x="684003" y="629828"/>
                </a:lnTo>
                <a:lnTo>
                  <a:pt x="684213" y="633149"/>
                </a:lnTo>
                <a:lnTo>
                  <a:pt x="674296" y="633413"/>
                </a:lnTo>
                <a:lnTo>
                  <a:pt x="673760" y="625740"/>
                </a:lnTo>
                <a:lnTo>
                  <a:pt x="672956" y="617803"/>
                </a:lnTo>
                <a:lnTo>
                  <a:pt x="671348" y="610659"/>
                </a:lnTo>
                <a:lnTo>
                  <a:pt x="669472" y="603515"/>
                </a:lnTo>
                <a:lnTo>
                  <a:pt x="667060" y="596900"/>
                </a:lnTo>
                <a:lnTo>
                  <a:pt x="664380" y="590550"/>
                </a:lnTo>
                <a:lnTo>
                  <a:pt x="660895" y="584994"/>
                </a:lnTo>
                <a:lnTo>
                  <a:pt x="657679" y="579702"/>
                </a:lnTo>
                <a:lnTo>
                  <a:pt x="653927" y="574940"/>
                </a:lnTo>
                <a:lnTo>
                  <a:pt x="649906" y="570971"/>
                </a:lnTo>
                <a:lnTo>
                  <a:pt x="648339" y="569521"/>
                </a:lnTo>
                <a:lnTo>
                  <a:pt x="648925" y="570699"/>
                </a:lnTo>
                <a:lnTo>
                  <a:pt x="649451" y="572551"/>
                </a:lnTo>
                <a:lnTo>
                  <a:pt x="649714" y="574402"/>
                </a:lnTo>
                <a:lnTo>
                  <a:pt x="649977" y="576253"/>
                </a:lnTo>
                <a:lnTo>
                  <a:pt x="649977" y="578369"/>
                </a:lnTo>
                <a:lnTo>
                  <a:pt x="649977" y="580485"/>
                </a:lnTo>
                <a:lnTo>
                  <a:pt x="649714" y="583129"/>
                </a:lnTo>
                <a:lnTo>
                  <a:pt x="649188" y="585245"/>
                </a:lnTo>
                <a:lnTo>
                  <a:pt x="648399" y="587625"/>
                </a:lnTo>
                <a:lnTo>
                  <a:pt x="647610" y="590005"/>
                </a:lnTo>
                <a:lnTo>
                  <a:pt x="646295" y="592650"/>
                </a:lnTo>
                <a:lnTo>
                  <a:pt x="644980" y="595559"/>
                </a:lnTo>
                <a:lnTo>
                  <a:pt x="643139" y="598204"/>
                </a:lnTo>
                <a:lnTo>
                  <a:pt x="641298" y="600849"/>
                </a:lnTo>
                <a:lnTo>
                  <a:pt x="639195" y="603493"/>
                </a:lnTo>
                <a:lnTo>
                  <a:pt x="642350" y="611692"/>
                </a:lnTo>
                <a:lnTo>
                  <a:pt x="645243" y="619890"/>
                </a:lnTo>
                <a:lnTo>
                  <a:pt x="647873" y="628617"/>
                </a:lnTo>
                <a:lnTo>
                  <a:pt x="650766" y="637609"/>
                </a:lnTo>
                <a:lnTo>
                  <a:pt x="653396" y="646601"/>
                </a:lnTo>
                <a:lnTo>
                  <a:pt x="655763" y="656122"/>
                </a:lnTo>
                <a:lnTo>
                  <a:pt x="657867" y="665907"/>
                </a:lnTo>
                <a:lnTo>
                  <a:pt x="659971" y="675692"/>
                </a:lnTo>
                <a:lnTo>
                  <a:pt x="661812" y="685477"/>
                </a:lnTo>
                <a:lnTo>
                  <a:pt x="663916" y="695792"/>
                </a:lnTo>
                <a:lnTo>
                  <a:pt x="667072" y="716684"/>
                </a:lnTo>
                <a:lnTo>
                  <a:pt x="669701" y="738106"/>
                </a:lnTo>
                <a:lnTo>
                  <a:pt x="671805" y="760057"/>
                </a:lnTo>
                <a:lnTo>
                  <a:pt x="673383" y="782272"/>
                </a:lnTo>
                <a:lnTo>
                  <a:pt x="674698" y="804751"/>
                </a:lnTo>
                <a:lnTo>
                  <a:pt x="675750" y="827231"/>
                </a:lnTo>
                <a:lnTo>
                  <a:pt x="676013" y="849975"/>
                </a:lnTo>
                <a:lnTo>
                  <a:pt x="676276" y="872455"/>
                </a:lnTo>
                <a:lnTo>
                  <a:pt x="676013" y="894934"/>
                </a:lnTo>
                <a:lnTo>
                  <a:pt x="675487" y="917149"/>
                </a:lnTo>
                <a:lnTo>
                  <a:pt x="674698" y="938835"/>
                </a:lnTo>
                <a:lnTo>
                  <a:pt x="673646" y="960257"/>
                </a:lnTo>
                <a:lnTo>
                  <a:pt x="672922" y="974457"/>
                </a:lnTo>
                <a:lnTo>
                  <a:pt x="742671" y="564625"/>
                </a:lnTo>
                <a:close/>
                <a:moveTo>
                  <a:pt x="508949" y="564579"/>
                </a:moveTo>
                <a:lnTo>
                  <a:pt x="599106" y="955556"/>
                </a:lnTo>
                <a:lnTo>
                  <a:pt x="598694" y="952059"/>
                </a:lnTo>
                <a:lnTo>
                  <a:pt x="596327" y="931430"/>
                </a:lnTo>
                <a:lnTo>
                  <a:pt x="594486" y="910009"/>
                </a:lnTo>
                <a:lnTo>
                  <a:pt x="592645" y="888323"/>
                </a:lnTo>
                <a:lnTo>
                  <a:pt x="591330" y="865843"/>
                </a:lnTo>
                <a:lnTo>
                  <a:pt x="590278" y="842834"/>
                </a:lnTo>
                <a:lnTo>
                  <a:pt x="589489" y="819297"/>
                </a:lnTo>
                <a:lnTo>
                  <a:pt x="588963" y="796024"/>
                </a:lnTo>
                <a:lnTo>
                  <a:pt x="588963" y="771958"/>
                </a:lnTo>
                <a:lnTo>
                  <a:pt x="589226" y="747627"/>
                </a:lnTo>
                <a:lnTo>
                  <a:pt x="590015" y="723032"/>
                </a:lnTo>
                <a:lnTo>
                  <a:pt x="591330" y="698436"/>
                </a:lnTo>
                <a:lnTo>
                  <a:pt x="592908" y="673841"/>
                </a:lnTo>
                <a:lnTo>
                  <a:pt x="595012" y="649246"/>
                </a:lnTo>
                <a:lnTo>
                  <a:pt x="597642" y="624650"/>
                </a:lnTo>
                <a:lnTo>
                  <a:pt x="601324" y="600055"/>
                </a:lnTo>
                <a:lnTo>
                  <a:pt x="599220" y="597146"/>
                </a:lnTo>
                <a:lnTo>
                  <a:pt x="597116" y="593972"/>
                </a:lnTo>
                <a:lnTo>
                  <a:pt x="595538" y="591328"/>
                </a:lnTo>
                <a:lnTo>
                  <a:pt x="594486" y="588683"/>
                </a:lnTo>
                <a:lnTo>
                  <a:pt x="593434" y="586303"/>
                </a:lnTo>
                <a:lnTo>
                  <a:pt x="592645" y="583923"/>
                </a:lnTo>
                <a:lnTo>
                  <a:pt x="592119" y="581278"/>
                </a:lnTo>
                <a:lnTo>
                  <a:pt x="591593" y="579162"/>
                </a:lnTo>
                <a:lnTo>
                  <a:pt x="591593" y="577047"/>
                </a:lnTo>
                <a:lnTo>
                  <a:pt x="591593" y="575195"/>
                </a:lnTo>
                <a:lnTo>
                  <a:pt x="591856" y="573344"/>
                </a:lnTo>
                <a:lnTo>
                  <a:pt x="592045" y="572015"/>
                </a:lnTo>
                <a:lnTo>
                  <a:pt x="590567" y="573198"/>
                </a:lnTo>
                <a:lnTo>
                  <a:pt x="588203" y="575302"/>
                </a:lnTo>
                <a:lnTo>
                  <a:pt x="585838" y="577669"/>
                </a:lnTo>
                <a:lnTo>
                  <a:pt x="583211" y="580299"/>
                </a:lnTo>
                <a:lnTo>
                  <a:pt x="581109" y="583192"/>
                </a:lnTo>
                <a:lnTo>
                  <a:pt x="579270" y="585822"/>
                </a:lnTo>
                <a:lnTo>
                  <a:pt x="577431" y="588715"/>
                </a:lnTo>
                <a:lnTo>
                  <a:pt x="575592" y="591871"/>
                </a:lnTo>
                <a:lnTo>
                  <a:pt x="574016" y="595027"/>
                </a:lnTo>
                <a:lnTo>
                  <a:pt x="572439" y="598182"/>
                </a:lnTo>
                <a:lnTo>
                  <a:pt x="570863" y="601601"/>
                </a:lnTo>
                <a:lnTo>
                  <a:pt x="569550" y="604757"/>
                </a:lnTo>
                <a:lnTo>
                  <a:pt x="568499" y="608439"/>
                </a:lnTo>
                <a:lnTo>
                  <a:pt x="567448" y="612121"/>
                </a:lnTo>
                <a:lnTo>
                  <a:pt x="566660" y="615540"/>
                </a:lnTo>
                <a:lnTo>
                  <a:pt x="566134" y="619222"/>
                </a:lnTo>
                <a:lnTo>
                  <a:pt x="565609" y="623167"/>
                </a:lnTo>
                <a:lnTo>
                  <a:pt x="565346" y="626848"/>
                </a:lnTo>
                <a:lnTo>
                  <a:pt x="565083" y="630793"/>
                </a:lnTo>
                <a:lnTo>
                  <a:pt x="565346" y="635001"/>
                </a:lnTo>
                <a:lnTo>
                  <a:pt x="558888" y="635001"/>
                </a:lnTo>
                <a:lnTo>
                  <a:pt x="553773" y="638175"/>
                </a:lnTo>
                <a:lnTo>
                  <a:pt x="508949" y="564579"/>
                </a:lnTo>
                <a:close/>
                <a:moveTo>
                  <a:pt x="760413" y="460374"/>
                </a:moveTo>
                <a:lnTo>
                  <a:pt x="757244" y="464341"/>
                </a:lnTo>
                <a:lnTo>
                  <a:pt x="748002" y="474127"/>
                </a:lnTo>
                <a:lnTo>
                  <a:pt x="741400" y="481004"/>
                </a:lnTo>
                <a:lnTo>
                  <a:pt x="734005" y="488409"/>
                </a:lnTo>
                <a:lnTo>
                  <a:pt x="725291" y="496872"/>
                </a:lnTo>
                <a:lnTo>
                  <a:pt x="716048" y="505336"/>
                </a:lnTo>
                <a:lnTo>
                  <a:pt x="705485" y="513799"/>
                </a:lnTo>
                <a:lnTo>
                  <a:pt x="699940" y="518296"/>
                </a:lnTo>
                <a:lnTo>
                  <a:pt x="694394" y="522263"/>
                </a:lnTo>
                <a:lnTo>
                  <a:pt x="688320" y="526230"/>
                </a:lnTo>
                <a:lnTo>
                  <a:pt x="682510" y="530462"/>
                </a:lnTo>
                <a:lnTo>
                  <a:pt x="676701" y="534164"/>
                </a:lnTo>
                <a:lnTo>
                  <a:pt x="670363" y="537603"/>
                </a:lnTo>
                <a:lnTo>
                  <a:pt x="664025" y="540777"/>
                </a:lnTo>
                <a:lnTo>
                  <a:pt x="657687" y="544215"/>
                </a:lnTo>
                <a:lnTo>
                  <a:pt x="651349" y="546860"/>
                </a:lnTo>
                <a:lnTo>
                  <a:pt x="644483" y="549240"/>
                </a:lnTo>
                <a:lnTo>
                  <a:pt x="638145" y="551356"/>
                </a:lnTo>
                <a:lnTo>
                  <a:pt x="637421" y="551552"/>
                </a:lnTo>
                <a:lnTo>
                  <a:pt x="637846" y="551656"/>
                </a:lnTo>
                <a:lnTo>
                  <a:pt x="640794" y="552715"/>
                </a:lnTo>
                <a:lnTo>
                  <a:pt x="643474" y="554038"/>
                </a:lnTo>
                <a:lnTo>
                  <a:pt x="646154" y="555890"/>
                </a:lnTo>
                <a:lnTo>
                  <a:pt x="648834" y="557477"/>
                </a:lnTo>
                <a:lnTo>
                  <a:pt x="651783" y="559329"/>
                </a:lnTo>
                <a:lnTo>
                  <a:pt x="654195" y="561181"/>
                </a:lnTo>
                <a:lnTo>
                  <a:pt x="656607" y="563563"/>
                </a:lnTo>
                <a:lnTo>
                  <a:pt x="659019" y="565679"/>
                </a:lnTo>
                <a:lnTo>
                  <a:pt x="661163" y="568325"/>
                </a:lnTo>
                <a:lnTo>
                  <a:pt x="665720" y="573882"/>
                </a:lnTo>
                <a:lnTo>
                  <a:pt x="669472" y="579702"/>
                </a:lnTo>
                <a:lnTo>
                  <a:pt x="672956" y="586317"/>
                </a:lnTo>
                <a:lnTo>
                  <a:pt x="675905" y="593196"/>
                </a:lnTo>
                <a:lnTo>
                  <a:pt x="678853" y="600605"/>
                </a:lnTo>
                <a:lnTo>
                  <a:pt x="680729" y="608542"/>
                </a:lnTo>
                <a:lnTo>
                  <a:pt x="682337" y="616215"/>
                </a:lnTo>
                <a:lnTo>
                  <a:pt x="682472" y="617067"/>
                </a:lnTo>
                <a:lnTo>
                  <a:pt x="740196" y="552450"/>
                </a:lnTo>
                <a:lnTo>
                  <a:pt x="744154" y="555910"/>
                </a:lnTo>
                <a:lnTo>
                  <a:pt x="760413" y="460374"/>
                </a:lnTo>
                <a:close/>
                <a:moveTo>
                  <a:pt x="484188" y="457200"/>
                </a:moveTo>
                <a:lnTo>
                  <a:pt x="507052" y="556353"/>
                </a:lnTo>
                <a:lnTo>
                  <a:pt x="513027" y="552450"/>
                </a:lnTo>
                <a:lnTo>
                  <a:pt x="556073" y="623362"/>
                </a:lnTo>
                <a:lnTo>
                  <a:pt x="556151" y="622115"/>
                </a:lnTo>
                <a:lnTo>
                  <a:pt x="556676" y="617907"/>
                </a:lnTo>
                <a:lnTo>
                  <a:pt x="557464" y="613699"/>
                </a:lnTo>
                <a:lnTo>
                  <a:pt x="558252" y="609754"/>
                </a:lnTo>
                <a:lnTo>
                  <a:pt x="559566" y="605546"/>
                </a:lnTo>
                <a:lnTo>
                  <a:pt x="560880" y="601864"/>
                </a:lnTo>
                <a:lnTo>
                  <a:pt x="562193" y="598182"/>
                </a:lnTo>
                <a:lnTo>
                  <a:pt x="563770" y="594501"/>
                </a:lnTo>
                <a:lnTo>
                  <a:pt x="565346" y="590556"/>
                </a:lnTo>
                <a:lnTo>
                  <a:pt x="567185" y="587137"/>
                </a:lnTo>
                <a:lnTo>
                  <a:pt x="569287" y="583718"/>
                </a:lnTo>
                <a:lnTo>
                  <a:pt x="571389" y="580299"/>
                </a:lnTo>
                <a:lnTo>
                  <a:pt x="574016" y="577143"/>
                </a:lnTo>
                <a:lnTo>
                  <a:pt x="576380" y="574250"/>
                </a:lnTo>
                <a:lnTo>
                  <a:pt x="578745" y="571357"/>
                </a:lnTo>
                <a:lnTo>
                  <a:pt x="581372" y="568727"/>
                </a:lnTo>
                <a:lnTo>
                  <a:pt x="584262" y="565835"/>
                </a:lnTo>
                <a:lnTo>
                  <a:pt x="587415" y="563468"/>
                </a:lnTo>
                <a:lnTo>
                  <a:pt x="590305" y="561101"/>
                </a:lnTo>
                <a:lnTo>
                  <a:pt x="593457" y="558997"/>
                </a:lnTo>
                <a:lnTo>
                  <a:pt x="596610" y="557156"/>
                </a:lnTo>
                <a:lnTo>
                  <a:pt x="600288" y="555315"/>
                </a:lnTo>
                <a:lnTo>
                  <a:pt x="601985" y="554400"/>
                </a:lnTo>
                <a:lnTo>
                  <a:pt x="598798" y="554001"/>
                </a:lnTo>
                <a:lnTo>
                  <a:pt x="592460" y="552414"/>
                </a:lnTo>
                <a:lnTo>
                  <a:pt x="586386" y="550298"/>
                </a:lnTo>
                <a:lnTo>
                  <a:pt x="580048" y="547918"/>
                </a:lnTo>
                <a:lnTo>
                  <a:pt x="574239" y="545273"/>
                </a:lnTo>
                <a:lnTo>
                  <a:pt x="567901" y="541834"/>
                </a:lnTo>
                <a:lnTo>
                  <a:pt x="562355" y="538396"/>
                </a:lnTo>
                <a:lnTo>
                  <a:pt x="556281" y="534693"/>
                </a:lnTo>
                <a:lnTo>
                  <a:pt x="551000" y="530726"/>
                </a:lnTo>
                <a:lnTo>
                  <a:pt x="545454" y="526230"/>
                </a:lnTo>
                <a:lnTo>
                  <a:pt x="540173" y="521998"/>
                </a:lnTo>
                <a:lnTo>
                  <a:pt x="535155" y="517502"/>
                </a:lnTo>
                <a:lnTo>
                  <a:pt x="529874" y="512477"/>
                </a:lnTo>
                <a:lnTo>
                  <a:pt x="525384" y="507981"/>
                </a:lnTo>
                <a:lnTo>
                  <a:pt x="516406" y="498459"/>
                </a:lnTo>
                <a:lnTo>
                  <a:pt x="508483" y="489467"/>
                </a:lnTo>
                <a:lnTo>
                  <a:pt x="501353" y="481004"/>
                </a:lnTo>
                <a:lnTo>
                  <a:pt x="495544" y="473069"/>
                </a:lnTo>
                <a:lnTo>
                  <a:pt x="490526" y="466721"/>
                </a:lnTo>
                <a:lnTo>
                  <a:pt x="487093" y="461432"/>
                </a:lnTo>
                <a:lnTo>
                  <a:pt x="484188" y="457200"/>
                </a:lnTo>
                <a:close/>
                <a:moveTo>
                  <a:pt x="619534" y="0"/>
                </a:moveTo>
                <a:lnTo>
                  <a:pt x="629595" y="0"/>
                </a:lnTo>
                <a:lnTo>
                  <a:pt x="639655" y="265"/>
                </a:lnTo>
                <a:lnTo>
                  <a:pt x="649981" y="1059"/>
                </a:lnTo>
                <a:lnTo>
                  <a:pt x="660307" y="2117"/>
                </a:lnTo>
                <a:lnTo>
                  <a:pt x="670897" y="3705"/>
                </a:lnTo>
                <a:lnTo>
                  <a:pt x="681487" y="5821"/>
                </a:lnTo>
                <a:lnTo>
                  <a:pt x="691813" y="8467"/>
                </a:lnTo>
                <a:lnTo>
                  <a:pt x="697108" y="10055"/>
                </a:lnTo>
                <a:lnTo>
                  <a:pt x="702138" y="12172"/>
                </a:lnTo>
                <a:lnTo>
                  <a:pt x="707434" y="14024"/>
                </a:lnTo>
                <a:lnTo>
                  <a:pt x="712199" y="16141"/>
                </a:lnTo>
                <a:lnTo>
                  <a:pt x="717494" y="18258"/>
                </a:lnTo>
                <a:lnTo>
                  <a:pt x="722260" y="20639"/>
                </a:lnTo>
                <a:lnTo>
                  <a:pt x="727026" y="23285"/>
                </a:lnTo>
                <a:lnTo>
                  <a:pt x="732056" y="26460"/>
                </a:lnTo>
                <a:lnTo>
                  <a:pt x="736822" y="29371"/>
                </a:lnTo>
                <a:lnTo>
                  <a:pt x="741323" y="32546"/>
                </a:lnTo>
                <a:lnTo>
                  <a:pt x="746088" y="35986"/>
                </a:lnTo>
                <a:lnTo>
                  <a:pt x="750324" y="39955"/>
                </a:lnTo>
                <a:lnTo>
                  <a:pt x="754560" y="43660"/>
                </a:lnTo>
                <a:lnTo>
                  <a:pt x="759061" y="47629"/>
                </a:lnTo>
                <a:lnTo>
                  <a:pt x="763297" y="52127"/>
                </a:lnTo>
                <a:lnTo>
                  <a:pt x="767004" y="56625"/>
                </a:lnTo>
                <a:lnTo>
                  <a:pt x="771240" y="61388"/>
                </a:lnTo>
                <a:lnTo>
                  <a:pt x="774947" y="66680"/>
                </a:lnTo>
                <a:lnTo>
                  <a:pt x="778389" y="71972"/>
                </a:lnTo>
                <a:lnTo>
                  <a:pt x="781831" y="77264"/>
                </a:lnTo>
                <a:lnTo>
                  <a:pt x="785272" y="83350"/>
                </a:lnTo>
                <a:lnTo>
                  <a:pt x="788449" y="89436"/>
                </a:lnTo>
                <a:lnTo>
                  <a:pt x="791362" y="95787"/>
                </a:lnTo>
                <a:lnTo>
                  <a:pt x="794009" y="102402"/>
                </a:lnTo>
                <a:lnTo>
                  <a:pt x="794009" y="107165"/>
                </a:lnTo>
                <a:lnTo>
                  <a:pt x="793745" y="112721"/>
                </a:lnTo>
                <a:lnTo>
                  <a:pt x="793215" y="119336"/>
                </a:lnTo>
                <a:lnTo>
                  <a:pt x="792421" y="126481"/>
                </a:lnTo>
                <a:lnTo>
                  <a:pt x="790038" y="142357"/>
                </a:lnTo>
                <a:lnTo>
                  <a:pt x="787655" y="159556"/>
                </a:lnTo>
                <a:lnTo>
                  <a:pt x="785008" y="176226"/>
                </a:lnTo>
                <a:lnTo>
                  <a:pt x="782890" y="191573"/>
                </a:lnTo>
                <a:lnTo>
                  <a:pt x="781036" y="204274"/>
                </a:lnTo>
                <a:lnTo>
                  <a:pt x="780771" y="209037"/>
                </a:lnTo>
                <a:lnTo>
                  <a:pt x="780771" y="213006"/>
                </a:lnTo>
                <a:lnTo>
                  <a:pt x="781566" y="223061"/>
                </a:lnTo>
                <a:lnTo>
                  <a:pt x="783419" y="240789"/>
                </a:lnTo>
                <a:lnTo>
                  <a:pt x="785272" y="262752"/>
                </a:lnTo>
                <a:lnTo>
                  <a:pt x="786861" y="287360"/>
                </a:lnTo>
                <a:lnTo>
                  <a:pt x="787655" y="299796"/>
                </a:lnTo>
                <a:lnTo>
                  <a:pt x="788185" y="312232"/>
                </a:lnTo>
                <a:lnTo>
                  <a:pt x="788449" y="324404"/>
                </a:lnTo>
                <a:lnTo>
                  <a:pt x="788449" y="335518"/>
                </a:lnTo>
                <a:lnTo>
                  <a:pt x="787920" y="345837"/>
                </a:lnTo>
                <a:lnTo>
                  <a:pt x="787126" y="354569"/>
                </a:lnTo>
                <a:lnTo>
                  <a:pt x="786596" y="358538"/>
                </a:lnTo>
                <a:lnTo>
                  <a:pt x="786067" y="361978"/>
                </a:lnTo>
                <a:lnTo>
                  <a:pt x="785272" y="365153"/>
                </a:lnTo>
                <a:lnTo>
                  <a:pt x="784478" y="367535"/>
                </a:lnTo>
                <a:lnTo>
                  <a:pt x="782360" y="372033"/>
                </a:lnTo>
                <a:lnTo>
                  <a:pt x="779712" y="375737"/>
                </a:lnTo>
                <a:lnTo>
                  <a:pt x="777594" y="379442"/>
                </a:lnTo>
                <a:lnTo>
                  <a:pt x="774947" y="382617"/>
                </a:lnTo>
                <a:lnTo>
                  <a:pt x="770181" y="388438"/>
                </a:lnTo>
                <a:lnTo>
                  <a:pt x="765416" y="393995"/>
                </a:lnTo>
                <a:lnTo>
                  <a:pt x="763297" y="396906"/>
                </a:lnTo>
                <a:lnTo>
                  <a:pt x="761444" y="400081"/>
                </a:lnTo>
                <a:lnTo>
                  <a:pt x="760120" y="403256"/>
                </a:lnTo>
                <a:lnTo>
                  <a:pt x="758797" y="406960"/>
                </a:lnTo>
                <a:lnTo>
                  <a:pt x="758002" y="411194"/>
                </a:lnTo>
                <a:lnTo>
                  <a:pt x="757473" y="415692"/>
                </a:lnTo>
                <a:lnTo>
                  <a:pt x="757473" y="420720"/>
                </a:lnTo>
                <a:lnTo>
                  <a:pt x="758002" y="426806"/>
                </a:lnTo>
                <a:lnTo>
                  <a:pt x="759061" y="432892"/>
                </a:lnTo>
                <a:lnTo>
                  <a:pt x="760650" y="438978"/>
                </a:lnTo>
                <a:lnTo>
                  <a:pt x="762768" y="444799"/>
                </a:lnTo>
                <a:lnTo>
                  <a:pt x="765416" y="450885"/>
                </a:lnTo>
                <a:lnTo>
                  <a:pt x="768328" y="456177"/>
                </a:lnTo>
                <a:lnTo>
                  <a:pt x="772299" y="461998"/>
                </a:lnTo>
                <a:lnTo>
                  <a:pt x="776006" y="467025"/>
                </a:lnTo>
                <a:lnTo>
                  <a:pt x="780242" y="472053"/>
                </a:lnTo>
                <a:lnTo>
                  <a:pt x="785272" y="477080"/>
                </a:lnTo>
                <a:lnTo>
                  <a:pt x="790038" y="481579"/>
                </a:lnTo>
                <a:lnTo>
                  <a:pt x="795333" y="485812"/>
                </a:lnTo>
                <a:lnTo>
                  <a:pt x="800628" y="490311"/>
                </a:lnTo>
                <a:lnTo>
                  <a:pt x="806188" y="494015"/>
                </a:lnTo>
                <a:lnTo>
                  <a:pt x="812013" y="497455"/>
                </a:lnTo>
                <a:lnTo>
                  <a:pt x="817838" y="500895"/>
                </a:lnTo>
                <a:lnTo>
                  <a:pt x="823927" y="504070"/>
                </a:lnTo>
                <a:lnTo>
                  <a:pt x="865494" y="523386"/>
                </a:lnTo>
                <a:lnTo>
                  <a:pt x="895676" y="537410"/>
                </a:lnTo>
                <a:lnTo>
                  <a:pt x="929036" y="553286"/>
                </a:lnTo>
                <a:lnTo>
                  <a:pt x="962395" y="569427"/>
                </a:lnTo>
                <a:lnTo>
                  <a:pt x="993902" y="585039"/>
                </a:lnTo>
                <a:lnTo>
                  <a:pt x="1007934" y="591918"/>
                </a:lnTo>
                <a:lnTo>
                  <a:pt x="1020377" y="598798"/>
                </a:lnTo>
                <a:lnTo>
                  <a:pt x="1030968" y="604355"/>
                </a:lnTo>
                <a:lnTo>
                  <a:pt x="1039440" y="609647"/>
                </a:lnTo>
                <a:lnTo>
                  <a:pt x="1046853" y="614145"/>
                </a:lnTo>
                <a:lnTo>
                  <a:pt x="1054002" y="618643"/>
                </a:lnTo>
                <a:lnTo>
                  <a:pt x="1060885" y="623406"/>
                </a:lnTo>
                <a:lnTo>
                  <a:pt x="1067504" y="628169"/>
                </a:lnTo>
                <a:lnTo>
                  <a:pt x="1073859" y="632932"/>
                </a:lnTo>
                <a:lnTo>
                  <a:pt x="1079683" y="637959"/>
                </a:lnTo>
                <a:lnTo>
                  <a:pt x="1085508" y="642722"/>
                </a:lnTo>
                <a:lnTo>
                  <a:pt x="1090538" y="648014"/>
                </a:lnTo>
                <a:lnTo>
                  <a:pt x="1095304" y="653042"/>
                </a:lnTo>
                <a:lnTo>
                  <a:pt x="1099540" y="658334"/>
                </a:lnTo>
                <a:lnTo>
                  <a:pt x="1103247" y="663626"/>
                </a:lnTo>
                <a:lnTo>
                  <a:pt x="1106424" y="668918"/>
                </a:lnTo>
                <a:lnTo>
                  <a:pt x="1109071" y="674739"/>
                </a:lnTo>
                <a:lnTo>
                  <a:pt x="1111189" y="680031"/>
                </a:lnTo>
                <a:lnTo>
                  <a:pt x="1111984" y="682942"/>
                </a:lnTo>
                <a:lnTo>
                  <a:pt x="1112513" y="685588"/>
                </a:lnTo>
                <a:lnTo>
                  <a:pt x="1113043" y="688763"/>
                </a:lnTo>
                <a:lnTo>
                  <a:pt x="1113307" y="691674"/>
                </a:lnTo>
                <a:lnTo>
                  <a:pt x="1113837" y="700141"/>
                </a:lnTo>
                <a:lnTo>
                  <a:pt x="1114896" y="713901"/>
                </a:lnTo>
                <a:lnTo>
                  <a:pt x="1118603" y="753327"/>
                </a:lnTo>
                <a:lnTo>
                  <a:pt x="1124163" y="804130"/>
                </a:lnTo>
                <a:lnTo>
                  <a:pt x="1130252" y="861549"/>
                </a:lnTo>
                <a:lnTo>
                  <a:pt x="1136606" y="919233"/>
                </a:lnTo>
                <a:lnTo>
                  <a:pt x="1142960" y="972154"/>
                </a:lnTo>
                <a:lnTo>
                  <a:pt x="1145873" y="994910"/>
                </a:lnTo>
                <a:lnTo>
                  <a:pt x="1148520" y="1014226"/>
                </a:lnTo>
                <a:lnTo>
                  <a:pt x="1151168" y="1029573"/>
                </a:lnTo>
                <a:lnTo>
                  <a:pt x="1153021" y="1040157"/>
                </a:lnTo>
                <a:lnTo>
                  <a:pt x="1154874" y="1050212"/>
                </a:lnTo>
                <a:lnTo>
                  <a:pt x="1157257" y="1064500"/>
                </a:lnTo>
                <a:lnTo>
                  <a:pt x="1159640" y="1082229"/>
                </a:lnTo>
                <a:lnTo>
                  <a:pt x="1162288" y="1102868"/>
                </a:lnTo>
                <a:lnTo>
                  <a:pt x="1168112" y="1151026"/>
                </a:lnTo>
                <a:lnTo>
                  <a:pt x="1173672" y="1203947"/>
                </a:lnTo>
                <a:lnTo>
                  <a:pt x="1179497" y="1257661"/>
                </a:lnTo>
                <a:lnTo>
                  <a:pt x="1184263" y="1307142"/>
                </a:lnTo>
                <a:lnTo>
                  <a:pt x="1187704" y="1348420"/>
                </a:lnTo>
                <a:lnTo>
                  <a:pt x="1189028" y="1364561"/>
                </a:lnTo>
                <a:lnTo>
                  <a:pt x="1189823" y="1376997"/>
                </a:lnTo>
                <a:lnTo>
                  <a:pt x="1193264" y="1451351"/>
                </a:lnTo>
                <a:lnTo>
                  <a:pt x="1198030" y="1563014"/>
                </a:lnTo>
                <a:lnTo>
                  <a:pt x="1200148" y="1619110"/>
                </a:lnTo>
                <a:lnTo>
                  <a:pt x="1202001" y="1668061"/>
                </a:lnTo>
                <a:lnTo>
                  <a:pt x="1203325" y="1704047"/>
                </a:lnTo>
                <a:lnTo>
                  <a:pt x="1203325" y="1715690"/>
                </a:lnTo>
                <a:lnTo>
                  <a:pt x="1203325" y="1722305"/>
                </a:lnTo>
                <a:lnTo>
                  <a:pt x="1203060" y="1724157"/>
                </a:lnTo>
                <a:lnTo>
                  <a:pt x="1202531" y="1725745"/>
                </a:lnTo>
                <a:lnTo>
                  <a:pt x="1201207" y="1728920"/>
                </a:lnTo>
                <a:lnTo>
                  <a:pt x="1199619" y="1732095"/>
                </a:lnTo>
                <a:lnTo>
                  <a:pt x="1197501" y="1735006"/>
                </a:lnTo>
                <a:lnTo>
                  <a:pt x="1195118" y="1737652"/>
                </a:lnTo>
                <a:lnTo>
                  <a:pt x="1192205" y="1739769"/>
                </a:lnTo>
                <a:lnTo>
                  <a:pt x="1189028" y="1741886"/>
                </a:lnTo>
                <a:lnTo>
                  <a:pt x="1185851" y="1743473"/>
                </a:lnTo>
                <a:lnTo>
                  <a:pt x="1182674" y="1745061"/>
                </a:lnTo>
                <a:lnTo>
                  <a:pt x="1179232" y="1746384"/>
                </a:lnTo>
                <a:lnTo>
                  <a:pt x="1175790" y="1747178"/>
                </a:lnTo>
                <a:lnTo>
                  <a:pt x="1172878" y="1747707"/>
                </a:lnTo>
                <a:lnTo>
                  <a:pt x="1170230" y="1747707"/>
                </a:lnTo>
                <a:lnTo>
                  <a:pt x="1167583" y="1747442"/>
                </a:lnTo>
                <a:lnTo>
                  <a:pt x="1165730" y="1746913"/>
                </a:lnTo>
                <a:lnTo>
                  <a:pt x="1163876" y="1745590"/>
                </a:lnTo>
                <a:lnTo>
                  <a:pt x="1163082" y="1745061"/>
                </a:lnTo>
                <a:lnTo>
                  <a:pt x="1162288" y="1744796"/>
                </a:lnTo>
                <a:lnTo>
                  <a:pt x="1161758" y="1744796"/>
                </a:lnTo>
                <a:lnTo>
                  <a:pt x="1161229" y="1745061"/>
                </a:lnTo>
                <a:lnTo>
                  <a:pt x="1160699" y="1745326"/>
                </a:lnTo>
                <a:lnTo>
                  <a:pt x="1160170" y="1746384"/>
                </a:lnTo>
                <a:lnTo>
                  <a:pt x="1159375" y="1747972"/>
                </a:lnTo>
                <a:lnTo>
                  <a:pt x="1158581" y="1750353"/>
                </a:lnTo>
                <a:lnTo>
                  <a:pt x="1158052" y="1753264"/>
                </a:lnTo>
                <a:lnTo>
                  <a:pt x="1157257" y="1760143"/>
                </a:lnTo>
                <a:lnTo>
                  <a:pt x="1156728" y="1767817"/>
                </a:lnTo>
                <a:lnTo>
                  <a:pt x="1156463" y="1775490"/>
                </a:lnTo>
                <a:lnTo>
                  <a:pt x="1156198" y="1781841"/>
                </a:lnTo>
                <a:lnTo>
                  <a:pt x="1156463" y="1786868"/>
                </a:lnTo>
                <a:lnTo>
                  <a:pt x="1156728" y="1794277"/>
                </a:lnTo>
                <a:lnTo>
                  <a:pt x="1156993" y="1800892"/>
                </a:lnTo>
                <a:lnTo>
                  <a:pt x="1156728" y="1808830"/>
                </a:lnTo>
                <a:lnTo>
                  <a:pt x="1155934" y="1818092"/>
                </a:lnTo>
                <a:lnTo>
                  <a:pt x="1155404" y="1822854"/>
                </a:lnTo>
                <a:lnTo>
                  <a:pt x="1154610" y="1828146"/>
                </a:lnTo>
                <a:lnTo>
                  <a:pt x="1153551" y="1833439"/>
                </a:lnTo>
                <a:lnTo>
                  <a:pt x="1152492" y="1838995"/>
                </a:lnTo>
                <a:lnTo>
                  <a:pt x="1150903" y="1844287"/>
                </a:lnTo>
                <a:lnTo>
                  <a:pt x="1149050" y="1849844"/>
                </a:lnTo>
                <a:lnTo>
                  <a:pt x="1146932" y="1855665"/>
                </a:lnTo>
                <a:lnTo>
                  <a:pt x="1144549" y="1861222"/>
                </a:lnTo>
                <a:lnTo>
                  <a:pt x="1141901" y="1867043"/>
                </a:lnTo>
                <a:lnTo>
                  <a:pt x="1138724" y="1872335"/>
                </a:lnTo>
                <a:lnTo>
                  <a:pt x="1135018" y="1877892"/>
                </a:lnTo>
                <a:lnTo>
                  <a:pt x="1131046" y="1883184"/>
                </a:lnTo>
                <a:lnTo>
                  <a:pt x="1126810" y="1888476"/>
                </a:lnTo>
                <a:lnTo>
                  <a:pt x="1121780" y="1893504"/>
                </a:lnTo>
                <a:lnTo>
                  <a:pt x="1116485" y="1898266"/>
                </a:lnTo>
                <a:lnTo>
                  <a:pt x="1110395" y="1902765"/>
                </a:lnTo>
                <a:lnTo>
                  <a:pt x="1104306" y="1906998"/>
                </a:lnTo>
                <a:lnTo>
                  <a:pt x="1097157" y="1910967"/>
                </a:lnTo>
                <a:lnTo>
                  <a:pt x="1089744" y="1914407"/>
                </a:lnTo>
                <a:lnTo>
                  <a:pt x="1081537" y="1917582"/>
                </a:lnTo>
                <a:lnTo>
                  <a:pt x="1072800" y="1920493"/>
                </a:lnTo>
                <a:lnTo>
                  <a:pt x="1063533" y="1922875"/>
                </a:lnTo>
                <a:lnTo>
                  <a:pt x="1057708" y="1923139"/>
                </a:lnTo>
                <a:lnTo>
                  <a:pt x="1054002" y="1922875"/>
                </a:lnTo>
                <a:lnTo>
                  <a:pt x="1049766" y="1922610"/>
                </a:lnTo>
                <a:lnTo>
                  <a:pt x="1045265" y="1921816"/>
                </a:lnTo>
                <a:lnTo>
                  <a:pt x="1040234" y="1920493"/>
                </a:lnTo>
                <a:lnTo>
                  <a:pt x="1037587" y="1919435"/>
                </a:lnTo>
                <a:lnTo>
                  <a:pt x="1035204" y="1918376"/>
                </a:lnTo>
                <a:lnTo>
                  <a:pt x="1032821" y="1917053"/>
                </a:lnTo>
                <a:lnTo>
                  <a:pt x="1030438" y="1915466"/>
                </a:lnTo>
                <a:lnTo>
                  <a:pt x="1029909" y="1914936"/>
                </a:lnTo>
                <a:lnTo>
                  <a:pt x="1029644" y="1913613"/>
                </a:lnTo>
                <a:lnTo>
                  <a:pt x="1029379" y="1909380"/>
                </a:lnTo>
                <a:lnTo>
                  <a:pt x="1029379" y="1902765"/>
                </a:lnTo>
                <a:lnTo>
                  <a:pt x="1029909" y="1894827"/>
                </a:lnTo>
                <a:lnTo>
                  <a:pt x="1031233" y="1874452"/>
                </a:lnTo>
                <a:lnTo>
                  <a:pt x="1032556" y="1851696"/>
                </a:lnTo>
                <a:lnTo>
                  <a:pt x="1033086" y="1840318"/>
                </a:lnTo>
                <a:lnTo>
                  <a:pt x="1033086" y="1829205"/>
                </a:lnTo>
                <a:lnTo>
                  <a:pt x="1032821" y="1818621"/>
                </a:lnTo>
                <a:lnTo>
                  <a:pt x="1032556" y="1813858"/>
                </a:lnTo>
                <a:lnTo>
                  <a:pt x="1032027" y="1809360"/>
                </a:lnTo>
                <a:lnTo>
                  <a:pt x="1031233" y="1805126"/>
                </a:lnTo>
                <a:lnTo>
                  <a:pt x="1030438" y="1801421"/>
                </a:lnTo>
                <a:lnTo>
                  <a:pt x="1029379" y="1797717"/>
                </a:lnTo>
                <a:lnTo>
                  <a:pt x="1028320" y="1795071"/>
                </a:lnTo>
                <a:lnTo>
                  <a:pt x="1026996" y="1792690"/>
                </a:lnTo>
                <a:lnTo>
                  <a:pt x="1025408" y="1790837"/>
                </a:lnTo>
                <a:lnTo>
                  <a:pt x="1024614" y="1790308"/>
                </a:lnTo>
                <a:lnTo>
                  <a:pt x="1023819" y="1789779"/>
                </a:lnTo>
                <a:lnTo>
                  <a:pt x="1022760" y="1789250"/>
                </a:lnTo>
                <a:lnTo>
                  <a:pt x="1021701" y="1789250"/>
                </a:lnTo>
                <a:lnTo>
                  <a:pt x="1020377" y="1788985"/>
                </a:lnTo>
                <a:lnTo>
                  <a:pt x="1019054" y="1789250"/>
                </a:lnTo>
                <a:lnTo>
                  <a:pt x="1017200" y="1789779"/>
                </a:lnTo>
                <a:lnTo>
                  <a:pt x="1015612" y="1790573"/>
                </a:lnTo>
                <a:lnTo>
                  <a:pt x="1014553" y="1791367"/>
                </a:lnTo>
                <a:lnTo>
                  <a:pt x="1013759" y="1792160"/>
                </a:lnTo>
                <a:lnTo>
                  <a:pt x="1013229" y="1793219"/>
                </a:lnTo>
                <a:lnTo>
                  <a:pt x="1012435" y="1794542"/>
                </a:lnTo>
                <a:lnTo>
                  <a:pt x="1011905" y="1796129"/>
                </a:lnTo>
                <a:lnTo>
                  <a:pt x="1011376" y="1797982"/>
                </a:lnTo>
                <a:lnTo>
                  <a:pt x="1010052" y="1819415"/>
                </a:lnTo>
                <a:lnTo>
                  <a:pt x="1008463" y="1839260"/>
                </a:lnTo>
                <a:lnTo>
                  <a:pt x="1006610" y="1856459"/>
                </a:lnTo>
                <a:lnTo>
                  <a:pt x="1004492" y="1871277"/>
                </a:lnTo>
                <a:lnTo>
                  <a:pt x="1002903" y="1883449"/>
                </a:lnTo>
                <a:lnTo>
                  <a:pt x="1001315" y="1892445"/>
                </a:lnTo>
                <a:lnTo>
                  <a:pt x="999991" y="1899854"/>
                </a:lnTo>
                <a:lnTo>
                  <a:pt x="1001315" y="1912820"/>
                </a:lnTo>
                <a:lnTo>
                  <a:pt x="1004227" y="1943249"/>
                </a:lnTo>
                <a:lnTo>
                  <a:pt x="1006081" y="1961507"/>
                </a:lnTo>
                <a:lnTo>
                  <a:pt x="1007404" y="1978971"/>
                </a:lnTo>
                <a:lnTo>
                  <a:pt x="1008199" y="1994582"/>
                </a:lnTo>
                <a:lnTo>
                  <a:pt x="1008199" y="2001197"/>
                </a:lnTo>
                <a:lnTo>
                  <a:pt x="1008199" y="2006754"/>
                </a:lnTo>
                <a:lnTo>
                  <a:pt x="1007669" y="2013104"/>
                </a:lnTo>
                <a:lnTo>
                  <a:pt x="1006345" y="2021572"/>
                </a:lnTo>
                <a:lnTo>
                  <a:pt x="1004227" y="2032420"/>
                </a:lnTo>
                <a:lnTo>
                  <a:pt x="1001844" y="2044857"/>
                </a:lnTo>
                <a:lnTo>
                  <a:pt x="989666" y="2106509"/>
                </a:lnTo>
                <a:lnTo>
                  <a:pt x="983576" y="2139585"/>
                </a:lnTo>
                <a:lnTo>
                  <a:pt x="980664" y="2155726"/>
                </a:lnTo>
                <a:lnTo>
                  <a:pt x="978016" y="2171337"/>
                </a:lnTo>
                <a:lnTo>
                  <a:pt x="976163" y="2185361"/>
                </a:lnTo>
                <a:lnTo>
                  <a:pt x="974574" y="2198327"/>
                </a:lnTo>
                <a:lnTo>
                  <a:pt x="973780" y="2209705"/>
                </a:lnTo>
                <a:lnTo>
                  <a:pt x="973780" y="2214468"/>
                </a:lnTo>
                <a:lnTo>
                  <a:pt x="973780" y="2218701"/>
                </a:lnTo>
                <a:lnTo>
                  <a:pt x="974045" y="2227962"/>
                </a:lnTo>
                <a:lnTo>
                  <a:pt x="974045" y="2239870"/>
                </a:lnTo>
                <a:lnTo>
                  <a:pt x="973515" y="2253629"/>
                </a:lnTo>
                <a:lnTo>
                  <a:pt x="972721" y="2269241"/>
                </a:lnTo>
                <a:lnTo>
                  <a:pt x="970868" y="2305227"/>
                </a:lnTo>
                <a:lnTo>
                  <a:pt x="968750" y="2345182"/>
                </a:lnTo>
                <a:lnTo>
                  <a:pt x="966632" y="2386725"/>
                </a:lnTo>
                <a:lnTo>
                  <a:pt x="965308" y="2407099"/>
                </a:lnTo>
                <a:lnTo>
                  <a:pt x="964514" y="2427474"/>
                </a:lnTo>
                <a:lnTo>
                  <a:pt x="964249" y="2446790"/>
                </a:lnTo>
                <a:lnTo>
                  <a:pt x="963984" y="2465576"/>
                </a:lnTo>
                <a:lnTo>
                  <a:pt x="963984" y="2482511"/>
                </a:lnTo>
                <a:lnTo>
                  <a:pt x="964514" y="2498123"/>
                </a:lnTo>
                <a:lnTo>
                  <a:pt x="965308" y="2515057"/>
                </a:lnTo>
                <a:lnTo>
                  <a:pt x="966367" y="2534638"/>
                </a:lnTo>
                <a:lnTo>
                  <a:pt x="967691" y="2582002"/>
                </a:lnTo>
                <a:lnTo>
                  <a:pt x="969014" y="2636246"/>
                </a:lnTo>
                <a:lnTo>
                  <a:pt x="970338" y="2693400"/>
                </a:lnTo>
                <a:lnTo>
                  <a:pt x="972456" y="2798712"/>
                </a:lnTo>
                <a:lnTo>
                  <a:pt x="973515" y="2838932"/>
                </a:lnTo>
                <a:lnTo>
                  <a:pt x="974310" y="2865128"/>
                </a:lnTo>
                <a:lnTo>
                  <a:pt x="974839" y="2876241"/>
                </a:lnTo>
                <a:lnTo>
                  <a:pt x="975104" y="2891324"/>
                </a:lnTo>
                <a:lnTo>
                  <a:pt x="975633" y="2931014"/>
                </a:lnTo>
                <a:lnTo>
                  <a:pt x="975898" y="2979437"/>
                </a:lnTo>
                <a:lnTo>
                  <a:pt x="975898" y="3031564"/>
                </a:lnTo>
                <a:lnTo>
                  <a:pt x="975633" y="3082367"/>
                </a:lnTo>
                <a:lnTo>
                  <a:pt x="975104" y="3127350"/>
                </a:lnTo>
                <a:lnTo>
                  <a:pt x="974839" y="3161484"/>
                </a:lnTo>
                <a:lnTo>
                  <a:pt x="974310" y="3180006"/>
                </a:lnTo>
                <a:lnTo>
                  <a:pt x="973780" y="3189532"/>
                </a:lnTo>
                <a:lnTo>
                  <a:pt x="972721" y="3199587"/>
                </a:lnTo>
                <a:lnTo>
                  <a:pt x="970338" y="3221020"/>
                </a:lnTo>
                <a:lnTo>
                  <a:pt x="969544" y="3231604"/>
                </a:lnTo>
                <a:lnTo>
                  <a:pt x="969279" y="3236367"/>
                </a:lnTo>
                <a:lnTo>
                  <a:pt x="969279" y="3240865"/>
                </a:lnTo>
                <a:lnTo>
                  <a:pt x="969544" y="3245628"/>
                </a:lnTo>
                <a:lnTo>
                  <a:pt x="969809" y="3249597"/>
                </a:lnTo>
                <a:lnTo>
                  <a:pt x="970338" y="3253301"/>
                </a:lnTo>
                <a:lnTo>
                  <a:pt x="971397" y="3256741"/>
                </a:lnTo>
                <a:lnTo>
                  <a:pt x="972986" y="3260181"/>
                </a:lnTo>
                <a:lnTo>
                  <a:pt x="975369" y="3264944"/>
                </a:lnTo>
                <a:lnTo>
                  <a:pt x="979075" y="3270501"/>
                </a:lnTo>
                <a:lnTo>
                  <a:pt x="983576" y="3276587"/>
                </a:lnTo>
                <a:lnTo>
                  <a:pt x="993902" y="3290610"/>
                </a:lnTo>
                <a:lnTo>
                  <a:pt x="1005021" y="3305693"/>
                </a:lnTo>
                <a:lnTo>
                  <a:pt x="1027261" y="3334270"/>
                </a:lnTo>
                <a:lnTo>
                  <a:pt x="1035998" y="3345383"/>
                </a:lnTo>
                <a:lnTo>
                  <a:pt x="1038911" y="3349882"/>
                </a:lnTo>
                <a:lnTo>
                  <a:pt x="1040764" y="3353057"/>
                </a:lnTo>
                <a:lnTo>
                  <a:pt x="1045529" y="3360995"/>
                </a:lnTo>
                <a:lnTo>
                  <a:pt x="1048442" y="3367081"/>
                </a:lnTo>
                <a:lnTo>
                  <a:pt x="1051884" y="3373696"/>
                </a:lnTo>
                <a:lnTo>
                  <a:pt x="1055325" y="3381370"/>
                </a:lnTo>
                <a:lnTo>
                  <a:pt x="1058767" y="3389572"/>
                </a:lnTo>
                <a:lnTo>
                  <a:pt x="1061680" y="3397775"/>
                </a:lnTo>
                <a:lnTo>
                  <a:pt x="1062739" y="3402273"/>
                </a:lnTo>
                <a:lnTo>
                  <a:pt x="1063798" y="3406507"/>
                </a:lnTo>
                <a:lnTo>
                  <a:pt x="1064857" y="3410476"/>
                </a:lnTo>
                <a:lnTo>
                  <a:pt x="1065386" y="3414974"/>
                </a:lnTo>
                <a:lnTo>
                  <a:pt x="1065916" y="3418943"/>
                </a:lnTo>
                <a:lnTo>
                  <a:pt x="1066181" y="3422912"/>
                </a:lnTo>
                <a:lnTo>
                  <a:pt x="1065916" y="3426617"/>
                </a:lnTo>
                <a:lnTo>
                  <a:pt x="1065386" y="3430586"/>
                </a:lnTo>
                <a:lnTo>
                  <a:pt x="1064592" y="3434026"/>
                </a:lnTo>
                <a:lnTo>
                  <a:pt x="1063533" y="3437465"/>
                </a:lnTo>
                <a:lnTo>
                  <a:pt x="1061944" y="3440376"/>
                </a:lnTo>
                <a:lnTo>
                  <a:pt x="1059826" y="3443551"/>
                </a:lnTo>
                <a:lnTo>
                  <a:pt x="1056914" y="3445933"/>
                </a:lnTo>
                <a:lnTo>
                  <a:pt x="1054002" y="3448314"/>
                </a:lnTo>
                <a:lnTo>
                  <a:pt x="1050560" y="3450166"/>
                </a:lnTo>
                <a:lnTo>
                  <a:pt x="1046588" y="3451489"/>
                </a:lnTo>
                <a:lnTo>
                  <a:pt x="1041823" y="3452813"/>
                </a:lnTo>
                <a:lnTo>
                  <a:pt x="1036528" y="3453342"/>
                </a:lnTo>
                <a:lnTo>
                  <a:pt x="1030703" y="3454136"/>
                </a:lnTo>
                <a:lnTo>
                  <a:pt x="1025143" y="3454400"/>
                </a:lnTo>
                <a:lnTo>
                  <a:pt x="1019054" y="3454400"/>
                </a:lnTo>
                <a:lnTo>
                  <a:pt x="1012964" y="3454400"/>
                </a:lnTo>
                <a:lnTo>
                  <a:pt x="1006610" y="3453606"/>
                </a:lnTo>
                <a:lnTo>
                  <a:pt x="999991" y="3453342"/>
                </a:lnTo>
                <a:lnTo>
                  <a:pt x="987018" y="3451754"/>
                </a:lnTo>
                <a:lnTo>
                  <a:pt x="973780" y="3449637"/>
                </a:lnTo>
                <a:lnTo>
                  <a:pt x="960277" y="3446991"/>
                </a:lnTo>
                <a:lnTo>
                  <a:pt x="947039" y="3444081"/>
                </a:lnTo>
                <a:lnTo>
                  <a:pt x="934066" y="3440112"/>
                </a:lnTo>
                <a:lnTo>
                  <a:pt x="921358" y="3436142"/>
                </a:lnTo>
                <a:lnTo>
                  <a:pt x="909444" y="3431644"/>
                </a:lnTo>
                <a:lnTo>
                  <a:pt x="898059" y="3426617"/>
                </a:lnTo>
                <a:lnTo>
                  <a:pt x="892764" y="3423971"/>
                </a:lnTo>
                <a:lnTo>
                  <a:pt x="887734" y="3421325"/>
                </a:lnTo>
                <a:lnTo>
                  <a:pt x="882439" y="3418679"/>
                </a:lnTo>
                <a:lnTo>
                  <a:pt x="877938" y="3416033"/>
                </a:lnTo>
                <a:lnTo>
                  <a:pt x="873437" y="3413122"/>
                </a:lnTo>
                <a:lnTo>
                  <a:pt x="869465" y="3410211"/>
                </a:lnTo>
                <a:lnTo>
                  <a:pt x="866024" y="3407301"/>
                </a:lnTo>
                <a:lnTo>
                  <a:pt x="862582" y="3404390"/>
                </a:lnTo>
                <a:lnTo>
                  <a:pt x="859405" y="3401479"/>
                </a:lnTo>
                <a:lnTo>
                  <a:pt x="857022" y="3398304"/>
                </a:lnTo>
                <a:lnTo>
                  <a:pt x="852521" y="3392483"/>
                </a:lnTo>
                <a:lnTo>
                  <a:pt x="848550" y="3386662"/>
                </a:lnTo>
                <a:lnTo>
                  <a:pt x="844843" y="3381105"/>
                </a:lnTo>
                <a:lnTo>
                  <a:pt x="841666" y="3375813"/>
                </a:lnTo>
                <a:lnTo>
                  <a:pt x="835841" y="3365229"/>
                </a:lnTo>
                <a:lnTo>
                  <a:pt x="830546" y="3355438"/>
                </a:lnTo>
                <a:lnTo>
                  <a:pt x="827898" y="3350940"/>
                </a:lnTo>
                <a:lnTo>
                  <a:pt x="825251" y="3346442"/>
                </a:lnTo>
                <a:lnTo>
                  <a:pt x="822338" y="3342473"/>
                </a:lnTo>
                <a:lnTo>
                  <a:pt x="819161" y="3338504"/>
                </a:lnTo>
                <a:lnTo>
                  <a:pt x="815720" y="3334535"/>
                </a:lnTo>
                <a:lnTo>
                  <a:pt x="812013" y="3331095"/>
                </a:lnTo>
                <a:lnTo>
                  <a:pt x="807777" y="3327920"/>
                </a:lnTo>
                <a:lnTo>
                  <a:pt x="803011" y="3325009"/>
                </a:lnTo>
                <a:lnTo>
                  <a:pt x="797981" y="3322098"/>
                </a:lnTo>
                <a:lnTo>
                  <a:pt x="792686" y="3318658"/>
                </a:lnTo>
                <a:lnTo>
                  <a:pt x="787390" y="3314954"/>
                </a:lnTo>
                <a:lnTo>
                  <a:pt x="782360" y="3311250"/>
                </a:lnTo>
                <a:lnTo>
                  <a:pt x="777065" y="3307016"/>
                </a:lnTo>
                <a:lnTo>
                  <a:pt x="772034" y="3302782"/>
                </a:lnTo>
                <a:lnTo>
                  <a:pt x="767004" y="3298549"/>
                </a:lnTo>
                <a:lnTo>
                  <a:pt x="762503" y="3293786"/>
                </a:lnTo>
                <a:lnTo>
                  <a:pt x="758267" y="3289023"/>
                </a:lnTo>
                <a:lnTo>
                  <a:pt x="754031" y="3284260"/>
                </a:lnTo>
                <a:lnTo>
                  <a:pt x="750589" y="3279233"/>
                </a:lnTo>
                <a:lnTo>
                  <a:pt x="747412" y="3274205"/>
                </a:lnTo>
                <a:lnTo>
                  <a:pt x="744500" y="3269442"/>
                </a:lnTo>
                <a:lnTo>
                  <a:pt x="742117" y="3264150"/>
                </a:lnTo>
                <a:lnTo>
                  <a:pt x="740528" y="3259387"/>
                </a:lnTo>
                <a:lnTo>
                  <a:pt x="739469" y="3254360"/>
                </a:lnTo>
                <a:lnTo>
                  <a:pt x="738675" y="3249597"/>
                </a:lnTo>
                <a:lnTo>
                  <a:pt x="737086" y="3244569"/>
                </a:lnTo>
                <a:lnTo>
                  <a:pt x="735498" y="3239277"/>
                </a:lnTo>
                <a:lnTo>
                  <a:pt x="733380" y="3233985"/>
                </a:lnTo>
                <a:lnTo>
                  <a:pt x="728349" y="3223401"/>
                </a:lnTo>
                <a:lnTo>
                  <a:pt x="723319" y="3212552"/>
                </a:lnTo>
                <a:lnTo>
                  <a:pt x="718289" y="3201968"/>
                </a:lnTo>
                <a:lnTo>
                  <a:pt x="715641" y="3196676"/>
                </a:lnTo>
                <a:lnTo>
                  <a:pt x="713788" y="3191649"/>
                </a:lnTo>
                <a:lnTo>
                  <a:pt x="711934" y="3186621"/>
                </a:lnTo>
                <a:lnTo>
                  <a:pt x="710611" y="3181858"/>
                </a:lnTo>
                <a:lnTo>
                  <a:pt x="709552" y="3177096"/>
                </a:lnTo>
                <a:lnTo>
                  <a:pt x="709022" y="3172333"/>
                </a:lnTo>
                <a:lnTo>
                  <a:pt x="709022" y="3166511"/>
                </a:lnTo>
                <a:lnTo>
                  <a:pt x="709287" y="3157515"/>
                </a:lnTo>
                <a:lnTo>
                  <a:pt x="710611" y="3132378"/>
                </a:lnTo>
                <a:lnTo>
                  <a:pt x="712729" y="3100625"/>
                </a:lnTo>
                <a:lnTo>
                  <a:pt x="715112" y="3064904"/>
                </a:lnTo>
                <a:lnTo>
                  <a:pt x="717759" y="3028653"/>
                </a:lnTo>
                <a:lnTo>
                  <a:pt x="719877" y="2995577"/>
                </a:lnTo>
                <a:lnTo>
                  <a:pt x="720671" y="2981024"/>
                </a:lnTo>
                <a:lnTo>
                  <a:pt x="721201" y="2968323"/>
                </a:lnTo>
                <a:lnTo>
                  <a:pt x="721466" y="2957739"/>
                </a:lnTo>
                <a:lnTo>
                  <a:pt x="721201" y="2950066"/>
                </a:lnTo>
                <a:lnTo>
                  <a:pt x="720407" y="2930750"/>
                </a:lnTo>
                <a:lnTo>
                  <a:pt x="719348" y="2900056"/>
                </a:lnTo>
                <a:lnTo>
                  <a:pt x="716700" y="2816441"/>
                </a:lnTo>
                <a:lnTo>
                  <a:pt x="713258" y="2726476"/>
                </a:lnTo>
                <a:lnTo>
                  <a:pt x="711670" y="2686785"/>
                </a:lnTo>
                <a:lnTo>
                  <a:pt x="710346" y="2654768"/>
                </a:lnTo>
                <a:lnTo>
                  <a:pt x="705845" y="2576975"/>
                </a:lnTo>
                <a:lnTo>
                  <a:pt x="698961" y="2469281"/>
                </a:lnTo>
                <a:lnTo>
                  <a:pt x="691813" y="2357883"/>
                </a:lnTo>
                <a:lnTo>
                  <a:pt x="688106" y="2309196"/>
                </a:lnTo>
                <a:lnTo>
                  <a:pt x="685194" y="2269505"/>
                </a:lnTo>
                <a:lnTo>
                  <a:pt x="683605" y="2252041"/>
                </a:lnTo>
                <a:lnTo>
                  <a:pt x="681487" y="2232990"/>
                </a:lnTo>
                <a:lnTo>
                  <a:pt x="678840" y="2213145"/>
                </a:lnTo>
                <a:lnTo>
                  <a:pt x="675663" y="2192506"/>
                </a:lnTo>
                <a:lnTo>
                  <a:pt x="672485" y="2171866"/>
                </a:lnTo>
                <a:lnTo>
                  <a:pt x="668779" y="2150698"/>
                </a:lnTo>
                <a:lnTo>
                  <a:pt x="661366" y="2110478"/>
                </a:lnTo>
                <a:lnTo>
                  <a:pt x="654217" y="2073699"/>
                </a:lnTo>
                <a:lnTo>
                  <a:pt x="647863" y="2043534"/>
                </a:lnTo>
                <a:lnTo>
                  <a:pt x="643097" y="2021836"/>
                </a:lnTo>
                <a:lnTo>
                  <a:pt x="640715" y="2012046"/>
                </a:lnTo>
                <a:lnTo>
                  <a:pt x="640450" y="2011517"/>
                </a:lnTo>
                <a:lnTo>
                  <a:pt x="639920" y="2011252"/>
                </a:lnTo>
                <a:lnTo>
                  <a:pt x="639126" y="2011781"/>
                </a:lnTo>
                <a:lnTo>
                  <a:pt x="638332" y="2012840"/>
                </a:lnTo>
                <a:lnTo>
                  <a:pt x="635684" y="2015750"/>
                </a:lnTo>
                <a:lnTo>
                  <a:pt x="633037" y="2020513"/>
                </a:lnTo>
                <a:lnTo>
                  <a:pt x="629859" y="2026864"/>
                </a:lnTo>
                <a:lnTo>
                  <a:pt x="626418" y="2034273"/>
                </a:lnTo>
                <a:lnTo>
                  <a:pt x="622446" y="2042740"/>
                </a:lnTo>
                <a:lnTo>
                  <a:pt x="618475" y="2052001"/>
                </a:lnTo>
                <a:lnTo>
                  <a:pt x="614768" y="2061262"/>
                </a:lnTo>
                <a:lnTo>
                  <a:pt x="610797" y="2071317"/>
                </a:lnTo>
                <a:lnTo>
                  <a:pt x="607355" y="2081108"/>
                </a:lnTo>
                <a:lnTo>
                  <a:pt x="604178" y="2090898"/>
                </a:lnTo>
                <a:lnTo>
                  <a:pt x="601530" y="2100159"/>
                </a:lnTo>
                <a:lnTo>
                  <a:pt x="599148" y="2109155"/>
                </a:lnTo>
                <a:lnTo>
                  <a:pt x="597294" y="2117094"/>
                </a:lnTo>
                <a:lnTo>
                  <a:pt x="596500" y="2123709"/>
                </a:lnTo>
                <a:lnTo>
                  <a:pt x="595970" y="2127678"/>
                </a:lnTo>
                <a:lnTo>
                  <a:pt x="595176" y="2132970"/>
                </a:lnTo>
                <a:lnTo>
                  <a:pt x="592264" y="2146729"/>
                </a:lnTo>
                <a:lnTo>
                  <a:pt x="588557" y="2164458"/>
                </a:lnTo>
                <a:lnTo>
                  <a:pt x="583262" y="2186155"/>
                </a:lnTo>
                <a:lnTo>
                  <a:pt x="570818" y="2236959"/>
                </a:lnTo>
                <a:lnTo>
                  <a:pt x="556257" y="2293584"/>
                </a:lnTo>
                <a:lnTo>
                  <a:pt x="527928" y="2403924"/>
                </a:lnTo>
                <a:lnTo>
                  <a:pt x="516808" y="2446790"/>
                </a:lnTo>
                <a:lnTo>
                  <a:pt x="509924" y="2474573"/>
                </a:lnTo>
                <a:lnTo>
                  <a:pt x="504364" y="2497329"/>
                </a:lnTo>
                <a:lnTo>
                  <a:pt x="497745" y="2527758"/>
                </a:lnTo>
                <a:lnTo>
                  <a:pt x="482389" y="2597614"/>
                </a:lnTo>
                <a:lnTo>
                  <a:pt x="463591" y="2684404"/>
                </a:lnTo>
                <a:lnTo>
                  <a:pt x="435792" y="2818558"/>
                </a:lnTo>
                <a:lnTo>
                  <a:pt x="414611" y="2918578"/>
                </a:lnTo>
                <a:lnTo>
                  <a:pt x="406139" y="2957475"/>
                </a:lnTo>
                <a:lnTo>
                  <a:pt x="400314" y="2981289"/>
                </a:lnTo>
                <a:lnTo>
                  <a:pt x="398461" y="2988962"/>
                </a:lnTo>
                <a:lnTo>
                  <a:pt x="396608" y="2997694"/>
                </a:lnTo>
                <a:lnTo>
                  <a:pt x="394490" y="3007485"/>
                </a:lnTo>
                <a:lnTo>
                  <a:pt x="392636" y="3017540"/>
                </a:lnTo>
                <a:lnTo>
                  <a:pt x="390783" y="3028124"/>
                </a:lnTo>
                <a:lnTo>
                  <a:pt x="389194" y="3039237"/>
                </a:lnTo>
                <a:lnTo>
                  <a:pt x="387341" y="3050350"/>
                </a:lnTo>
                <a:lnTo>
                  <a:pt x="386017" y="3061728"/>
                </a:lnTo>
                <a:lnTo>
                  <a:pt x="384958" y="3072577"/>
                </a:lnTo>
                <a:lnTo>
                  <a:pt x="384429" y="3083426"/>
                </a:lnTo>
                <a:lnTo>
                  <a:pt x="383899" y="3093481"/>
                </a:lnTo>
                <a:lnTo>
                  <a:pt x="383899" y="3103271"/>
                </a:lnTo>
                <a:lnTo>
                  <a:pt x="384429" y="3112003"/>
                </a:lnTo>
                <a:lnTo>
                  <a:pt x="384958" y="3115972"/>
                </a:lnTo>
                <a:lnTo>
                  <a:pt x="385488" y="3119677"/>
                </a:lnTo>
                <a:lnTo>
                  <a:pt x="386282" y="3123381"/>
                </a:lnTo>
                <a:lnTo>
                  <a:pt x="387076" y="3126556"/>
                </a:lnTo>
                <a:lnTo>
                  <a:pt x="388400" y="3129467"/>
                </a:lnTo>
                <a:lnTo>
                  <a:pt x="389459" y="3131848"/>
                </a:lnTo>
                <a:lnTo>
                  <a:pt x="390518" y="3134494"/>
                </a:lnTo>
                <a:lnTo>
                  <a:pt x="391577" y="3137140"/>
                </a:lnTo>
                <a:lnTo>
                  <a:pt x="392107" y="3139786"/>
                </a:lnTo>
                <a:lnTo>
                  <a:pt x="392636" y="3142432"/>
                </a:lnTo>
                <a:lnTo>
                  <a:pt x="393166" y="3145343"/>
                </a:lnTo>
                <a:lnTo>
                  <a:pt x="393431" y="3148254"/>
                </a:lnTo>
                <a:lnTo>
                  <a:pt x="393431" y="3154604"/>
                </a:lnTo>
                <a:lnTo>
                  <a:pt x="392901" y="3160690"/>
                </a:lnTo>
                <a:lnTo>
                  <a:pt x="391842" y="3167570"/>
                </a:lnTo>
                <a:lnTo>
                  <a:pt x="390783" y="3173920"/>
                </a:lnTo>
                <a:lnTo>
                  <a:pt x="389194" y="3180800"/>
                </a:lnTo>
                <a:lnTo>
                  <a:pt x="385753" y="3194030"/>
                </a:lnTo>
                <a:lnTo>
                  <a:pt x="382840" y="3206731"/>
                </a:lnTo>
                <a:lnTo>
                  <a:pt x="381516" y="3212552"/>
                </a:lnTo>
                <a:lnTo>
                  <a:pt x="380722" y="3218109"/>
                </a:lnTo>
                <a:lnTo>
                  <a:pt x="380193" y="3223137"/>
                </a:lnTo>
                <a:lnTo>
                  <a:pt x="379928" y="3227899"/>
                </a:lnTo>
                <a:lnTo>
                  <a:pt x="380457" y="3232927"/>
                </a:lnTo>
                <a:lnTo>
                  <a:pt x="380987" y="3238748"/>
                </a:lnTo>
                <a:lnTo>
                  <a:pt x="382576" y="3252243"/>
                </a:lnTo>
                <a:lnTo>
                  <a:pt x="384429" y="3267590"/>
                </a:lnTo>
                <a:lnTo>
                  <a:pt x="386017" y="3283995"/>
                </a:lnTo>
                <a:lnTo>
                  <a:pt x="386812" y="3291669"/>
                </a:lnTo>
                <a:lnTo>
                  <a:pt x="387341" y="3299342"/>
                </a:lnTo>
                <a:lnTo>
                  <a:pt x="387871" y="3306751"/>
                </a:lnTo>
                <a:lnTo>
                  <a:pt x="387341" y="3313631"/>
                </a:lnTo>
                <a:lnTo>
                  <a:pt x="387076" y="3319717"/>
                </a:lnTo>
                <a:lnTo>
                  <a:pt x="386282" y="3325009"/>
                </a:lnTo>
                <a:lnTo>
                  <a:pt x="385488" y="3327390"/>
                </a:lnTo>
                <a:lnTo>
                  <a:pt x="384958" y="3329507"/>
                </a:lnTo>
                <a:lnTo>
                  <a:pt x="384164" y="3331359"/>
                </a:lnTo>
                <a:lnTo>
                  <a:pt x="383105" y="3332682"/>
                </a:lnTo>
                <a:lnTo>
                  <a:pt x="381781" y="3334005"/>
                </a:lnTo>
                <a:lnTo>
                  <a:pt x="380193" y="3335593"/>
                </a:lnTo>
                <a:lnTo>
                  <a:pt x="378339" y="3336652"/>
                </a:lnTo>
                <a:lnTo>
                  <a:pt x="376221" y="3337975"/>
                </a:lnTo>
                <a:lnTo>
                  <a:pt x="370661" y="3339827"/>
                </a:lnTo>
                <a:lnTo>
                  <a:pt x="364307" y="3341679"/>
                </a:lnTo>
                <a:lnTo>
                  <a:pt x="356894" y="3343267"/>
                </a:lnTo>
                <a:lnTo>
                  <a:pt x="349216" y="3344854"/>
                </a:lnTo>
                <a:lnTo>
                  <a:pt x="332007" y="3348559"/>
                </a:lnTo>
                <a:lnTo>
                  <a:pt x="323534" y="3350146"/>
                </a:lnTo>
                <a:lnTo>
                  <a:pt x="315062" y="3351999"/>
                </a:lnTo>
                <a:lnTo>
                  <a:pt x="306590" y="3354115"/>
                </a:lnTo>
                <a:lnTo>
                  <a:pt x="299177" y="3356232"/>
                </a:lnTo>
                <a:lnTo>
                  <a:pt x="292028" y="3358878"/>
                </a:lnTo>
                <a:lnTo>
                  <a:pt x="289116" y="3360466"/>
                </a:lnTo>
                <a:lnTo>
                  <a:pt x="286204" y="3362053"/>
                </a:lnTo>
                <a:lnTo>
                  <a:pt x="283821" y="3363906"/>
                </a:lnTo>
                <a:lnTo>
                  <a:pt x="281173" y="3365493"/>
                </a:lnTo>
                <a:lnTo>
                  <a:pt x="279320" y="3367346"/>
                </a:lnTo>
                <a:lnTo>
                  <a:pt x="277731" y="3369462"/>
                </a:lnTo>
                <a:lnTo>
                  <a:pt x="275878" y="3371579"/>
                </a:lnTo>
                <a:lnTo>
                  <a:pt x="274025" y="3373431"/>
                </a:lnTo>
                <a:lnTo>
                  <a:pt x="271642" y="3375813"/>
                </a:lnTo>
                <a:lnTo>
                  <a:pt x="268730" y="3377930"/>
                </a:lnTo>
                <a:lnTo>
                  <a:pt x="265552" y="3380047"/>
                </a:lnTo>
                <a:lnTo>
                  <a:pt x="262111" y="3382163"/>
                </a:lnTo>
                <a:lnTo>
                  <a:pt x="254433" y="3386397"/>
                </a:lnTo>
                <a:lnTo>
                  <a:pt x="246225" y="3390631"/>
                </a:lnTo>
                <a:lnTo>
                  <a:pt x="236694" y="3394864"/>
                </a:lnTo>
                <a:lnTo>
                  <a:pt x="226898" y="3398833"/>
                </a:lnTo>
                <a:lnTo>
                  <a:pt x="216837" y="3402802"/>
                </a:lnTo>
                <a:lnTo>
                  <a:pt x="206511" y="3406507"/>
                </a:lnTo>
                <a:lnTo>
                  <a:pt x="195921" y="3409947"/>
                </a:lnTo>
                <a:lnTo>
                  <a:pt x="185860" y="3413122"/>
                </a:lnTo>
                <a:lnTo>
                  <a:pt x="175800" y="3416033"/>
                </a:lnTo>
                <a:lnTo>
                  <a:pt x="158326" y="3420795"/>
                </a:lnTo>
                <a:lnTo>
                  <a:pt x="144558" y="3423971"/>
                </a:lnTo>
                <a:lnTo>
                  <a:pt x="137145" y="3425029"/>
                </a:lnTo>
                <a:lnTo>
                  <a:pt x="127614" y="3426088"/>
                </a:lnTo>
                <a:lnTo>
                  <a:pt x="115964" y="3426617"/>
                </a:lnTo>
                <a:lnTo>
                  <a:pt x="102991" y="3426617"/>
                </a:lnTo>
                <a:lnTo>
                  <a:pt x="88959" y="3426352"/>
                </a:lnTo>
                <a:lnTo>
                  <a:pt x="81546" y="3425823"/>
                </a:lnTo>
                <a:lnTo>
                  <a:pt x="74397" y="3425294"/>
                </a:lnTo>
                <a:lnTo>
                  <a:pt x="66984" y="3424500"/>
                </a:lnTo>
                <a:lnTo>
                  <a:pt x="59836" y="3423442"/>
                </a:lnTo>
                <a:lnTo>
                  <a:pt x="52687" y="3422383"/>
                </a:lnTo>
                <a:lnTo>
                  <a:pt x="45803" y="3421060"/>
                </a:lnTo>
                <a:lnTo>
                  <a:pt x="39184" y="3419208"/>
                </a:lnTo>
                <a:lnTo>
                  <a:pt x="32830" y="3417356"/>
                </a:lnTo>
                <a:lnTo>
                  <a:pt x="26741" y="3415239"/>
                </a:lnTo>
                <a:lnTo>
                  <a:pt x="21446" y="3412593"/>
                </a:lnTo>
                <a:lnTo>
                  <a:pt x="16150" y="3409947"/>
                </a:lnTo>
                <a:lnTo>
                  <a:pt x="11914" y="3407036"/>
                </a:lnTo>
                <a:lnTo>
                  <a:pt x="9796" y="3405448"/>
                </a:lnTo>
                <a:lnTo>
                  <a:pt x="7943" y="3403596"/>
                </a:lnTo>
                <a:lnTo>
                  <a:pt x="6354" y="3402009"/>
                </a:lnTo>
                <a:lnTo>
                  <a:pt x="4766" y="3399892"/>
                </a:lnTo>
                <a:lnTo>
                  <a:pt x="3442" y="3397775"/>
                </a:lnTo>
                <a:lnTo>
                  <a:pt x="2383" y="3395923"/>
                </a:lnTo>
                <a:lnTo>
                  <a:pt x="1589" y="3393806"/>
                </a:lnTo>
                <a:lnTo>
                  <a:pt x="795" y="3391424"/>
                </a:lnTo>
                <a:lnTo>
                  <a:pt x="265" y="3389308"/>
                </a:lnTo>
                <a:lnTo>
                  <a:pt x="0" y="3386662"/>
                </a:lnTo>
                <a:lnTo>
                  <a:pt x="0" y="3384280"/>
                </a:lnTo>
                <a:lnTo>
                  <a:pt x="265" y="3381634"/>
                </a:lnTo>
                <a:lnTo>
                  <a:pt x="795" y="3378988"/>
                </a:lnTo>
                <a:lnTo>
                  <a:pt x="1589" y="3376077"/>
                </a:lnTo>
                <a:lnTo>
                  <a:pt x="2648" y="3373167"/>
                </a:lnTo>
                <a:lnTo>
                  <a:pt x="3707" y="3369992"/>
                </a:lnTo>
                <a:lnTo>
                  <a:pt x="5295" y="3367081"/>
                </a:lnTo>
                <a:lnTo>
                  <a:pt x="7413" y="3363906"/>
                </a:lnTo>
                <a:lnTo>
                  <a:pt x="9532" y="3360201"/>
                </a:lnTo>
                <a:lnTo>
                  <a:pt x="11914" y="3357026"/>
                </a:lnTo>
                <a:lnTo>
                  <a:pt x="17210" y="3350146"/>
                </a:lnTo>
                <a:lnTo>
                  <a:pt x="22505" y="3343531"/>
                </a:lnTo>
                <a:lnTo>
                  <a:pt x="33360" y="3330830"/>
                </a:lnTo>
                <a:lnTo>
                  <a:pt x="43685" y="3318923"/>
                </a:lnTo>
                <a:lnTo>
                  <a:pt x="54540" y="3307810"/>
                </a:lnTo>
                <a:lnTo>
                  <a:pt x="64866" y="3297490"/>
                </a:lnTo>
                <a:lnTo>
                  <a:pt x="75192" y="3287964"/>
                </a:lnTo>
                <a:lnTo>
                  <a:pt x="85252" y="3278703"/>
                </a:lnTo>
                <a:lnTo>
                  <a:pt x="94519" y="3270501"/>
                </a:lnTo>
                <a:lnTo>
                  <a:pt x="111993" y="3255154"/>
                </a:lnTo>
                <a:lnTo>
                  <a:pt x="119406" y="3248803"/>
                </a:lnTo>
                <a:lnTo>
                  <a:pt x="126290" y="3242453"/>
                </a:lnTo>
                <a:lnTo>
                  <a:pt x="132114" y="3236631"/>
                </a:lnTo>
                <a:lnTo>
                  <a:pt x="136880" y="3231339"/>
                </a:lnTo>
                <a:lnTo>
                  <a:pt x="138998" y="3228429"/>
                </a:lnTo>
                <a:lnTo>
                  <a:pt x="140851" y="3226047"/>
                </a:lnTo>
                <a:lnTo>
                  <a:pt x="142175" y="3223666"/>
                </a:lnTo>
                <a:lnTo>
                  <a:pt x="143234" y="3221549"/>
                </a:lnTo>
                <a:lnTo>
                  <a:pt x="145352" y="3216257"/>
                </a:lnTo>
                <a:lnTo>
                  <a:pt x="147735" y="3209642"/>
                </a:lnTo>
                <a:lnTo>
                  <a:pt x="150118" y="3201704"/>
                </a:lnTo>
                <a:lnTo>
                  <a:pt x="153030" y="3193236"/>
                </a:lnTo>
                <a:lnTo>
                  <a:pt x="158061" y="3173920"/>
                </a:lnTo>
                <a:lnTo>
                  <a:pt x="163091" y="3153017"/>
                </a:lnTo>
                <a:lnTo>
                  <a:pt x="165739" y="3142432"/>
                </a:lnTo>
                <a:lnTo>
                  <a:pt x="167857" y="3131848"/>
                </a:lnTo>
                <a:lnTo>
                  <a:pt x="169710" y="3121529"/>
                </a:lnTo>
                <a:lnTo>
                  <a:pt x="171563" y="3112003"/>
                </a:lnTo>
                <a:lnTo>
                  <a:pt x="172622" y="3102742"/>
                </a:lnTo>
                <a:lnTo>
                  <a:pt x="173681" y="3094539"/>
                </a:lnTo>
                <a:lnTo>
                  <a:pt x="173946" y="3087395"/>
                </a:lnTo>
                <a:lnTo>
                  <a:pt x="173946" y="3081309"/>
                </a:lnTo>
                <a:lnTo>
                  <a:pt x="173417" y="3061728"/>
                </a:lnTo>
                <a:lnTo>
                  <a:pt x="172622" y="3026801"/>
                </a:lnTo>
                <a:lnTo>
                  <a:pt x="171828" y="2981289"/>
                </a:lnTo>
                <a:lnTo>
                  <a:pt x="171299" y="2928897"/>
                </a:lnTo>
                <a:lnTo>
                  <a:pt x="171034" y="2874389"/>
                </a:lnTo>
                <a:lnTo>
                  <a:pt x="171299" y="2847664"/>
                </a:lnTo>
                <a:lnTo>
                  <a:pt x="171563" y="2821998"/>
                </a:lnTo>
                <a:lnTo>
                  <a:pt x="172093" y="2797654"/>
                </a:lnTo>
                <a:lnTo>
                  <a:pt x="172887" y="2775692"/>
                </a:lnTo>
                <a:lnTo>
                  <a:pt x="173946" y="2756376"/>
                </a:lnTo>
                <a:lnTo>
                  <a:pt x="175270" y="2740235"/>
                </a:lnTo>
                <a:lnTo>
                  <a:pt x="179506" y="2703984"/>
                </a:lnTo>
                <a:lnTo>
                  <a:pt x="185331" y="2656356"/>
                </a:lnTo>
                <a:lnTo>
                  <a:pt x="192479" y="2602112"/>
                </a:lnTo>
                <a:lnTo>
                  <a:pt x="199628" y="2546281"/>
                </a:lnTo>
                <a:lnTo>
                  <a:pt x="212866" y="2447848"/>
                </a:lnTo>
                <a:lnTo>
                  <a:pt x="219485" y="2399161"/>
                </a:lnTo>
                <a:lnTo>
                  <a:pt x="224780" y="2360264"/>
                </a:lnTo>
                <a:lnTo>
                  <a:pt x="235105" y="2285117"/>
                </a:lnTo>
                <a:lnTo>
                  <a:pt x="240665" y="2243309"/>
                </a:lnTo>
                <a:lnTo>
                  <a:pt x="245696" y="2203354"/>
                </a:lnTo>
                <a:lnTo>
                  <a:pt x="247814" y="2185361"/>
                </a:lnTo>
                <a:lnTo>
                  <a:pt x="249402" y="2169220"/>
                </a:lnTo>
                <a:lnTo>
                  <a:pt x="250726" y="2155196"/>
                </a:lnTo>
                <a:lnTo>
                  <a:pt x="251256" y="2144612"/>
                </a:lnTo>
                <a:lnTo>
                  <a:pt x="253638" y="2090633"/>
                </a:lnTo>
                <a:lnTo>
                  <a:pt x="254697" y="2055706"/>
                </a:lnTo>
                <a:lnTo>
                  <a:pt x="255492" y="2019190"/>
                </a:lnTo>
                <a:lnTo>
                  <a:pt x="255756" y="2001462"/>
                </a:lnTo>
                <a:lnTo>
                  <a:pt x="255756" y="1983998"/>
                </a:lnTo>
                <a:lnTo>
                  <a:pt x="255756" y="1967593"/>
                </a:lnTo>
                <a:lnTo>
                  <a:pt x="255227" y="1952510"/>
                </a:lnTo>
                <a:lnTo>
                  <a:pt x="254433" y="1939280"/>
                </a:lnTo>
                <a:lnTo>
                  <a:pt x="253638" y="1927902"/>
                </a:lnTo>
                <a:lnTo>
                  <a:pt x="252844" y="1923139"/>
                </a:lnTo>
                <a:lnTo>
                  <a:pt x="252050" y="1919170"/>
                </a:lnTo>
                <a:lnTo>
                  <a:pt x="251256" y="1915466"/>
                </a:lnTo>
                <a:lnTo>
                  <a:pt x="250197" y="1912555"/>
                </a:lnTo>
                <a:lnTo>
                  <a:pt x="248343" y="1908586"/>
                </a:lnTo>
                <a:lnTo>
                  <a:pt x="246225" y="1905146"/>
                </a:lnTo>
                <a:lnTo>
                  <a:pt x="244107" y="1902500"/>
                </a:lnTo>
                <a:lnTo>
                  <a:pt x="241724" y="1900912"/>
                </a:lnTo>
                <a:lnTo>
                  <a:pt x="239606" y="1899854"/>
                </a:lnTo>
                <a:lnTo>
                  <a:pt x="237223" y="1899060"/>
                </a:lnTo>
                <a:lnTo>
                  <a:pt x="235105" y="1898796"/>
                </a:lnTo>
                <a:lnTo>
                  <a:pt x="232723" y="1898531"/>
                </a:lnTo>
                <a:lnTo>
                  <a:pt x="227692" y="1898002"/>
                </a:lnTo>
                <a:lnTo>
                  <a:pt x="225045" y="1897473"/>
                </a:lnTo>
                <a:lnTo>
                  <a:pt x="222662" y="1896679"/>
                </a:lnTo>
                <a:lnTo>
                  <a:pt x="220014" y="1895356"/>
                </a:lnTo>
                <a:lnTo>
                  <a:pt x="217367" y="1893239"/>
                </a:lnTo>
                <a:lnTo>
                  <a:pt x="214189" y="1890328"/>
                </a:lnTo>
                <a:lnTo>
                  <a:pt x="211542" y="1886359"/>
                </a:lnTo>
                <a:lnTo>
                  <a:pt x="204393" y="1875511"/>
                </a:lnTo>
                <a:lnTo>
                  <a:pt x="195392" y="1860957"/>
                </a:lnTo>
                <a:lnTo>
                  <a:pt x="190626" y="1852755"/>
                </a:lnTo>
                <a:lnTo>
                  <a:pt x="185331" y="1843758"/>
                </a:lnTo>
                <a:lnTo>
                  <a:pt x="180565" y="1834232"/>
                </a:lnTo>
                <a:lnTo>
                  <a:pt x="175535" y="1824971"/>
                </a:lnTo>
                <a:lnTo>
                  <a:pt x="171299" y="1815445"/>
                </a:lnTo>
                <a:lnTo>
                  <a:pt x="167327" y="1806184"/>
                </a:lnTo>
                <a:lnTo>
                  <a:pt x="163621" y="1796923"/>
                </a:lnTo>
                <a:lnTo>
                  <a:pt x="160973" y="1788456"/>
                </a:lnTo>
                <a:lnTo>
                  <a:pt x="159914" y="1783958"/>
                </a:lnTo>
                <a:lnTo>
                  <a:pt x="159120" y="1779989"/>
                </a:lnTo>
                <a:lnTo>
                  <a:pt x="158326" y="1776284"/>
                </a:lnTo>
                <a:lnTo>
                  <a:pt x="158061" y="1772844"/>
                </a:lnTo>
                <a:lnTo>
                  <a:pt x="158061" y="1769140"/>
                </a:lnTo>
                <a:lnTo>
                  <a:pt x="158061" y="1765965"/>
                </a:lnTo>
                <a:lnTo>
                  <a:pt x="158590" y="1763054"/>
                </a:lnTo>
                <a:lnTo>
                  <a:pt x="159385" y="1760408"/>
                </a:lnTo>
                <a:lnTo>
                  <a:pt x="160179" y="1757762"/>
                </a:lnTo>
                <a:lnTo>
                  <a:pt x="160973" y="1755380"/>
                </a:lnTo>
                <a:lnTo>
                  <a:pt x="161503" y="1753264"/>
                </a:lnTo>
                <a:lnTo>
                  <a:pt x="161767" y="1750882"/>
                </a:lnTo>
                <a:lnTo>
                  <a:pt x="161767" y="1748765"/>
                </a:lnTo>
                <a:lnTo>
                  <a:pt x="161767" y="1746649"/>
                </a:lnTo>
                <a:lnTo>
                  <a:pt x="161238" y="1742415"/>
                </a:lnTo>
                <a:lnTo>
                  <a:pt x="160179" y="1738710"/>
                </a:lnTo>
                <a:lnTo>
                  <a:pt x="158855" y="1735271"/>
                </a:lnTo>
                <a:lnTo>
                  <a:pt x="157266" y="1732095"/>
                </a:lnTo>
                <a:lnTo>
                  <a:pt x="155148" y="1729185"/>
                </a:lnTo>
                <a:lnTo>
                  <a:pt x="153295" y="1726803"/>
                </a:lnTo>
                <a:lnTo>
                  <a:pt x="151177" y="1724686"/>
                </a:lnTo>
                <a:lnTo>
                  <a:pt x="148794" y="1722834"/>
                </a:lnTo>
                <a:lnTo>
                  <a:pt x="146941" y="1721247"/>
                </a:lnTo>
                <a:lnTo>
                  <a:pt x="144029" y="1718865"/>
                </a:lnTo>
                <a:lnTo>
                  <a:pt x="142970" y="1718336"/>
                </a:lnTo>
                <a:lnTo>
                  <a:pt x="141381" y="1708016"/>
                </a:lnTo>
                <a:lnTo>
                  <a:pt x="137410" y="1682350"/>
                </a:lnTo>
                <a:lnTo>
                  <a:pt x="135292" y="1666738"/>
                </a:lnTo>
                <a:lnTo>
                  <a:pt x="133174" y="1650333"/>
                </a:lnTo>
                <a:lnTo>
                  <a:pt x="131585" y="1634986"/>
                </a:lnTo>
                <a:lnTo>
                  <a:pt x="130526" y="1621226"/>
                </a:lnTo>
                <a:lnTo>
                  <a:pt x="128143" y="1577302"/>
                </a:lnTo>
                <a:lnTo>
                  <a:pt x="123642" y="1505859"/>
                </a:lnTo>
                <a:lnTo>
                  <a:pt x="121259" y="1464317"/>
                </a:lnTo>
                <a:lnTo>
                  <a:pt x="119141" y="1421715"/>
                </a:lnTo>
                <a:lnTo>
                  <a:pt x="117288" y="1379908"/>
                </a:lnTo>
                <a:lnTo>
                  <a:pt x="115964" y="1340482"/>
                </a:lnTo>
                <a:lnTo>
                  <a:pt x="115435" y="1319314"/>
                </a:lnTo>
                <a:lnTo>
                  <a:pt x="115435" y="1293912"/>
                </a:lnTo>
                <a:lnTo>
                  <a:pt x="115699" y="1265070"/>
                </a:lnTo>
                <a:lnTo>
                  <a:pt x="115964" y="1233318"/>
                </a:lnTo>
                <a:lnTo>
                  <a:pt x="116494" y="1199184"/>
                </a:lnTo>
                <a:lnTo>
                  <a:pt x="117553" y="1163727"/>
                </a:lnTo>
                <a:lnTo>
                  <a:pt x="118347" y="1126947"/>
                </a:lnTo>
                <a:lnTo>
                  <a:pt x="119671" y="1090167"/>
                </a:lnTo>
                <a:lnTo>
                  <a:pt x="120995" y="1053387"/>
                </a:lnTo>
                <a:lnTo>
                  <a:pt x="122583" y="1017930"/>
                </a:lnTo>
                <a:lnTo>
                  <a:pt x="124172" y="984061"/>
                </a:lnTo>
                <a:lnTo>
                  <a:pt x="126025" y="952573"/>
                </a:lnTo>
                <a:lnTo>
                  <a:pt x="127878" y="923731"/>
                </a:lnTo>
                <a:lnTo>
                  <a:pt x="129732" y="898859"/>
                </a:lnTo>
                <a:lnTo>
                  <a:pt x="131585" y="878220"/>
                </a:lnTo>
                <a:lnTo>
                  <a:pt x="132644" y="869488"/>
                </a:lnTo>
                <a:lnTo>
                  <a:pt x="133703" y="862343"/>
                </a:lnTo>
                <a:lnTo>
                  <a:pt x="138469" y="831649"/>
                </a:lnTo>
                <a:lnTo>
                  <a:pt x="144029" y="794340"/>
                </a:lnTo>
                <a:lnTo>
                  <a:pt x="150648" y="753062"/>
                </a:lnTo>
                <a:lnTo>
                  <a:pt x="154354" y="731894"/>
                </a:lnTo>
                <a:lnTo>
                  <a:pt x="158326" y="711255"/>
                </a:lnTo>
                <a:lnTo>
                  <a:pt x="162297" y="691409"/>
                </a:lnTo>
                <a:lnTo>
                  <a:pt x="166533" y="672623"/>
                </a:lnTo>
                <a:lnTo>
                  <a:pt x="170769" y="655423"/>
                </a:lnTo>
                <a:lnTo>
                  <a:pt x="173152" y="647485"/>
                </a:lnTo>
                <a:lnTo>
                  <a:pt x="175270" y="640076"/>
                </a:lnTo>
                <a:lnTo>
                  <a:pt x="177653" y="633197"/>
                </a:lnTo>
                <a:lnTo>
                  <a:pt x="180036" y="627111"/>
                </a:lnTo>
                <a:lnTo>
                  <a:pt x="182418" y="621554"/>
                </a:lnTo>
                <a:lnTo>
                  <a:pt x="184537" y="616791"/>
                </a:lnTo>
                <a:lnTo>
                  <a:pt x="186919" y="612822"/>
                </a:lnTo>
                <a:lnTo>
                  <a:pt x="189302" y="609911"/>
                </a:lnTo>
                <a:lnTo>
                  <a:pt x="190626" y="608588"/>
                </a:lnTo>
                <a:lnTo>
                  <a:pt x="191950" y="607530"/>
                </a:lnTo>
                <a:lnTo>
                  <a:pt x="193009" y="606736"/>
                </a:lnTo>
                <a:lnTo>
                  <a:pt x="194333" y="606207"/>
                </a:lnTo>
                <a:lnTo>
                  <a:pt x="200952" y="603561"/>
                </a:lnTo>
                <a:lnTo>
                  <a:pt x="211807" y="599327"/>
                </a:lnTo>
                <a:lnTo>
                  <a:pt x="225574" y="593241"/>
                </a:lnTo>
                <a:lnTo>
                  <a:pt x="242254" y="585833"/>
                </a:lnTo>
                <a:lnTo>
                  <a:pt x="261316" y="576836"/>
                </a:lnTo>
                <a:lnTo>
                  <a:pt x="281967" y="566781"/>
                </a:lnTo>
                <a:lnTo>
                  <a:pt x="303942" y="556197"/>
                </a:lnTo>
                <a:lnTo>
                  <a:pt x="326712" y="544290"/>
                </a:lnTo>
                <a:lnTo>
                  <a:pt x="349746" y="532118"/>
                </a:lnTo>
                <a:lnTo>
                  <a:pt x="372515" y="519417"/>
                </a:lnTo>
                <a:lnTo>
                  <a:pt x="383635" y="512802"/>
                </a:lnTo>
                <a:lnTo>
                  <a:pt x="394754" y="506451"/>
                </a:lnTo>
                <a:lnTo>
                  <a:pt x="405345" y="499836"/>
                </a:lnTo>
                <a:lnTo>
                  <a:pt x="415670" y="493221"/>
                </a:lnTo>
                <a:lnTo>
                  <a:pt x="425202" y="486606"/>
                </a:lnTo>
                <a:lnTo>
                  <a:pt x="434733" y="480256"/>
                </a:lnTo>
                <a:lnTo>
                  <a:pt x="443735" y="473905"/>
                </a:lnTo>
                <a:lnTo>
                  <a:pt x="451677" y="467555"/>
                </a:lnTo>
                <a:lnTo>
                  <a:pt x="459355" y="461469"/>
                </a:lnTo>
                <a:lnTo>
                  <a:pt x="465710" y="455383"/>
                </a:lnTo>
                <a:lnTo>
                  <a:pt x="471799" y="449562"/>
                </a:lnTo>
                <a:lnTo>
                  <a:pt x="476829" y="443740"/>
                </a:lnTo>
                <a:lnTo>
                  <a:pt x="479212" y="440036"/>
                </a:lnTo>
                <a:lnTo>
                  <a:pt x="482125" y="435802"/>
                </a:lnTo>
                <a:lnTo>
                  <a:pt x="484507" y="431304"/>
                </a:lnTo>
                <a:lnTo>
                  <a:pt x="486625" y="426541"/>
                </a:lnTo>
                <a:lnTo>
                  <a:pt x="489008" y="421514"/>
                </a:lnTo>
                <a:lnTo>
                  <a:pt x="491126" y="416486"/>
                </a:lnTo>
                <a:lnTo>
                  <a:pt x="493244" y="411194"/>
                </a:lnTo>
                <a:lnTo>
                  <a:pt x="495098" y="405637"/>
                </a:lnTo>
                <a:lnTo>
                  <a:pt x="496951" y="400345"/>
                </a:lnTo>
                <a:lnTo>
                  <a:pt x="498275" y="394524"/>
                </a:lnTo>
                <a:lnTo>
                  <a:pt x="499599" y="388967"/>
                </a:lnTo>
                <a:lnTo>
                  <a:pt x="500658" y="383411"/>
                </a:lnTo>
                <a:lnTo>
                  <a:pt x="501452" y="377589"/>
                </a:lnTo>
                <a:lnTo>
                  <a:pt x="501981" y="372033"/>
                </a:lnTo>
                <a:lnTo>
                  <a:pt x="502246" y="366476"/>
                </a:lnTo>
                <a:lnTo>
                  <a:pt x="501981" y="361184"/>
                </a:lnTo>
                <a:lnTo>
                  <a:pt x="501981" y="359596"/>
                </a:lnTo>
                <a:lnTo>
                  <a:pt x="501452" y="358009"/>
                </a:lnTo>
                <a:lnTo>
                  <a:pt x="499863" y="354040"/>
                </a:lnTo>
                <a:lnTo>
                  <a:pt x="497480" y="349277"/>
                </a:lnTo>
                <a:lnTo>
                  <a:pt x="494303" y="343985"/>
                </a:lnTo>
                <a:lnTo>
                  <a:pt x="485831" y="330755"/>
                </a:lnTo>
                <a:lnTo>
                  <a:pt x="475506" y="314878"/>
                </a:lnTo>
                <a:lnTo>
                  <a:pt x="470210" y="306147"/>
                </a:lnTo>
                <a:lnTo>
                  <a:pt x="464650" y="296621"/>
                </a:lnTo>
                <a:lnTo>
                  <a:pt x="459091" y="286830"/>
                </a:lnTo>
                <a:lnTo>
                  <a:pt x="453795" y="276511"/>
                </a:lnTo>
                <a:lnTo>
                  <a:pt x="448235" y="265662"/>
                </a:lnTo>
                <a:lnTo>
                  <a:pt x="443470" y="254284"/>
                </a:lnTo>
                <a:lnTo>
                  <a:pt x="438704" y="242642"/>
                </a:lnTo>
                <a:lnTo>
                  <a:pt x="436851" y="236820"/>
                </a:lnTo>
                <a:lnTo>
                  <a:pt x="434998" y="230470"/>
                </a:lnTo>
                <a:lnTo>
                  <a:pt x="433144" y="224384"/>
                </a:lnTo>
                <a:lnTo>
                  <a:pt x="431556" y="218033"/>
                </a:lnTo>
                <a:lnTo>
                  <a:pt x="430232" y="211948"/>
                </a:lnTo>
                <a:lnTo>
                  <a:pt x="429173" y="205333"/>
                </a:lnTo>
                <a:lnTo>
                  <a:pt x="428114" y="199247"/>
                </a:lnTo>
                <a:lnTo>
                  <a:pt x="427320" y="192632"/>
                </a:lnTo>
                <a:lnTo>
                  <a:pt x="426790" y="186016"/>
                </a:lnTo>
                <a:lnTo>
                  <a:pt x="426525" y="179401"/>
                </a:lnTo>
                <a:lnTo>
                  <a:pt x="426525" y="172786"/>
                </a:lnTo>
                <a:lnTo>
                  <a:pt x="426790" y="165907"/>
                </a:lnTo>
                <a:lnTo>
                  <a:pt x="427584" y="159292"/>
                </a:lnTo>
                <a:lnTo>
                  <a:pt x="428379" y="152412"/>
                </a:lnTo>
                <a:lnTo>
                  <a:pt x="429702" y="145797"/>
                </a:lnTo>
                <a:lnTo>
                  <a:pt x="431291" y="138917"/>
                </a:lnTo>
                <a:lnTo>
                  <a:pt x="433144" y="132037"/>
                </a:lnTo>
                <a:lnTo>
                  <a:pt x="435262" y="125158"/>
                </a:lnTo>
                <a:lnTo>
                  <a:pt x="437910" y="118543"/>
                </a:lnTo>
                <a:lnTo>
                  <a:pt x="441087" y="111398"/>
                </a:lnTo>
                <a:lnTo>
                  <a:pt x="444529" y="104519"/>
                </a:lnTo>
                <a:lnTo>
                  <a:pt x="448235" y="97639"/>
                </a:lnTo>
                <a:lnTo>
                  <a:pt x="452472" y="90495"/>
                </a:lnTo>
                <a:lnTo>
                  <a:pt x="457237" y="83879"/>
                </a:lnTo>
                <a:lnTo>
                  <a:pt x="462268" y="76735"/>
                </a:lnTo>
                <a:lnTo>
                  <a:pt x="468092" y="70120"/>
                </a:lnTo>
                <a:lnTo>
                  <a:pt x="474182" y="62976"/>
                </a:lnTo>
                <a:lnTo>
                  <a:pt x="480801" y="56361"/>
                </a:lnTo>
                <a:lnTo>
                  <a:pt x="487949" y="49481"/>
                </a:lnTo>
                <a:lnTo>
                  <a:pt x="495627" y="42866"/>
                </a:lnTo>
                <a:lnTo>
                  <a:pt x="503570" y="35986"/>
                </a:lnTo>
                <a:lnTo>
                  <a:pt x="512572" y="29371"/>
                </a:lnTo>
                <a:lnTo>
                  <a:pt x="521838" y="22756"/>
                </a:lnTo>
                <a:lnTo>
                  <a:pt x="531634" y="16141"/>
                </a:lnTo>
                <a:lnTo>
                  <a:pt x="534547" y="15083"/>
                </a:lnTo>
                <a:lnTo>
                  <a:pt x="537988" y="13760"/>
                </a:lnTo>
                <a:lnTo>
                  <a:pt x="547520" y="10584"/>
                </a:lnTo>
                <a:lnTo>
                  <a:pt x="553080" y="8997"/>
                </a:lnTo>
                <a:lnTo>
                  <a:pt x="559699" y="7674"/>
                </a:lnTo>
                <a:lnTo>
                  <a:pt x="566582" y="6086"/>
                </a:lnTo>
                <a:lnTo>
                  <a:pt x="574525" y="4763"/>
                </a:lnTo>
                <a:lnTo>
                  <a:pt x="582468" y="3440"/>
                </a:lnTo>
                <a:lnTo>
                  <a:pt x="591205" y="2117"/>
                </a:lnTo>
                <a:lnTo>
                  <a:pt x="600471" y="1323"/>
                </a:lnTo>
                <a:lnTo>
                  <a:pt x="609738" y="529"/>
                </a:lnTo>
                <a:lnTo>
                  <a:pt x="6195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27281" y="22490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代理发现</a:t>
            </a:r>
          </a:p>
        </p:txBody>
      </p:sp>
      <p:cxnSp>
        <p:nvCxnSpPr>
          <p:cNvPr id="5" name="直接箭头连接符 4"/>
          <p:cNvCxnSpPr>
            <a:endCxn id="11" idx="1"/>
          </p:cNvCxnSpPr>
          <p:nvPr/>
        </p:nvCxnSpPr>
        <p:spPr>
          <a:xfrm flipV="1">
            <a:off x="1439868" y="2882685"/>
            <a:ext cx="2489587" cy="6763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27" idx="1"/>
          </p:cNvCxnSpPr>
          <p:nvPr/>
        </p:nvCxnSpPr>
        <p:spPr>
          <a:xfrm flipV="1">
            <a:off x="5755596" y="2541417"/>
            <a:ext cx="571685" cy="3412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7" idx="3"/>
            <a:endCxn id="7" idx="1"/>
          </p:cNvCxnSpPr>
          <p:nvPr/>
        </p:nvCxnSpPr>
        <p:spPr>
          <a:xfrm>
            <a:off x="8153422" y="2541417"/>
            <a:ext cx="1174801" cy="56749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1439868" y="4031471"/>
            <a:ext cx="2601682" cy="13956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 flipV="1">
            <a:off x="5896893" y="5420513"/>
            <a:ext cx="3431330" cy="66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9409318" y="1729981"/>
            <a:ext cx="734400" cy="735747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21554" y="4313334"/>
            <a:ext cx="734400" cy="735747"/>
          </a:xfrm>
          <a:prstGeom prst="ellipse">
            <a:avLst/>
          </a:prstGeom>
          <a:ln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椭圆形标注 30"/>
          <p:cNvSpPr/>
          <p:nvPr/>
        </p:nvSpPr>
        <p:spPr>
          <a:xfrm>
            <a:off x="973764" y="1848117"/>
            <a:ext cx="2003898" cy="996272"/>
          </a:xfrm>
          <a:prstGeom prst="wedgeEllipseCallout">
            <a:avLst>
              <a:gd name="adj1" fmla="val -34425"/>
              <a:gd name="adj2" fmla="val 68359"/>
            </a:avLst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在哪里？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3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代理发现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5644" y="1108952"/>
            <a:ext cx="10939698" cy="5000017"/>
            <a:chOff x="414102" y="1707999"/>
            <a:chExt cx="10939698" cy="4080027"/>
          </a:xfrm>
        </p:grpSpPr>
        <p:sp>
          <p:nvSpPr>
            <p:cNvPr id="6" name="MH_Other_1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685682" y="2025651"/>
              <a:ext cx="617538" cy="1063625"/>
            </a:xfrm>
            <a:custGeom>
              <a:avLst/>
              <a:gdLst>
                <a:gd name="T0" fmla="*/ 2147483646 w 610"/>
                <a:gd name="T1" fmla="*/ 0 h 1052"/>
                <a:gd name="T2" fmla="*/ 0 w 610"/>
                <a:gd name="T3" fmla="*/ 0 h 1052"/>
                <a:gd name="T4" fmla="*/ 0 w 610"/>
                <a:gd name="T5" fmla="*/ 2147483646 h 1052"/>
                <a:gd name="T6" fmla="*/ 2147483646 w 610"/>
                <a:gd name="T7" fmla="*/ 2147483646 h 1052"/>
                <a:gd name="T8" fmla="*/ 2147483646 w 610"/>
                <a:gd name="T9" fmla="*/ 2147483646 h 1052"/>
                <a:gd name="T10" fmla="*/ 2147483646 w 610"/>
                <a:gd name="T11" fmla="*/ 2147483646 h 1052"/>
                <a:gd name="T12" fmla="*/ 0 w 610"/>
                <a:gd name="T13" fmla="*/ 2147483646 h 1052"/>
                <a:gd name="T14" fmla="*/ 0 w 610"/>
                <a:gd name="T15" fmla="*/ 2147483646 h 1052"/>
                <a:gd name="T16" fmla="*/ 2147483646 w 610"/>
                <a:gd name="T17" fmla="*/ 2147483646 h 1052"/>
                <a:gd name="T18" fmla="*/ 2147483646 w 610"/>
                <a:gd name="T19" fmla="*/ 2147483646 h 1052"/>
                <a:gd name="T20" fmla="*/ 2147483646 w 610"/>
                <a:gd name="T21" fmla="*/ 0 h 10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0" h="1052">
                  <a:moveTo>
                    <a:pt x="304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11" y="167"/>
                  </a:lnTo>
                  <a:lnTo>
                    <a:pt x="419" y="526"/>
                  </a:lnTo>
                  <a:lnTo>
                    <a:pt x="211" y="887"/>
                  </a:lnTo>
                  <a:lnTo>
                    <a:pt x="0" y="887"/>
                  </a:lnTo>
                  <a:lnTo>
                    <a:pt x="0" y="1052"/>
                  </a:lnTo>
                  <a:lnTo>
                    <a:pt x="304" y="1052"/>
                  </a:lnTo>
                  <a:lnTo>
                    <a:pt x="610" y="5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MH_Other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85683" y="2025651"/>
              <a:ext cx="423863" cy="1063625"/>
            </a:xfrm>
            <a:custGeom>
              <a:avLst/>
              <a:gdLst>
                <a:gd name="T0" fmla="*/ 0 w 665163"/>
                <a:gd name="T1" fmla="*/ 147635 h 1670051"/>
                <a:gd name="T2" fmla="*/ 11510 w 665163"/>
                <a:gd name="T3" fmla="*/ 147635 h 1670051"/>
                <a:gd name="T4" fmla="*/ 11510 w 665163"/>
                <a:gd name="T5" fmla="*/ 175098 h 1670051"/>
                <a:gd name="T6" fmla="*/ 0 w 665163"/>
                <a:gd name="T7" fmla="*/ 175098 h 1670051"/>
                <a:gd name="T8" fmla="*/ 23186 w 665163"/>
                <a:gd name="T9" fmla="*/ 27796 h 1670051"/>
                <a:gd name="T10" fmla="*/ 35197 w 665163"/>
                <a:gd name="T11" fmla="*/ 27796 h 1670051"/>
                <a:gd name="T12" fmla="*/ 69893 w 665163"/>
                <a:gd name="T13" fmla="*/ 87549 h 1670051"/>
                <a:gd name="T14" fmla="*/ 35197 w 665163"/>
                <a:gd name="T15" fmla="*/ 147635 h 1670051"/>
                <a:gd name="T16" fmla="*/ 23186 w 665163"/>
                <a:gd name="T17" fmla="*/ 147635 h 1670051"/>
                <a:gd name="T18" fmla="*/ 58217 w 665163"/>
                <a:gd name="T19" fmla="*/ 87549 h 1670051"/>
                <a:gd name="T20" fmla="*/ 0 w 665163"/>
                <a:gd name="T21" fmla="*/ 0 h 1670051"/>
                <a:gd name="T22" fmla="*/ 11510 w 665163"/>
                <a:gd name="T23" fmla="*/ 0 h 1670051"/>
                <a:gd name="T24" fmla="*/ 11510 w 665163"/>
                <a:gd name="T25" fmla="*/ 27796 h 1670051"/>
                <a:gd name="T26" fmla="*/ 0 w 665163"/>
                <a:gd name="T27" fmla="*/ 27796 h 16700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5163" h="1670051">
                  <a:moveTo>
                    <a:pt x="0" y="1408113"/>
                  </a:moveTo>
                  <a:lnTo>
                    <a:pt x="109538" y="1408113"/>
                  </a:lnTo>
                  <a:lnTo>
                    <a:pt x="109538" y="1670051"/>
                  </a:lnTo>
                  <a:lnTo>
                    <a:pt x="0" y="1670051"/>
                  </a:lnTo>
                  <a:lnTo>
                    <a:pt x="0" y="1408113"/>
                  </a:lnTo>
                  <a:close/>
                  <a:moveTo>
                    <a:pt x="220663" y="265113"/>
                  </a:moveTo>
                  <a:lnTo>
                    <a:pt x="334963" y="265113"/>
                  </a:lnTo>
                  <a:lnTo>
                    <a:pt x="665163" y="835026"/>
                  </a:lnTo>
                  <a:lnTo>
                    <a:pt x="334963" y="1408113"/>
                  </a:lnTo>
                  <a:lnTo>
                    <a:pt x="220663" y="1408113"/>
                  </a:lnTo>
                  <a:lnTo>
                    <a:pt x="554038" y="835026"/>
                  </a:lnTo>
                  <a:lnTo>
                    <a:pt x="220663" y="265113"/>
                  </a:lnTo>
                  <a:close/>
                  <a:moveTo>
                    <a:pt x="0" y="0"/>
                  </a:moveTo>
                  <a:lnTo>
                    <a:pt x="109538" y="0"/>
                  </a:lnTo>
                  <a:lnTo>
                    <a:pt x="109538" y="265113"/>
                  </a:lnTo>
                  <a:lnTo>
                    <a:pt x="0" y="265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MH_Other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01445" y="2130425"/>
              <a:ext cx="995362" cy="85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latin typeface="Bodoni MT Black" pitchFamily="18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9" name="MH_SubTitle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531821" y="1707999"/>
              <a:ext cx="4821979" cy="138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dirty="0">
                  <a:latin typeface="+mn-ea"/>
                  <a:ea typeface="+mn-ea"/>
                </a:rPr>
                <a:t>移动代理</a:t>
              </a:r>
              <a:r>
                <a:rPr lang="zh-CN" altLang="en-US" sz="2800" b="1" dirty="0">
                  <a:latin typeface="+mn-ea"/>
                  <a:ea typeface="+mn-ea"/>
                </a:rPr>
                <a:t>周期性地</a:t>
              </a:r>
              <a:r>
                <a:rPr lang="zh-CN" altLang="en-US" sz="2800" dirty="0">
                  <a:latin typeface="+mn-ea"/>
                  <a:ea typeface="+mn-ea"/>
                </a:rPr>
                <a:t>在一条或多条链路上</a:t>
              </a:r>
              <a:r>
                <a:rPr lang="zh-CN" altLang="en-US" sz="2800" b="1" dirty="0">
                  <a:latin typeface="+mn-ea"/>
                  <a:ea typeface="+mn-ea"/>
                </a:rPr>
                <a:t>组播或广播代理通告</a:t>
              </a:r>
            </a:p>
          </p:txBody>
        </p:sp>
        <p:sp>
          <p:nvSpPr>
            <p:cNvPr id="10" name="MH_Other_4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068146" y="2921001"/>
              <a:ext cx="617537" cy="1063625"/>
            </a:xfrm>
            <a:custGeom>
              <a:avLst/>
              <a:gdLst>
                <a:gd name="T0" fmla="*/ 2147483646 w 610"/>
                <a:gd name="T1" fmla="*/ 0 h 1052"/>
                <a:gd name="T2" fmla="*/ 0 w 610"/>
                <a:gd name="T3" fmla="*/ 0 h 1052"/>
                <a:gd name="T4" fmla="*/ 0 w 610"/>
                <a:gd name="T5" fmla="*/ 2147483646 h 1052"/>
                <a:gd name="T6" fmla="*/ 2147483646 w 610"/>
                <a:gd name="T7" fmla="*/ 2147483646 h 1052"/>
                <a:gd name="T8" fmla="*/ 2147483646 w 610"/>
                <a:gd name="T9" fmla="*/ 2147483646 h 1052"/>
                <a:gd name="T10" fmla="*/ 2147483646 w 610"/>
                <a:gd name="T11" fmla="*/ 2147483646 h 1052"/>
                <a:gd name="T12" fmla="*/ 0 w 610"/>
                <a:gd name="T13" fmla="*/ 2147483646 h 1052"/>
                <a:gd name="T14" fmla="*/ 0 w 610"/>
                <a:gd name="T15" fmla="*/ 2147483646 h 1052"/>
                <a:gd name="T16" fmla="*/ 2147483646 w 610"/>
                <a:gd name="T17" fmla="*/ 2147483646 h 1052"/>
                <a:gd name="T18" fmla="*/ 2147483646 w 610"/>
                <a:gd name="T19" fmla="*/ 2147483646 h 1052"/>
                <a:gd name="T20" fmla="*/ 2147483646 w 610"/>
                <a:gd name="T21" fmla="*/ 0 h 10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0" h="1052">
                  <a:moveTo>
                    <a:pt x="304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11" y="167"/>
                  </a:lnTo>
                  <a:lnTo>
                    <a:pt x="419" y="526"/>
                  </a:lnTo>
                  <a:lnTo>
                    <a:pt x="211" y="887"/>
                  </a:lnTo>
                  <a:lnTo>
                    <a:pt x="0" y="887"/>
                  </a:lnTo>
                  <a:lnTo>
                    <a:pt x="0" y="1052"/>
                  </a:lnTo>
                  <a:lnTo>
                    <a:pt x="304" y="1052"/>
                  </a:lnTo>
                  <a:lnTo>
                    <a:pt x="610" y="5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MH_Other_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261820" y="2921001"/>
              <a:ext cx="423862" cy="1063625"/>
            </a:xfrm>
            <a:custGeom>
              <a:avLst/>
              <a:gdLst>
                <a:gd name="T0" fmla="*/ 0 w 665163"/>
                <a:gd name="T1" fmla="*/ 147635 h 1670051"/>
                <a:gd name="T2" fmla="*/ 11510 w 665163"/>
                <a:gd name="T3" fmla="*/ 147635 h 1670051"/>
                <a:gd name="T4" fmla="*/ 11510 w 665163"/>
                <a:gd name="T5" fmla="*/ 175098 h 1670051"/>
                <a:gd name="T6" fmla="*/ 0 w 665163"/>
                <a:gd name="T7" fmla="*/ 175098 h 1670051"/>
                <a:gd name="T8" fmla="*/ 23186 w 665163"/>
                <a:gd name="T9" fmla="*/ 27796 h 1670051"/>
                <a:gd name="T10" fmla="*/ 35196 w 665163"/>
                <a:gd name="T11" fmla="*/ 27796 h 1670051"/>
                <a:gd name="T12" fmla="*/ 69892 w 665163"/>
                <a:gd name="T13" fmla="*/ 87549 h 1670051"/>
                <a:gd name="T14" fmla="*/ 35196 w 665163"/>
                <a:gd name="T15" fmla="*/ 147635 h 1670051"/>
                <a:gd name="T16" fmla="*/ 23186 w 665163"/>
                <a:gd name="T17" fmla="*/ 147635 h 1670051"/>
                <a:gd name="T18" fmla="*/ 58216 w 665163"/>
                <a:gd name="T19" fmla="*/ 87549 h 1670051"/>
                <a:gd name="T20" fmla="*/ 0 w 665163"/>
                <a:gd name="T21" fmla="*/ 0 h 1670051"/>
                <a:gd name="T22" fmla="*/ 11510 w 665163"/>
                <a:gd name="T23" fmla="*/ 0 h 1670051"/>
                <a:gd name="T24" fmla="*/ 11510 w 665163"/>
                <a:gd name="T25" fmla="*/ 27796 h 1670051"/>
                <a:gd name="T26" fmla="*/ 0 w 665163"/>
                <a:gd name="T27" fmla="*/ 27796 h 16700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5163" h="1670051">
                  <a:moveTo>
                    <a:pt x="0" y="1408113"/>
                  </a:moveTo>
                  <a:lnTo>
                    <a:pt x="109538" y="1408113"/>
                  </a:lnTo>
                  <a:lnTo>
                    <a:pt x="109538" y="1670051"/>
                  </a:lnTo>
                  <a:lnTo>
                    <a:pt x="0" y="1670051"/>
                  </a:lnTo>
                  <a:lnTo>
                    <a:pt x="0" y="1408113"/>
                  </a:lnTo>
                  <a:close/>
                  <a:moveTo>
                    <a:pt x="220663" y="265113"/>
                  </a:moveTo>
                  <a:lnTo>
                    <a:pt x="334963" y="265113"/>
                  </a:lnTo>
                  <a:lnTo>
                    <a:pt x="665163" y="835026"/>
                  </a:lnTo>
                  <a:lnTo>
                    <a:pt x="334963" y="1408113"/>
                  </a:lnTo>
                  <a:lnTo>
                    <a:pt x="220663" y="1408113"/>
                  </a:lnTo>
                  <a:lnTo>
                    <a:pt x="554038" y="835026"/>
                  </a:lnTo>
                  <a:lnTo>
                    <a:pt x="220663" y="265113"/>
                  </a:lnTo>
                  <a:close/>
                  <a:moveTo>
                    <a:pt x="0" y="0"/>
                  </a:moveTo>
                  <a:lnTo>
                    <a:pt x="109538" y="0"/>
                  </a:lnTo>
                  <a:lnTo>
                    <a:pt x="109538" y="265113"/>
                  </a:lnTo>
                  <a:lnTo>
                    <a:pt x="0" y="265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MH_Other_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566620" y="3035300"/>
              <a:ext cx="996950" cy="8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Bodoni MT Black" pitchFamily="18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3" name="MH_SubTitle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14102" y="2928939"/>
              <a:ext cx="4414329" cy="106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dirty="0">
                  <a:latin typeface="+mn-ea"/>
                  <a:ea typeface="+mn-ea"/>
                </a:rPr>
                <a:t>代理通告说明移动代理的</a:t>
              </a:r>
              <a:r>
                <a:rPr lang="zh-CN" altLang="en-US" sz="2800" b="1" dirty="0">
                  <a:latin typeface="+mn-ea"/>
                  <a:ea typeface="+mn-ea"/>
                </a:rPr>
                <a:t>网络地址、通告的有效期</a:t>
              </a:r>
              <a:r>
                <a:rPr lang="zh-CN" altLang="en-US" sz="2800" dirty="0">
                  <a:latin typeface="+mn-ea"/>
                </a:rPr>
                <a:t>等</a:t>
              </a:r>
              <a:r>
                <a:rPr lang="zh-CN" altLang="en-US" sz="2800" dirty="0">
                  <a:latin typeface="+mn-ea"/>
                  <a:ea typeface="+mn-ea"/>
                </a:rPr>
                <a:t>等</a:t>
              </a:r>
            </a:p>
          </p:txBody>
        </p:sp>
        <p:sp>
          <p:nvSpPr>
            <p:cNvPr id="14" name="MH_Other_7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685682" y="3819526"/>
              <a:ext cx="617538" cy="1065213"/>
            </a:xfrm>
            <a:custGeom>
              <a:avLst/>
              <a:gdLst>
                <a:gd name="T0" fmla="*/ 307541 w 610"/>
                <a:gd name="T1" fmla="*/ 0 h 1052"/>
                <a:gd name="T2" fmla="*/ 0 w 610"/>
                <a:gd name="T3" fmla="*/ 0 h 1052"/>
                <a:gd name="T4" fmla="*/ 0 w 610"/>
                <a:gd name="T5" fmla="*/ 168945 h 1052"/>
                <a:gd name="T6" fmla="*/ 213458 w 610"/>
                <a:gd name="T7" fmla="*/ 168945 h 1052"/>
                <a:gd name="T8" fmla="*/ 423880 w 610"/>
                <a:gd name="T9" fmla="*/ 532127 h 1052"/>
                <a:gd name="T10" fmla="*/ 213458 w 610"/>
                <a:gd name="T11" fmla="*/ 897331 h 1052"/>
                <a:gd name="T12" fmla="*/ 0 w 610"/>
                <a:gd name="T13" fmla="*/ 897331 h 1052"/>
                <a:gd name="T14" fmla="*/ 0 w 610"/>
                <a:gd name="T15" fmla="*/ 1064253 h 1052"/>
                <a:gd name="T16" fmla="*/ 307541 w 610"/>
                <a:gd name="T17" fmla="*/ 1064253 h 1052"/>
                <a:gd name="T18" fmla="*/ 617105 w 610"/>
                <a:gd name="T19" fmla="*/ 532127 h 1052"/>
                <a:gd name="T20" fmla="*/ 307541 w 610"/>
                <a:gd name="T21" fmla="*/ 0 h 10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0" h="1052">
                  <a:moveTo>
                    <a:pt x="304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11" y="167"/>
                  </a:lnTo>
                  <a:lnTo>
                    <a:pt x="419" y="526"/>
                  </a:lnTo>
                  <a:lnTo>
                    <a:pt x="211" y="887"/>
                  </a:lnTo>
                  <a:lnTo>
                    <a:pt x="0" y="887"/>
                  </a:lnTo>
                  <a:lnTo>
                    <a:pt x="0" y="1052"/>
                  </a:lnTo>
                  <a:lnTo>
                    <a:pt x="304" y="1052"/>
                  </a:lnTo>
                  <a:lnTo>
                    <a:pt x="610" y="5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MH_Other_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685683" y="3819526"/>
              <a:ext cx="423863" cy="1065213"/>
            </a:xfrm>
            <a:custGeom>
              <a:avLst/>
              <a:gdLst>
                <a:gd name="T0" fmla="*/ 0 w 665163"/>
                <a:gd name="T1" fmla="*/ 148518 h 1670051"/>
                <a:gd name="T2" fmla="*/ 11510 w 665163"/>
                <a:gd name="T3" fmla="*/ 148518 h 1670051"/>
                <a:gd name="T4" fmla="*/ 11510 w 665163"/>
                <a:gd name="T5" fmla="*/ 176146 h 1670051"/>
                <a:gd name="T6" fmla="*/ 0 w 665163"/>
                <a:gd name="T7" fmla="*/ 176146 h 1670051"/>
                <a:gd name="T8" fmla="*/ 23186 w 665163"/>
                <a:gd name="T9" fmla="*/ 27963 h 1670051"/>
                <a:gd name="T10" fmla="*/ 35197 w 665163"/>
                <a:gd name="T11" fmla="*/ 27963 h 1670051"/>
                <a:gd name="T12" fmla="*/ 69893 w 665163"/>
                <a:gd name="T13" fmla="*/ 88073 h 1670051"/>
                <a:gd name="T14" fmla="*/ 35197 w 665163"/>
                <a:gd name="T15" fmla="*/ 148518 h 1670051"/>
                <a:gd name="T16" fmla="*/ 23186 w 665163"/>
                <a:gd name="T17" fmla="*/ 148518 h 1670051"/>
                <a:gd name="T18" fmla="*/ 58217 w 665163"/>
                <a:gd name="T19" fmla="*/ 88073 h 1670051"/>
                <a:gd name="T20" fmla="*/ 0 w 665163"/>
                <a:gd name="T21" fmla="*/ 0 h 1670051"/>
                <a:gd name="T22" fmla="*/ 11510 w 665163"/>
                <a:gd name="T23" fmla="*/ 0 h 1670051"/>
                <a:gd name="T24" fmla="*/ 11510 w 665163"/>
                <a:gd name="T25" fmla="*/ 27963 h 1670051"/>
                <a:gd name="T26" fmla="*/ 0 w 665163"/>
                <a:gd name="T27" fmla="*/ 27963 h 16700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5163" h="1670051">
                  <a:moveTo>
                    <a:pt x="0" y="1408113"/>
                  </a:moveTo>
                  <a:lnTo>
                    <a:pt x="109538" y="1408113"/>
                  </a:lnTo>
                  <a:lnTo>
                    <a:pt x="109538" y="1670051"/>
                  </a:lnTo>
                  <a:lnTo>
                    <a:pt x="0" y="1670051"/>
                  </a:lnTo>
                  <a:lnTo>
                    <a:pt x="0" y="1408113"/>
                  </a:lnTo>
                  <a:close/>
                  <a:moveTo>
                    <a:pt x="220663" y="265113"/>
                  </a:moveTo>
                  <a:lnTo>
                    <a:pt x="334963" y="265113"/>
                  </a:lnTo>
                  <a:lnTo>
                    <a:pt x="665163" y="835026"/>
                  </a:lnTo>
                  <a:lnTo>
                    <a:pt x="334963" y="1408113"/>
                  </a:lnTo>
                  <a:lnTo>
                    <a:pt x="220663" y="1408113"/>
                  </a:lnTo>
                  <a:lnTo>
                    <a:pt x="554038" y="835026"/>
                  </a:lnTo>
                  <a:lnTo>
                    <a:pt x="220663" y="265113"/>
                  </a:lnTo>
                  <a:close/>
                  <a:moveTo>
                    <a:pt x="0" y="0"/>
                  </a:moveTo>
                  <a:lnTo>
                    <a:pt x="109538" y="0"/>
                  </a:lnTo>
                  <a:lnTo>
                    <a:pt x="109538" y="265113"/>
                  </a:lnTo>
                  <a:lnTo>
                    <a:pt x="0" y="265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MH_Other_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01445" y="3925889"/>
              <a:ext cx="995362" cy="852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latin typeface="Bodoni MT Black" pitchFamily="18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7" name="MH_SubTitle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531821" y="3819526"/>
              <a:ext cx="4674443" cy="139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dirty="0">
                  <a:latin typeface="+mn-ea"/>
                  <a:ea typeface="+mn-ea"/>
                </a:rPr>
                <a:t>移动节点根据收到的代理通告消息，判断是在</a:t>
              </a:r>
              <a:r>
                <a:rPr lang="zh-CN" altLang="en-US" sz="2800" b="1" dirty="0">
                  <a:latin typeface="+mn-ea"/>
                  <a:ea typeface="+mn-ea"/>
                </a:rPr>
                <a:t>家乡链路上或是外地链路上</a:t>
              </a:r>
            </a:p>
          </p:txBody>
        </p:sp>
        <p:sp>
          <p:nvSpPr>
            <p:cNvPr id="18" name="MH_Other_10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5068146" y="4714876"/>
              <a:ext cx="617537" cy="1065213"/>
            </a:xfrm>
            <a:custGeom>
              <a:avLst/>
              <a:gdLst>
                <a:gd name="T0" fmla="*/ 307541 w 610"/>
                <a:gd name="T1" fmla="*/ 0 h 1052"/>
                <a:gd name="T2" fmla="*/ 0 w 610"/>
                <a:gd name="T3" fmla="*/ 0 h 1052"/>
                <a:gd name="T4" fmla="*/ 0 w 610"/>
                <a:gd name="T5" fmla="*/ 168945 h 1052"/>
                <a:gd name="T6" fmla="*/ 213458 w 610"/>
                <a:gd name="T7" fmla="*/ 168945 h 1052"/>
                <a:gd name="T8" fmla="*/ 423880 w 610"/>
                <a:gd name="T9" fmla="*/ 532127 h 1052"/>
                <a:gd name="T10" fmla="*/ 213458 w 610"/>
                <a:gd name="T11" fmla="*/ 897331 h 1052"/>
                <a:gd name="T12" fmla="*/ 0 w 610"/>
                <a:gd name="T13" fmla="*/ 897331 h 1052"/>
                <a:gd name="T14" fmla="*/ 0 w 610"/>
                <a:gd name="T15" fmla="*/ 1064253 h 1052"/>
                <a:gd name="T16" fmla="*/ 307541 w 610"/>
                <a:gd name="T17" fmla="*/ 1064253 h 1052"/>
                <a:gd name="T18" fmla="*/ 617105 w 610"/>
                <a:gd name="T19" fmla="*/ 532127 h 1052"/>
                <a:gd name="T20" fmla="*/ 307541 w 610"/>
                <a:gd name="T21" fmla="*/ 0 h 10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0" h="1052">
                  <a:moveTo>
                    <a:pt x="304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11" y="167"/>
                  </a:lnTo>
                  <a:lnTo>
                    <a:pt x="419" y="526"/>
                  </a:lnTo>
                  <a:lnTo>
                    <a:pt x="211" y="887"/>
                  </a:lnTo>
                  <a:lnTo>
                    <a:pt x="0" y="887"/>
                  </a:lnTo>
                  <a:lnTo>
                    <a:pt x="0" y="1052"/>
                  </a:lnTo>
                  <a:lnTo>
                    <a:pt x="304" y="1052"/>
                  </a:lnTo>
                  <a:lnTo>
                    <a:pt x="610" y="5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MH_Other_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261820" y="4714876"/>
              <a:ext cx="423862" cy="1065213"/>
            </a:xfrm>
            <a:custGeom>
              <a:avLst/>
              <a:gdLst>
                <a:gd name="T0" fmla="*/ 0 w 665163"/>
                <a:gd name="T1" fmla="*/ 148518 h 1670051"/>
                <a:gd name="T2" fmla="*/ 11510 w 665163"/>
                <a:gd name="T3" fmla="*/ 148518 h 1670051"/>
                <a:gd name="T4" fmla="*/ 11510 w 665163"/>
                <a:gd name="T5" fmla="*/ 176146 h 1670051"/>
                <a:gd name="T6" fmla="*/ 0 w 665163"/>
                <a:gd name="T7" fmla="*/ 176146 h 1670051"/>
                <a:gd name="T8" fmla="*/ 23186 w 665163"/>
                <a:gd name="T9" fmla="*/ 27963 h 1670051"/>
                <a:gd name="T10" fmla="*/ 35196 w 665163"/>
                <a:gd name="T11" fmla="*/ 27963 h 1670051"/>
                <a:gd name="T12" fmla="*/ 69892 w 665163"/>
                <a:gd name="T13" fmla="*/ 88073 h 1670051"/>
                <a:gd name="T14" fmla="*/ 35196 w 665163"/>
                <a:gd name="T15" fmla="*/ 148518 h 1670051"/>
                <a:gd name="T16" fmla="*/ 23186 w 665163"/>
                <a:gd name="T17" fmla="*/ 148518 h 1670051"/>
                <a:gd name="T18" fmla="*/ 58216 w 665163"/>
                <a:gd name="T19" fmla="*/ 88073 h 1670051"/>
                <a:gd name="T20" fmla="*/ 0 w 665163"/>
                <a:gd name="T21" fmla="*/ 0 h 1670051"/>
                <a:gd name="T22" fmla="*/ 11510 w 665163"/>
                <a:gd name="T23" fmla="*/ 0 h 1670051"/>
                <a:gd name="T24" fmla="*/ 11510 w 665163"/>
                <a:gd name="T25" fmla="*/ 27963 h 1670051"/>
                <a:gd name="T26" fmla="*/ 0 w 665163"/>
                <a:gd name="T27" fmla="*/ 27963 h 16700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5163" h="1670051">
                  <a:moveTo>
                    <a:pt x="0" y="1408113"/>
                  </a:moveTo>
                  <a:lnTo>
                    <a:pt x="109538" y="1408113"/>
                  </a:lnTo>
                  <a:lnTo>
                    <a:pt x="109538" y="1670051"/>
                  </a:lnTo>
                  <a:lnTo>
                    <a:pt x="0" y="1670051"/>
                  </a:lnTo>
                  <a:lnTo>
                    <a:pt x="0" y="1408113"/>
                  </a:lnTo>
                  <a:close/>
                  <a:moveTo>
                    <a:pt x="220663" y="265113"/>
                  </a:moveTo>
                  <a:lnTo>
                    <a:pt x="334963" y="265113"/>
                  </a:lnTo>
                  <a:lnTo>
                    <a:pt x="665163" y="835026"/>
                  </a:lnTo>
                  <a:lnTo>
                    <a:pt x="334963" y="1408113"/>
                  </a:lnTo>
                  <a:lnTo>
                    <a:pt x="220663" y="1408113"/>
                  </a:lnTo>
                  <a:lnTo>
                    <a:pt x="554038" y="835026"/>
                  </a:lnTo>
                  <a:lnTo>
                    <a:pt x="220663" y="265113"/>
                  </a:lnTo>
                  <a:close/>
                  <a:moveTo>
                    <a:pt x="0" y="0"/>
                  </a:moveTo>
                  <a:lnTo>
                    <a:pt x="109538" y="0"/>
                  </a:lnTo>
                  <a:lnTo>
                    <a:pt x="109538" y="265113"/>
                  </a:lnTo>
                  <a:lnTo>
                    <a:pt x="0" y="265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MH_Other_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5566620" y="4829175"/>
              <a:ext cx="996950" cy="85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Bodoni MT Black" pitchFamily="18" charset="0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21" name="MH_SubTitle_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21531" y="4724401"/>
              <a:ext cx="4406902" cy="106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800" dirty="0">
                  <a:latin typeface="+mn-ea"/>
                  <a:ea typeface="+mn-ea"/>
                </a:rPr>
                <a:t>如果是在外地链路上，向家乡代理进行</a:t>
              </a:r>
              <a:r>
                <a:rPr lang="zh-CN" altLang="en-US" sz="2800" b="1" dirty="0">
                  <a:latin typeface="+mn-ea"/>
                  <a:ea typeface="+mn-ea"/>
                </a:rPr>
                <a:t>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74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5" name="MH_Other_2"/>
          <p:cNvSpPr/>
          <p:nvPr>
            <p:custDataLst>
              <p:tags r:id="rId1"/>
            </p:custDataLst>
          </p:nvPr>
        </p:nvSpPr>
        <p:spPr>
          <a:xfrm rot="13500000">
            <a:off x="2624367" y="2986076"/>
            <a:ext cx="331788" cy="3317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Other_5"/>
          <p:cNvSpPr/>
          <p:nvPr>
            <p:custDataLst>
              <p:tags r:id="rId2"/>
            </p:custDataLst>
          </p:nvPr>
        </p:nvSpPr>
        <p:spPr>
          <a:xfrm rot="18880867" flipH="1">
            <a:off x="2618117" y="1709306"/>
            <a:ext cx="301625" cy="301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MH_Other_8"/>
          <p:cNvSpPr/>
          <p:nvPr>
            <p:custDataLst>
              <p:tags r:id="rId3"/>
            </p:custDataLst>
          </p:nvPr>
        </p:nvSpPr>
        <p:spPr>
          <a:xfrm rot="18880867" flipH="1">
            <a:off x="2618352" y="4329481"/>
            <a:ext cx="300037" cy="3016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Other_9"/>
          <p:cNvSpPr/>
          <p:nvPr>
            <p:custDataLst>
              <p:tags r:id="rId4"/>
            </p:custDataLst>
          </p:nvPr>
        </p:nvSpPr>
        <p:spPr>
          <a:xfrm rot="13500000">
            <a:off x="2624135" y="5572279"/>
            <a:ext cx="333375" cy="3317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MH_Other_1"/>
          <p:cNvCxnSpPr/>
          <p:nvPr>
            <p:custDataLst>
              <p:tags r:id="rId5"/>
            </p:custDataLst>
          </p:nvPr>
        </p:nvCxnSpPr>
        <p:spPr>
          <a:xfrm>
            <a:off x="2222165" y="1104191"/>
            <a:ext cx="12495" cy="5497243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6"/>
            </p:custDataLst>
          </p:nvPr>
        </p:nvSpPr>
        <p:spPr>
          <a:xfrm>
            <a:off x="1810901" y="2733375"/>
            <a:ext cx="835022" cy="837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>
            <a:off x="1810901" y="1441523"/>
            <a:ext cx="835022" cy="8371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1810901" y="4027726"/>
            <a:ext cx="835022" cy="835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3" name="MH_Other_10"/>
          <p:cNvSpPr/>
          <p:nvPr>
            <p:custDataLst>
              <p:tags r:id="rId9"/>
            </p:custDataLst>
          </p:nvPr>
        </p:nvSpPr>
        <p:spPr>
          <a:xfrm>
            <a:off x="1810901" y="5319578"/>
            <a:ext cx="835022" cy="8371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02081" y="946944"/>
            <a:ext cx="6775774" cy="174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  <a:ea typeface="+mn-ea"/>
              </a:rPr>
              <a:t>当移动节点得到外地链路的</a:t>
            </a:r>
            <a:r>
              <a:rPr lang="zh-CN" altLang="en-US" sz="2800" b="1" dirty="0">
                <a:latin typeface="+mn-ea"/>
                <a:ea typeface="+mn-ea"/>
              </a:rPr>
              <a:t>转交地址</a:t>
            </a:r>
            <a:r>
              <a:rPr lang="zh-CN" altLang="en-US" sz="2800" dirty="0">
                <a:latin typeface="+mn-ea"/>
                <a:ea typeface="+mn-ea"/>
              </a:rPr>
              <a:t>后，通过移动</a:t>
            </a: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定义的消息向家乡代理</a:t>
            </a:r>
            <a:r>
              <a:rPr lang="zh-CN" altLang="en-US" sz="2800" b="1" dirty="0">
                <a:latin typeface="+mn-ea"/>
                <a:ea typeface="+mn-ea"/>
              </a:rPr>
              <a:t>请求注册</a:t>
            </a:r>
          </a:p>
        </p:txBody>
      </p:sp>
      <p:sp>
        <p:nvSpPr>
          <p:cNvPr id="15" name="矩形 14"/>
          <p:cNvSpPr/>
          <p:nvPr/>
        </p:nvSpPr>
        <p:spPr>
          <a:xfrm>
            <a:off x="3302081" y="2660089"/>
            <a:ext cx="677577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家乡代理确认后，将</a:t>
            </a:r>
            <a:r>
              <a:rPr lang="zh-CN" altLang="en-US" sz="2800" b="1" dirty="0">
                <a:latin typeface="+mn-ea"/>
              </a:rPr>
              <a:t>家乡地址</a:t>
            </a:r>
            <a:r>
              <a:rPr lang="zh-CN" altLang="en-US" sz="2800" dirty="0">
                <a:latin typeface="+mn-ea"/>
              </a:rPr>
              <a:t>和相应的</a:t>
            </a:r>
            <a:r>
              <a:rPr lang="zh-CN" altLang="en-US" sz="2800" b="1" dirty="0">
                <a:latin typeface="+mn-ea"/>
              </a:rPr>
              <a:t>转交地址放在绑定缓存</a:t>
            </a:r>
            <a:r>
              <a:rPr lang="zh-CN" altLang="en-US" sz="2800" dirty="0">
                <a:latin typeface="+mn-ea"/>
              </a:rPr>
              <a:t>中</a:t>
            </a:r>
          </a:p>
        </p:txBody>
      </p:sp>
      <p:sp>
        <p:nvSpPr>
          <p:cNvPr id="16" name="矩形 15"/>
          <p:cNvSpPr/>
          <p:nvPr/>
        </p:nvSpPr>
        <p:spPr>
          <a:xfrm>
            <a:off x="3302081" y="3968959"/>
            <a:ext cx="677577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家乡代理完成相应移动节点的</a:t>
            </a:r>
            <a:r>
              <a:rPr lang="zh-CN" altLang="en-US" sz="2800" b="1" dirty="0">
                <a:latin typeface="+mn-ea"/>
              </a:rPr>
              <a:t>家乡地址和转交地址的绑定</a:t>
            </a:r>
          </a:p>
        </p:txBody>
      </p:sp>
      <p:sp>
        <p:nvSpPr>
          <p:cNvPr id="17" name="矩形 16"/>
          <p:cNvSpPr/>
          <p:nvPr/>
        </p:nvSpPr>
        <p:spPr>
          <a:xfrm>
            <a:off x="3302081" y="5433474"/>
            <a:ext cx="753569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向移动节点发送</a:t>
            </a:r>
            <a:r>
              <a:rPr lang="zh-CN" altLang="en-US" sz="2800" b="1" dirty="0">
                <a:latin typeface="+mn-ea"/>
              </a:rPr>
              <a:t>注册应答</a:t>
            </a:r>
          </a:p>
        </p:txBody>
      </p:sp>
    </p:spTree>
    <p:extLst>
      <p:ext uri="{BB962C8B-B14F-4D97-AF65-F5344CB8AC3E}">
        <p14:creationId xmlns:p14="http://schemas.microsoft.com/office/powerpoint/2010/main" val="585310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42626" y="1382544"/>
            <a:ext cx="9432164" cy="4862667"/>
            <a:chOff x="1781783" y="1090713"/>
            <a:chExt cx="9994567" cy="5152609"/>
          </a:xfrm>
        </p:grpSpPr>
        <p:grpSp>
          <p:nvGrpSpPr>
            <p:cNvPr id="6" name="组合 5"/>
            <p:cNvGrpSpPr/>
            <p:nvPr/>
          </p:nvGrpSpPr>
          <p:grpSpPr>
            <a:xfrm>
              <a:off x="1781783" y="1090713"/>
              <a:ext cx="1155970" cy="5152609"/>
              <a:chOff x="2112523" y="1538187"/>
              <a:chExt cx="912813" cy="4068763"/>
            </a:xfrm>
          </p:grpSpPr>
          <p:sp>
            <p:nvSpPr>
              <p:cNvPr id="10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2168086" y="1593750"/>
                <a:ext cx="801687" cy="80168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b="1" dirty="0">
                    <a:solidFill>
                      <a:schemeClr val="accent1"/>
                    </a:solidFill>
                  </a:rPr>
                  <a:t>01</a:t>
                </a:r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2112523" y="1538187"/>
                <a:ext cx="912813" cy="912813"/>
              </a:xfrm>
              <a:prstGeom prst="ellips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b="1"/>
              </a:p>
            </p:txBody>
          </p:sp>
          <p:cxnSp>
            <p:nvCxnSpPr>
              <p:cNvPr id="12" name="MH_Other_2"/>
              <p:cNvCxnSpPr>
                <a:stCxn id="11" idx="4"/>
                <a:endCxn id="14" idx="0"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2569722" y="2450999"/>
                <a:ext cx="0" cy="654050"/>
              </a:xfrm>
              <a:prstGeom prst="lin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MH_Other_3"/>
              <p:cNvSpPr/>
              <p:nvPr>
                <p:custDataLst>
                  <p:tags r:id="rId4"/>
                </p:custDataLst>
              </p:nvPr>
            </p:nvSpPr>
            <p:spPr>
              <a:xfrm>
                <a:off x="2168086" y="3160611"/>
                <a:ext cx="801687" cy="80010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b="1" dirty="0">
                    <a:solidFill>
                      <a:schemeClr val="accent2"/>
                    </a:solidFill>
                  </a:rPr>
                  <a:t>02</a:t>
                </a:r>
                <a:endParaRPr lang="zh-CN" altLang="en-US" sz="28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MH_Other_4"/>
              <p:cNvSpPr/>
              <p:nvPr>
                <p:custDataLst>
                  <p:tags r:id="rId5"/>
                </p:custDataLst>
              </p:nvPr>
            </p:nvSpPr>
            <p:spPr>
              <a:xfrm>
                <a:off x="2112523" y="3105050"/>
                <a:ext cx="912813" cy="911225"/>
              </a:xfrm>
              <a:prstGeom prst="ellipse">
                <a:avLst/>
              </a:prstGeom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b="1"/>
              </a:p>
            </p:txBody>
          </p:sp>
          <p:cxnSp>
            <p:nvCxnSpPr>
              <p:cNvPr id="15" name="MH_Other_4"/>
              <p:cNvCxnSpPr>
                <a:endCxn id="17" idx="0"/>
              </p:cNvCxnSpPr>
              <p:nvPr>
                <p:custDataLst>
                  <p:tags r:id="rId6"/>
                </p:custDataLst>
              </p:nvPr>
            </p:nvCxnSpPr>
            <p:spPr>
              <a:xfrm>
                <a:off x="2569722" y="4040086"/>
                <a:ext cx="0" cy="654050"/>
              </a:xfrm>
              <a:prstGeom prst="line">
                <a:avLst/>
              </a:prstGeom>
              <a:noFill/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" name="MH_Other_5"/>
              <p:cNvSpPr/>
              <p:nvPr>
                <p:custDataLst>
                  <p:tags r:id="rId7"/>
                </p:custDataLst>
              </p:nvPr>
            </p:nvSpPr>
            <p:spPr>
              <a:xfrm>
                <a:off x="2168086" y="4749700"/>
                <a:ext cx="801687" cy="801687"/>
              </a:xfrm>
              <a:prstGeom prst="ellipse">
                <a:avLst/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b="1" dirty="0">
                    <a:solidFill>
                      <a:schemeClr val="accent3"/>
                    </a:solidFill>
                  </a:rPr>
                  <a:t>03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7" name="MH_Other_6"/>
              <p:cNvSpPr/>
              <p:nvPr>
                <p:custDataLst>
                  <p:tags r:id="rId8"/>
                </p:custDataLst>
              </p:nvPr>
            </p:nvSpPr>
            <p:spPr>
              <a:xfrm>
                <a:off x="2112523" y="4694137"/>
                <a:ext cx="912813" cy="912813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 b="1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210053" y="1437646"/>
              <a:ext cx="7725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移动节点收到代理通告，判断</a:t>
              </a:r>
              <a:r>
                <a:rPr lang="zh-CN" altLang="en-US" sz="2800" b="1" dirty="0"/>
                <a:t>是否返回家乡链路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10053" y="3420687"/>
              <a:ext cx="8566297" cy="554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返回家乡后，移动节点</a:t>
              </a:r>
              <a:r>
                <a:rPr lang="zh-CN" altLang="en-US" sz="2800" b="1" dirty="0"/>
                <a:t>向家乡代理注销</a:t>
              </a:r>
              <a:r>
                <a:rPr lang="zh-CN" altLang="en-US" sz="2800" dirty="0"/>
                <a:t>以前的注册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210053" y="5403727"/>
              <a:ext cx="7805332" cy="554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完成注销后，家乡代理认为</a:t>
              </a:r>
              <a:r>
                <a:rPr lang="zh-CN" altLang="en-US" sz="2800" b="1" dirty="0"/>
                <a:t>节点已经回到本地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984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分组路由－三角路由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96877" y="1091390"/>
            <a:ext cx="9102682" cy="5497842"/>
            <a:chOff x="562428" y="152400"/>
            <a:chExt cx="10255250" cy="6193970"/>
          </a:xfrm>
        </p:grpSpPr>
        <p:sp>
          <p:nvSpPr>
            <p:cNvPr id="18" name="云形 17"/>
            <p:cNvSpPr/>
            <p:nvPr/>
          </p:nvSpPr>
          <p:spPr>
            <a:xfrm>
              <a:off x="2705100" y="152400"/>
              <a:ext cx="5562600" cy="276225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62428" y="5554435"/>
              <a:ext cx="2841171" cy="77016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88" y="5633359"/>
              <a:ext cx="595992" cy="59599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502866" y="5734305"/>
              <a:ext cx="1677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家乡代理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593113" y="5576205"/>
              <a:ext cx="2841171" cy="77016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9057" y="5606141"/>
              <a:ext cx="659494" cy="65949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7484567" y="5734305"/>
              <a:ext cx="1677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外地代理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298700" y="4562021"/>
              <a:ext cx="538842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515" y="4373336"/>
              <a:ext cx="914399" cy="91439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801" y="4373336"/>
              <a:ext cx="914399" cy="914399"/>
            </a:xfrm>
            <a:prstGeom prst="rect">
              <a:avLst/>
            </a:prstGeom>
          </p:spPr>
        </p:pic>
        <p:pic>
          <p:nvPicPr>
            <p:cNvPr id="28" name="Picture 4" descr="XP icon my compu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150" y="1409700"/>
              <a:ext cx="1111250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接箭头连接符 28"/>
            <p:cNvCxnSpPr>
              <a:stCxn id="28" idx="1"/>
              <a:endCxn id="26" idx="0"/>
            </p:cNvCxnSpPr>
            <p:nvPr/>
          </p:nvCxnSpPr>
          <p:spPr>
            <a:xfrm flipH="1">
              <a:off x="1868715" y="1965325"/>
              <a:ext cx="3141435" cy="2408011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lg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8" descr="lapto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1899" y="3695435"/>
              <a:ext cx="955779" cy="74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60000" flipH="1">
              <a:off x="9354920" y="3606071"/>
              <a:ext cx="299647" cy="648897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>
              <a:stCxn id="26" idx="3"/>
              <a:endCxn id="27" idx="1"/>
            </p:cNvCxnSpPr>
            <p:nvPr/>
          </p:nvCxnSpPr>
          <p:spPr>
            <a:xfrm>
              <a:off x="2325914" y="4830536"/>
              <a:ext cx="5344887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lg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8667750" y="4572000"/>
              <a:ext cx="1581150" cy="381000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lg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097296" y="3916390"/>
              <a:ext cx="1677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隧道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2247900" y="2686050"/>
              <a:ext cx="666750" cy="6667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514850" y="5067300"/>
              <a:ext cx="666750" cy="6667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277350" y="4876800"/>
              <a:ext cx="666750" cy="6667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8629650" y="4305300"/>
              <a:ext cx="1409700" cy="381000"/>
            </a:xfrm>
            <a:prstGeom prst="straightConnector1">
              <a:avLst/>
            </a:prstGeom>
            <a:ln w="31750">
              <a:solidFill>
                <a:schemeClr val="accent6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28" idx="3"/>
            </p:cNvCxnSpPr>
            <p:nvPr/>
          </p:nvCxnSpPr>
          <p:spPr>
            <a:xfrm flipH="1" flipV="1">
              <a:off x="6121400" y="1965325"/>
              <a:ext cx="3937000" cy="1539875"/>
            </a:xfrm>
            <a:prstGeom prst="straightConnector1">
              <a:avLst/>
            </a:prstGeom>
            <a:ln w="31750">
              <a:solidFill>
                <a:schemeClr val="accent6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950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0418" y="2848492"/>
            <a:ext cx="6564118" cy="784066"/>
            <a:chOff x="1871010" y="3080207"/>
            <a:chExt cx="6564118" cy="78406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871010" y="3080207"/>
              <a:ext cx="6564118" cy="78406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schemeClr val="bg1"/>
                  </a:solidFill>
                  <a:latin typeface="楷体_GB2312" pitchFamily="1" charset="-122"/>
                </a:rPr>
                <a:t> 数据分组</a:t>
              </a:r>
              <a:r>
                <a:rPr lang="en-US" altLang="zh-CN" sz="24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134931" y="3178485"/>
              <a:ext cx="3626573" cy="58750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</a:rPr>
                <a:t>数据分组</a:t>
              </a:r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90418" y="66588"/>
            <a:ext cx="10515600" cy="80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隧道（</a:t>
            </a:r>
            <a:r>
              <a:rPr lang="en-US" altLang="zh-CN" dirty="0"/>
              <a:t>Tunnel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0418" y="1376657"/>
            <a:ext cx="10515600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当一个数据分组被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在另一个数据分组的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净荷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中进行传送时，所经过的路径成为隧道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0418" y="5222910"/>
            <a:ext cx="10724516" cy="9541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在移动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中，家乡代理将那些要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发送给处于外地链路的移动节点的分组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通过隧道转发</a:t>
            </a:r>
          </a:p>
        </p:txBody>
      </p:sp>
      <p:sp>
        <p:nvSpPr>
          <p:cNvPr id="16" name="矩形 15"/>
          <p:cNvSpPr/>
          <p:nvPr/>
        </p:nvSpPr>
        <p:spPr>
          <a:xfrm>
            <a:off x="690418" y="4150286"/>
            <a:ext cx="8240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净荷</a:t>
            </a:r>
            <a:r>
              <a:rPr lang="zh-CN" altLang="en-US" sz="2800" dirty="0"/>
              <a:t>：一个帧</a:t>
            </a:r>
            <a:r>
              <a:rPr lang="en-US" altLang="zh-CN" sz="2800" dirty="0"/>
              <a:t>(</a:t>
            </a:r>
            <a:r>
              <a:rPr lang="zh-CN" altLang="en-US" sz="2800" dirty="0"/>
              <a:t>包</a:t>
            </a:r>
            <a:r>
              <a:rPr lang="en-US" altLang="zh-CN" sz="2800" dirty="0"/>
              <a:t>)</a:t>
            </a:r>
            <a:r>
              <a:rPr lang="zh-CN" altLang="en-US" sz="2800" dirty="0"/>
              <a:t>中传输的用户数据部分</a:t>
            </a:r>
            <a:endParaRPr lang="en-US" altLang="zh-CN" sz="2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90418" y="4921390"/>
            <a:ext cx="1074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0418" y="2544599"/>
            <a:ext cx="1074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17" y="2531520"/>
            <a:ext cx="4343460" cy="24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 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63" name="图示 62"/>
          <p:cNvGraphicFramePr/>
          <p:nvPr>
            <p:extLst>
              <p:ext uri="{D42A27DB-BD31-4B8C-83A1-F6EECF244321}">
                <p14:modId xmlns:p14="http://schemas.microsoft.com/office/powerpoint/2010/main" val="3860041119"/>
              </p:ext>
            </p:extLst>
          </p:nvPr>
        </p:nvGraphicFramePr>
        <p:xfrm>
          <a:off x="1104330" y="1120245"/>
          <a:ext cx="96877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4" name="图片 63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49" y="1581783"/>
            <a:ext cx="858055" cy="85805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103" y="1568904"/>
            <a:ext cx="901454" cy="896969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16" y="1440115"/>
            <a:ext cx="1167147" cy="1167147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87" y="1607542"/>
            <a:ext cx="923522" cy="9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81729" y="1049845"/>
            <a:ext cx="846190" cy="1853742"/>
            <a:chOff x="1712686" y="2260062"/>
            <a:chExt cx="1227043" cy="2688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060968" y="3276952"/>
            <a:ext cx="846190" cy="1853742"/>
            <a:chOff x="1712686" y="2260062"/>
            <a:chExt cx="1227043" cy="26880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92" y="2365188"/>
            <a:ext cx="447987" cy="810483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5" idx="1"/>
            <a:endCxn id="6" idx="3"/>
          </p:cNvCxnSpPr>
          <p:nvPr/>
        </p:nvCxnSpPr>
        <p:spPr>
          <a:xfrm flipH="1" flipV="1">
            <a:off x="4372463" y="2160745"/>
            <a:ext cx="952829" cy="609685"/>
          </a:xfrm>
          <a:prstGeom prst="straightConnector1">
            <a:avLst/>
          </a:prstGeom>
          <a:ln w="28575"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872094" y="1347463"/>
            <a:ext cx="1552962" cy="977636"/>
            <a:chOff x="4983111" y="2341495"/>
            <a:chExt cx="1552962" cy="977636"/>
          </a:xfrm>
        </p:grpSpPr>
        <p:sp>
          <p:nvSpPr>
            <p:cNvPr id="20" name="椭圆 19"/>
            <p:cNvSpPr/>
            <p:nvPr/>
          </p:nvSpPr>
          <p:spPr>
            <a:xfrm>
              <a:off x="6158709" y="2341495"/>
              <a:ext cx="377364" cy="36631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>
              <a:endCxn id="20" idx="2"/>
            </p:cNvCxnSpPr>
            <p:nvPr/>
          </p:nvCxnSpPr>
          <p:spPr>
            <a:xfrm>
              <a:off x="5366171" y="2524654"/>
              <a:ext cx="792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983111" y="2524654"/>
              <a:ext cx="383060" cy="794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>
            <a:stCxn id="6" idx="1"/>
            <a:endCxn id="48" idx="3"/>
          </p:cNvCxnSpPr>
          <p:nvPr/>
        </p:nvCxnSpPr>
        <p:spPr>
          <a:xfrm flipH="1">
            <a:off x="2252665" y="2160745"/>
            <a:ext cx="1367876" cy="21357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05" y="5200900"/>
            <a:ext cx="453520" cy="810483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 flipH="1">
            <a:off x="1269171" y="2224405"/>
            <a:ext cx="1552962" cy="977636"/>
            <a:chOff x="4983111" y="2341495"/>
            <a:chExt cx="1552962" cy="977636"/>
          </a:xfrm>
        </p:grpSpPr>
        <p:sp>
          <p:nvSpPr>
            <p:cNvPr id="33" name="椭圆 32"/>
            <p:cNvSpPr/>
            <p:nvPr/>
          </p:nvSpPr>
          <p:spPr>
            <a:xfrm>
              <a:off x="6158709" y="2341495"/>
              <a:ext cx="377364" cy="36631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>
              <a:endCxn id="33" idx="2"/>
            </p:cNvCxnSpPr>
            <p:nvPr/>
          </p:nvCxnSpPr>
          <p:spPr>
            <a:xfrm>
              <a:off x="5366171" y="2524654"/>
              <a:ext cx="792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983111" y="2524654"/>
              <a:ext cx="383060" cy="794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1778" y="3260144"/>
            <a:ext cx="449060" cy="451328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7052110" y="2873575"/>
            <a:ext cx="5030708" cy="3031299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32390" y="3582421"/>
            <a:ext cx="449060" cy="45132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51415" y="3937658"/>
            <a:ext cx="449060" cy="45132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1426" y="3031950"/>
            <a:ext cx="449060" cy="45132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6690736" y="2224405"/>
            <a:ext cx="1552962" cy="977636"/>
            <a:chOff x="4983111" y="2341495"/>
            <a:chExt cx="1552962" cy="977636"/>
          </a:xfrm>
        </p:grpSpPr>
        <p:sp>
          <p:nvSpPr>
            <p:cNvPr id="43" name="椭圆 42"/>
            <p:cNvSpPr/>
            <p:nvPr/>
          </p:nvSpPr>
          <p:spPr>
            <a:xfrm>
              <a:off x="6158709" y="2341495"/>
              <a:ext cx="377364" cy="36631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>
              <a:endCxn id="43" idx="2"/>
            </p:cNvCxnSpPr>
            <p:nvPr/>
          </p:nvCxnSpPr>
          <p:spPr>
            <a:xfrm>
              <a:off x="5366171" y="2524654"/>
              <a:ext cx="792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983111" y="2524654"/>
              <a:ext cx="383060" cy="794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522799" y="3271067"/>
            <a:ext cx="781054" cy="1711049"/>
            <a:chOff x="1712686" y="2260062"/>
            <a:chExt cx="1227043" cy="268807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>
            <a:stCxn id="48" idx="3"/>
            <a:endCxn id="28" idx="1"/>
          </p:cNvCxnSpPr>
          <p:nvPr/>
        </p:nvCxnSpPr>
        <p:spPr>
          <a:xfrm>
            <a:off x="2252665" y="4296455"/>
            <a:ext cx="882640" cy="130968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4039">
            <a:off x="3557774" y="4594237"/>
            <a:ext cx="439695" cy="83227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8558">
            <a:off x="4928723" y="2959792"/>
            <a:ext cx="439695" cy="832279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4550457" y="4309708"/>
            <a:ext cx="1533260" cy="969322"/>
            <a:chOff x="4535784" y="4721551"/>
            <a:chExt cx="1533260" cy="969322"/>
          </a:xfrm>
        </p:grpSpPr>
        <p:sp>
          <p:nvSpPr>
            <p:cNvPr id="61" name="椭圆 60"/>
            <p:cNvSpPr/>
            <p:nvPr/>
          </p:nvSpPr>
          <p:spPr>
            <a:xfrm rot="10648466" flipV="1">
              <a:off x="5691680" y="5324555"/>
              <a:ext cx="377364" cy="36631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>
              <a:endCxn id="61" idx="6"/>
            </p:cNvCxnSpPr>
            <p:nvPr/>
          </p:nvCxnSpPr>
          <p:spPr>
            <a:xfrm>
              <a:off x="4915309" y="5516028"/>
              <a:ext cx="776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4535784" y="4721551"/>
              <a:ext cx="383060" cy="794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直接箭头连接符 72"/>
          <p:cNvCxnSpPr/>
          <p:nvPr/>
        </p:nvCxnSpPr>
        <p:spPr>
          <a:xfrm flipH="1">
            <a:off x="4051256" y="3731151"/>
            <a:ext cx="809840" cy="1034705"/>
          </a:xfrm>
          <a:prstGeom prst="straightConnector1">
            <a:avLst/>
          </a:prstGeom>
          <a:ln w="28575">
            <a:solidFill>
              <a:schemeClr val="accent2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499820" y="12594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呼叫</a:t>
            </a:r>
            <a:endParaRPr lang="zh-CN" altLang="en-US" sz="2800" dirty="0"/>
          </a:p>
        </p:txBody>
      </p:sp>
      <p:sp>
        <p:nvSpPr>
          <p:cNvPr id="79" name="矩形 78"/>
          <p:cNvSpPr/>
          <p:nvPr/>
        </p:nvSpPr>
        <p:spPr>
          <a:xfrm>
            <a:off x="291596" y="21459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寻呼</a:t>
            </a:r>
            <a:endParaRPr lang="zh-CN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6136923" y="484257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鉴权</a:t>
            </a:r>
            <a:endParaRPr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8326013" y="21459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移动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0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问题一：</a:t>
            </a:r>
            <a:r>
              <a:rPr lang="zh-CN" altLang="en-US" dirty="0">
                <a:latin typeface="微软雅黑" panose="020B0503020204020204" pitchFamily="34" charset="-122"/>
              </a:rPr>
              <a:t>手机如何确定与连接？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777816" y="1620249"/>
            <a:ext cx="1821317" cy="3989947"/>
            <a:chOff x="1712686" y="2260062"/>
            <a:chExt cx="1227043" cy="26880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21" y="4620254"/>
            <a:ext cx="577842" cy="10551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9607">
            <a:off x="7331238" y="4204115"/>
            <a:ext cx="439695" cy="832279"/>
          </a:xfrm>
          <a:prstGeom prst="rect">
            <a:avLst/>
          </a:prstGeom>
        </p:spPr>
      </p:pic>
      <p:sp>
        <p:nvSpPr>
          <p:cNvPr id="17" name="云形标注 16"/>
          <p:cNvSpPr/>
          <p:nvPr/>
        </p:nvSpPr>
        <p:spPr>
          <a:xfrm>
            <a:off x="8980222" y="2634859"/>
            <a:ext cx="2506146" cy="1264980"/>
          </a:xfrm>
          <a:prstGeom prst="cloudCallout">
            <a:avLst>
              <a:gd name="adj1" fmla="val -74580"/>
              <a:gd name="adj2" fmla="val 97970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基站，你在哪里？</a:t>
            </a:r>
          </a:p>
        </p:txBody>
      </p:sp>
      <p:sp>
        <p:nvSpPr>
          <p:cNvPr id="18" name="云形标注 17"/>
          <p:cNvSpPr/>
          <p:nvPr/>
        </p:nvSpPr>
        <p:spPr>
          <a:xfrm>
            <a:off x="535944" y="1245679"/>
            <a:ext cx="2506146" cy="1264980"/>
          </a:xfrm>
          <a:prstGeom prst="cloudCallout">
            <a:avLst>
              <a:gd name="adj1" fmla="val 87359"/>
              <a:gd name="adj2" fmla="val 83117"/>
            </a:avLst>
          </a:prstGeom>
          <a:ln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我在这里！！！</a:t>
            </a:r>
          </a:p>
        </p:txBody>
      </p:sp>
    </p:spTree>
    <p:extLst>
      <p:ext uri="{BB962C8B-B14F-4D97-AF65-F5344CB8AC3E}">
        <p14:creationId xmlns:p14="http://schemas.microsoft.com/office/powerpoint/2010/main" val="21399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>
            <a:spLocks/>
          </p:cNvSpPr>
          <p:nvPr/>
        </p:nvSpPr>
        <p:spPr>
          <a:xfrm>
            <a:off x="5222756" y="1023901"/>
            <a:ext cx="6747571" cy="5322203"/>
          </a:xfrm>
          <a:prstGeom prst="roundRect">
            <a:avLst>
              <a:gd name="adj" fmla="val 8237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9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71" y="1959098"/>
            <a:ext cx="1454064" cy="1454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6" y="1478536"/>
            <a:ext cx="328960" cy="598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3509" y="3124818"/>
            <a:ext cx="470490" cy="85602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009203" y="1932744"/>
            <a:ext cx="1650604" cy="3615968"/>
            <a:chOff x="1712686" y="2260062"/>
            <a:chExt cx="1227043" cy="26880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8165926" y="1682692"/>
            <a:ext cx="3632548" cy="37548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基站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不同基站使用不同的频率广播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按信号的强度从最强信号开始逐一检查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75398" y="4194910"/>
            <a:ext cx="48474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2293" flipH="1">
            <a:off x="2144909" y="2601559"/>
            <a:ext cx="483652" cy="341957"/>
          </a:xfrm>
          <a:prstGeom prst="rect">
            <a:avLst/>
          </a:prstGeom>
        </p:spPr>
      </p:pic>
      <p:sp>
        <p:nvSpPr>
          <p:cNvPr id="22" name="圆角矩形标注 21"/>
          <p:cNvSpPr/>
          <p:nvPr/>
        </p:nvSpPr>
        <p:spPr>
          <a:xfrm>
            <a:off x="3147345" y="1023901"/>
            <a:ext cx="1566387" cy="1939796"/>
          </a:xfrm>
          <a:prstGeom prst="wedgeRoundRectCallout">
            <a:avLst>
              <a:gd name="adj1" fmla="val -102729"/>
              <a:gd name="adj2" fmla="val 17041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召集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大家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当地景色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游览时间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37" y="2931364"/>
            <a:ext cx="403887" cy="7348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0269" y="1382385"/>
            <a:ext cx="235641" cy="42873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2509" y="3025427"/>
            <a:ext cx="393143" cy="71530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49" y="5330345"/>
            <a:ext cx="737520" cy="6453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" y="4160937"/>
            <a:ext cx="2185167" cy="218516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173810" y="54740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收听广播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18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36249" y="1451606"/>
            <a:ext cx="3632548" cy="34094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频率校正信号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同步信号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基站的标识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空中接口的结构参数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94326" y="3284668"/>
            <a:ext cx="3632548" cy="2677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使用哪些频率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属于哪个位置区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选取小区的优先级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6509647" y="3572907"/>
            <a:ext cx="284679" cy="2116899"/>
          </a:xfrm>
          <a:prstGeom prst="leftBrace">
            <a:avLst>
              <a:gd name="adj1" fmla="val 61079"/>
              <a:gd name="adj2" fmla="val 49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89" y="1666945"/>
            <a:ext cx="553834" cy="5538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80" y="2665019"/>
            <a:ext cx="491316" cy="491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46" y="3462126"/>
            <a:ext cx="694238" cy="6942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0" y="4359670"/>
            <a:ext cx="593033" cy="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问题二：</a:t>
            </a:r>
            <a:r>
              <a:rPr lang="zh-CN" altLang="en-US" dirty="0">
                <a:latin typeface="微软雅黑" panose="020B0503020204020204" pitchFamily="34" charset="-122"/>
              </a:rPr>
              <a:t>移动网络如何找到手机</a:t>
            </a:r>
            <a:r>
              <a:rPr lang="en-US" altLang="zh-CN" dirty="0">
                <a:latin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79752" y="1500044"/>
            <a:ext cx="1821317" cy="3989947"/>
            <a:chOff x="1712686" y="2260062"/>
            <a:chExt cx="1227043" cy="2688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10" name="圆角矩形标注 9"/>
          <p:cNvSpPr/>
          <p:nvPr/>
        </p:nvSpPr>
        <p:spPr>
          <a:xfrm>
            <a:off x="4584526" y="1671925"/>
            <a:ext cx="1954060" cy="1055608"/>
          </a:xfrm>
          <a:prstGeom prst="wedgeRoundRectCallout">
            <a:avLst>
              <a:gd name="adj1" fmla="val -93129"/>
              <a:gd name="adj2" fmla="val 47003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张**，你在哪里？</a:t>
            </a:r>
          </a:p>
        </p:txBody>
      </p:sp>
      <p:sp>
        <p:nvSpPr>
          <p:cNvPr id="11" name="矩形 10"/>
          <p:cNvSpPr/>
          <p:nvPr/>
        </p:nvSpPr>
        <p:spPr>
          <a:xfrm>
            <a:off x="1274920" y="5831049"/>
            <a:ext cx="2795154" cy="660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寻“机”启事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443596" y="3580576"/>
            <a:ext cx="871603" cy="1909415"/>
            <a:chOff x="1712686" y="2260062"/>
            <a:chExt cx="1227043" cy="268807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17" name="圆角矩形标注 16"/>
          <p:cNvSpPr/>
          <p:nvPr/>
        </p:nvSpPr>
        <p:spPr>
          <a:xfrm>
            <a:off x="8294317" y="2709327"/>
            <a:ext cx="1629158" cy="919401"/>
          </a:xfrm>
          <a:prstGeom prst="wedgeRoundRectCallout">
            <a:avLst>
              <a:gd name="adj1" fmla="val -93129"/>
              <a:gd name="adj2" fmla="val 47003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张**，你在哪里？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551581" y="1172704"/>
            <a:ext cx="517319" cy="1133287"/>
            <a:chOff x="1712686" y="2260062"/>
            <a:chExt cx="1227043" cy="268807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23" name="圆角矩形标注 22"/>
          <p:cNvSpPr/>
          <p:nvPr/>
        </p:nvSpPr>
        <p:spPr>
          <a:xfrm>
            <a:off x="8897090" y="1014899"/>
            <a:ext cx="1026385" cy="510778"/>
          </a:xfrm>
          <a:prstGeom prst="wedgeRoundRectCallout">
            <a:avLst>
              <a:gd name="adj1" fmla="val -124188"/>
              <a:gd name="adj2" fmla="val 29291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545307" y="4923347"/>
            <a:ext cx="517319" cy="1133287"/>
            <a:chOff x="1712686" y="2260062"/>
            <a:chExt cx="1227043" cy="26880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966" y="2793775"/>
              <a:ext cx="1090347" cy="215436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205844">
              <a:off x="1712686" y="2643341"/>
              <a:ext cx="486811" cy="1411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43963">
              <a:off x="2169887" y="2432883"/>
              <a:ext cx="486811" cy="14117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460603">
              <a:off x="2452918" y="2744941"/>
              <a:ext cx="486811" cy="141170"/>
            </a:xfrm>
            <a:prstGeom prst="rect">
              <a:avLst/>
            </a:prstGeom>
          </p:spPr>
        </p:pic>
      </p:grpSp>
      <p:sp>
        <p:nvSpPr>
          <p:cNvPr id="29" name="圆角矩形标注 28"/>
          <p:cNvSpPr/>
          <p:nvPr/>
        </p:nvSpPr>
        <p:spPr>
          <a:xfrm>
            <a:off x="10890816" y="4765542"/>
            <a:ext cx="1026385" cy="510778"/>
          </a:xfrm>
          <a:prstGeom prst="wedgeRoundRectCallout">
            <a:avLst>
              <a:gd name="adj1" fmla="val -124188"/>
              <a:gd name="adj2" fmla="val 29291"/>
              <a:gd name="adj3" fmla="val 16667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70573" y="4009465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23682" y="4556027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 …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寻找的局部化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261783"/>
            <a:ext cx="6513534" cy="8020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建立一整套的寻找机制</a:t>
            </a:r>
          </a:p>
        </p:txBody>
      </p:sp>
      <p:sp>
        <p:nvSpPr>
          <p:cNvPr id="6" name="椭圆 5"/>
          <p:cNvSpPr/>
          <p:nvPr/>
        </p:nvSpPr>
        <p:spPr>
          <a:xfrm>
            <a:off x="1728592" y="2796707"/>
            <a:ext cx="739035" cy="739035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6536" y="2719948"/>
            <a:ext cx="480131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局部化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无线网覆盖范围划分为若干位置区</a:t>
            </a:r>
          </a:p>
        </p:txBody>
      </p:sp>
      <p:sp>
        <p:nvSpPr>
          <p:cNvPr id="8" name="椭圆 7"/>
          <p:cNvSpPr/>
          <p:nvPr/>
        </p:nvSpPr>
        <p:spPr>
          <a:xfrm>
            <a:off x="1728592" y="3928874"/>
            <a:ext cx="739035" cy="739035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26536" y="3852115"/>
            <a:ext cx="480131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广播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侦听获知位置区上报自己所在位置</a:t>
            </a:r>
          </a:p>
        </p:txBody>
      </p:sp>
      <p:sp>
        <p:nvSpPr>
          <p:cNvPr id="10" name="椭圆 9"/>
          <p:cNvSpPr/>
          <p:nvPr/>
        </p:nvSpPr>
        <p:spPr>
          <a:xfrm>
            <a:off x="1728592" y="5061041"/>
            <a:ext cx="739035" cy="739035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536" y="4984282"/>
            <a:ext cx="480131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位置变更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收到变更消息记载到位置寄存器中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22" y="1918012"/>
            <a:ext cx="1364514" cy="4021724"/>
          </a:xfrm>
          <a:prstGeom prst="rect">
            <a:avLst/>
          </a:prstGeom>
        </p:spPr>
      </p:pic>
      <p:sp>
        <p:nvSpPr>
          <p:cNvPr id="13" name="云形标注 12"/>
          <p:cNvSpPr/>
          <p:nvPr/>
        </p:nvSpPr>
        <p:spPr>
          <a:xfrm>
            <a:off x="9939845" y="1196113"/>
            <a:ext cx="1929008" cy="1027134"/>
          </a:xfrm>
          <a:prstGeom prst="cloudCallout">
            <a:avLst>
              <a:gd name="adj1" fmla="val -74338"/>
              <a:gd name="adj2" fmla="val 62666"/>
            </a:avLst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我在北京</a:t>
            </a:r>
          </a:p>
        </p:txBody>
      </p:sp>
    </p:spTree>
    <p:extLst>
      <p:ext uri="{BB962C8B-B14F-4D97-AF65-F5344CB8AC3E}">
        <p14:creationId xmlns:p14="http://schemas.microsoft.com/office/powerpoint/2010/main" val="833265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Text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5647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170831172014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PageTitle"/>
  <p:tag name="MH_ORDER" val="Page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Text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2014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SubTitle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SubTitle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Other"/>
  <p:tag name="MH_ORDER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SubTitle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SubTitle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1328"/>
  <p:tag name="MH_LIBRARY" val="GRAPHIC"/>
  <p:tag name="MH_TYPE" val="Other"/>
  <p:tag name="MH_ORDER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75752"/>
  <p:tag name="MH_LIBRARY" val="GRAPHIC"/>
  <p:tag name="MH_TYPE" val="SubTitle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82200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31163309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>
        <a:noAutofit/>
      </a:bodyPr>
      <a:lstStyle>
        <a:defPPr algn="ctr">
          <a:defRPr sz="2400" dirty="0" smtClean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spDef>
    <a:txDef>
      <a:spPr/>
      <a:bodyPr vert="horz" lIns="91440" tIns="45720" rIns="91440" bIns="45720" rtlCol="0">
        <a:spAutoFit/>
      </a:bodyPr>
      <a:lstStyle>
        <a:defPPr marL="0" indent="0" algn="ctr">
          <a:buFont typeface="Arial" panose="020B0604020202020204" pitchFamily="34" charset="0"/>
          <a:buNone/>
          <a:defRPr sz="28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2752</Words>
  <Application>Microsoft Macintosh PowerPoint</Application>
  <PresentationFormat>宽屏</PresentationFormat>
  <Paragraphs>458</Paragraphs>
  <Slides>36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楷体_GB2312</vt:lpstr>
      <vt:lpstr>宋体</vt:lpstr>
      <vt:lpstr>微软雅黑</vt:lpstr>
      <vt:lpstr>Bodoni MT Black</vt:lpstr>
      <vt:lpstr>PMingLiU</vt:lpstr>
      <vt:lpstr>Arial</vt:lpstr>
      <vt:lpstr>Calibri</vt:lpstr>
      <vt:lpstr>Times New Roman</vt:lpstr>
      <vt:lpstr>Wingdings</vt:lpstr>
      <vt:lpstr>Office 主题​​</vt:lpstr>
      <vt:lpstr>PowerPoint 演示文稿</vt:lpstr>
      <vt:lpstr>解决覆盖范围</vt:lpstr>
      <vt:lpstr>蜂窝系统的整体结构</vt:lpstr>
      <vt:lpstr>问题</vt:lpstr>
      <vt:lpstr>问题一：手机如何确定与连接？</vt:lpstr>
      <vt:lpstr>广播</vt:lpstr>
      <vt:lpstr>广播消息</vt:lpstr>
      <vt:lpstr>问题二：移动网络如何找到手机?</vt:lpstr>
      <vt:lpstr>寻找的局部化</vt:lpstr>
      <vt:lpstr>收到呼叫请求</vt:lpstr>
      <vt:lpstr>问题三：移动终端的移动性</vt:lpstr>
      <vt:lpstr>如何切换（Handover）</vt:lpstr>
      <vt:lpstr>问题四：如何控制能量</vt:lpstr>
      <vt:lpstr>问题五：如何鉴别合法用户？</vt:lpstr>
      <vt:lpstr>信息可能被窃听</vt:lpstr>
      <vt:lpstr>问题六：如何校对时间</vt:lpstr>
      <vt:lpstr>同步</vt:lpstr>
      <vt:lpstr>OSI七层管理</vt:lpstr>
      <vt:lpstr>七层</vt:lpstr>
      <vt:lpstr>PowerPoint 演示文稿</vt:lpstr>
      <vt:lpstr>蜂窝系统的发展历史</vt:lpstr>
      <vt:lpstr>用户移动</vt:lpstr>
      <vt:lpstr>网络层观察用户的移动</vt:lpstr>
      <vt:lpstr>解决方式</vt:lpstr>
      <vt:lpstr>移动IP技术</vt:lpstr>
      <vt:lpstr>移动IP体系结构</vt:lpstr>
      <vt:lpstr>移动代理</vt:lpstr>
      <vt:lpstr>地址</vt:lpstr>
      <vt:lpstr>LOREM IPSUM DOLOR </vt:lpstr>
      <vt:lpstr>工作过程</vt:lpstr>
      <vt:lpstr>代理发现</vt:lpstr>
      <vt:lpstr>注册</vt:lpstr>
      <vt:lpstr>注销</vt:lpstr>
      <vt:lpstr>分组路由－三角路由</vt:lpstr>
      <vt:lpstr>PowerPoint 演示文稿</vt:lpstr>
      <vt:lpstr>小  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zdy cn</dc:creator>
  <cp:lastModifiedBy>Xu Felix</cp:lastModifiedBy>
  <cp:revision>1158</cp:revision>
  <dcterms:created xsi:type="dcterms:W3CDTF">2016-12-23T00:50:08Z</dcterms:created>
  <dcterms:modified xsi:type="dcterms:W3CDTF">2019-09-23T06:21:45Z</dcterms:modified>
</cp:coreProperties>
</file>