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98" r:id="rId2"/>
    <p:sldId id="524" r:id="rId3"/>
    <p:sldId id="523" r:id="rId4"/>
    <p:sldId id="756" r:id="rId5"/>
    <p:sldId id="721" r:id="rId6"/>
    <p:sldId id="750" r:id="rId7"/>
    <p:sldId id="753" r:id="rId8"/>
    <p:sldId id="754" r:id="rId9"/>
    <p:sldId id="755" r:id="rId10"/>
    <p:sldId id="757" r:id="rId11"/>
    <p:sldId id="525" r:id="rId12"/>
    <p:sldId id="526" r:id="rId13"/>
    <p:sldId id="748" r:id="rId14"/>
    <p:sldId id="758" r:id="rId15"/>
    <p:sldId id="759" r:id="rId16"/>
    <p:sldId id="761" r:id="rId17"/>
    <p:sldId id="762" r:id="rId18"/>
    <p:sldId id="763" r:id="rId19"/>
    <p:sldId id="538" r:id="rId20"/>
    <p:sldId id="546" r:id="rId21"/>
    <p:sldId id="817" r:id="rId22"/>
    <p:sldId id="941" r:id="rId23"/>
    <p:sldId id="818" r:id="rId24"/>
    <p:sldId id="819" r:id="rId25"/>
    <p:sldId id="820" r:id="rId26"/>
    <p:sldId id="301" r:id="rId27"/>
    <p:sldId id="551" r:id="rId28"/>
    <p:sldId id="552" r:id="rId29"/>
    <p:sldId id="553" r:id="rId30"/>
    <p:sldId id="766" r:id="rId31"/>
    <p:sldId id="554" r:id="rId32"/>
    <p:sldId id="302" r:id="rId33"/>
    <p:sldId id="555" r:id="rId34"/>
    <p:sldId id="767" r:id="rId35"/>
    <p:sldId id="984" r:id="rId36"/>
    <p:sldId id="556" r:id="rId37"/>
    <p:sldId id="557" r:id="rId38"/>
    <p:sldId id="561" r:id="rId39"/>
    <p:sldId id="562" r:id="rId40"/>
    <p:sldId id="303" r:id="rId41"/>
    <p:sldId id="567" r:id="rId42"/>
    <p:sldId id="985" r:id="rId43"/>
    <p:sldId id="986" r:id="rId44"/>
    <p:sldId id="769" r:id="rId45"/>
    <p:sldId id="304" r:id="rId46"/>
    <p:sldId id="770" r:id="rId47"/>
    <p:sldId id="771" r:id="rId48"/>
    <p:sldId id="772" r:id="rId49"/>
    <p:sldId id="918" r:id="rId50"/>
    <p:sldId id="773" r:id="rId51"/>
    <p:sldId id="774" r:id="rId52"/>
    <p:sldId id="775" r:id="rId53"/>
    <p:sldId id="987" r:id="rId54"/>
    <p:sldId id="776" r:id="rId55"/>
    <p:sldId id="779" r:id="rId56"/>
    <p:sldId id="919" r:id="rId57"/>
    <p:sldId id="778" r:id="rId58"/>
    <p:sldId id="574" r:id="rId59"/>
    <p:sldId id="588" r:id="rId60"/>
    <p:sldId id="780" r:id="rId61"/>
    <p:sldId id="587" r:id="rId62"/>
    <p:sldId id="310" r:id="rId63"/>
    <p:sldId id="831" r:id="rId64"/>
    <p:sldId id="828" r:id="rId65"/>
    <p:sldId id="830" r:id="rId66"/>
    <p:sldId id="339" r:id="rId67"/>
    <p:sldId id="834" r:id="rId68"/>
    <p:sldId id="827" r:id="rId69"/>
    <p:sldId id="835" r:id="rId70"/>
    <p:sldId id="836" r:id="rId71"/>
    <p:sldId id="837" r:id="rId72"/>
    <p:sldId id="947" r:id="rId73"/>
    <p:sldId id="948" r:id="rId74"/>
    <p:sldId id="832" r:id="rId75"/>
    <p:sldId id="309" r:id="rId76"/>
    <p:sldId id="845" r:id="rId77"/>
    <p:sldId id="846" r:id="rId78"/>
    <p:sldId id="993" r:id="rId79"/>
    <p:sldId id="994" r:id="rId80"/>
    <p:sldId id="995" r:id="rId81"/>
    <p:sldId id="629" r:id="rId82"/>
    <p:sldId id="847" r:id="rId83"/>
    <p:sldId id="848" r:id="rId84"/>
    <p:sldId id="989" r:id="rId85"/>
    <p:sldId id="849" r:id="rId86"/>
    <p:sldId id="991" r:id="rId87"/>
    <p:sldId id="990" r:id="rId88"/>
    <p:sldId id="992" r:id="rId89"/>
    <p:sldId id="623" r:id="rId90"/>
    <p:sldId id="988" r:id="rId91"/>
    <p:sldId id="630" r:id="rId92"/>
    <p:sldId id="632" r:id="rId93"/>
    <p:sldId id="319" r:id="rId94"/>
    <p:sldId id="325" r:id="rId95"/>
    <p:sldId id="324" r:id="rId96"/>
    <p:sldId id="323" r:id="rId97"/>
    <p:sldId id="322" r:id="rId98"/>
    <p:sldId id="321" r:id="rId99"/>
    <p:sldId id="983" r:id="rId100"/>
    <p:sldId id="589" r:id="rId10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CD0F92E-07D0-45A0-80A0-3BF549689798}">
          <p14:sldIdLst/>
        </p14:section>
        <p14:section name="目录" id="{9F41A1C2-3EA9-4A08-83F9-BC41F325B388}">
          <p14:sldIdLst/>
        </p14:section>
        <p14:section name="Environment" id="{BC4738C5-0DCD-403B-A2AB-FBAB28394C28}">
          <p14:sldIdLst/>
        </p14:section>
        <p14:section name="Activity" id="{F3153485-3F3A-492A-B71D-955D99E65270}">
          <p14:sldIdLst/>
        </p14:section>
        <p14:section name="Activity LifeCycle" id="{FBDD0590-C00F-4F75-8750-BE71605E0C92}">
          <p14:sldIdLst/>
        </p14:section>
        <p14:section name="Event" id="{FA0C1DE5-263A-4CE0-9785-664D5C34AE10}">
          <p14:sldIdLst/>
        </p14:section>
        <p14:section name="View" id="{7CA0658B-F43D-4D8D-8210-BD08A3BACD5B}">
          <p14:sldIdLst/>
        </p14:section>
        <p14:section name="Layout" id="{CB9AAFDE-C652-4966-8194-0A4CFC39B8EB}">
          <p14:sldIdLst/>
        </p14:section>
        <p14:section name="ListView" id="{15B6F6D4-48C0-43B5-9E9D-20D5D6C4FDDC}">
          <p14:sldIdLst/>
        </p14:section>
        <p14:section name="RecyclerView" id="{8048AE3F-E05F-4724-92AA-5B20690A2A52}">
          <p14:sldIdLst/>
        </p14:section>
        <p14:section name="Fragment" id="{8FDF2798-6745-4262-B9D5-073356429D82}">
          <p14:sldIdLst/>
        </p14:section>
        <p14:section name="ViewPager" id="{37A54A76-3582-4303-B1BD-475C80C6F4EA}">
          <p14:sldIdLst/>
        </p14:section>
        <p14:section name="Tab" id="{DDA39B05-9A53-4DCA-A5D5-88E43687FBA8}">
          <p14:sldIdLst/>
        </p14:section>
        <p14:section name="Intent" id="{77BF19A5-0B0A-4D28-87D7-723778F387D0}">
          <p14:sldIdLst/>
        </p14:section>
        <p14:section name="Resource" id="{87526F52-7C41-4514-A8FA-39A0A6F02237}">
          <p14:sldIdLst/>
        </p14:section>
        <p14:section name="Drawable" id="{13B9E28C-DE3C-4E8A-BDF3-2D939362EF5E}">
          <p14:sldIdLst/>
        </p14:section>
        <p14:section name="Assets" id="{8464355F-2C38-43E4-B6AB-5FB8E696D674}">
          <p14:sldIdLst/>
        </p14:section>
        <p14:section name="Files" id="{3C40D9F6-DE36-4096-9C4E-36CCDDEF795D}">
          <p14:sldIdLst/>
        </p14:section>
        <p14:section name="SharedPreference" id="{79B36644-0C39-4921-8DC6-D2E5CC6548B0}">
          <p14:sldIdLst/>
        </p14:section>
        <p14:section name="SQLite" id="{DEE15127-B135-45E0-90F6-31795BA39055}">
          <p14:sldIdLst/>
        </p14:section>
        <p14:section name="ContentProvider" id="{1DEB6940-9E39-4EF1-B472-B8C009BA3F88}">
          <p14:sldIdLst/>
        </p14:section>
        <p14:section name="DataParse" id="{69020D97-47BC-417E-988F-E248D8C8428E}">
          <p14:sldIdLst/>
        </p14:section>
        <p14:section name="BroadcastReceiver" id="{3612E65A-8DF4-43B0-8AED-85ECE69278DE}">
          <p14:sldIdLst>
            <p14:sldId id="298"/>
            <p14:sldId id="524"/>
            <p14:sldId id="523"/>
            <p14:sldId id="756"/>
            <p14:sldId id="721"/>
            <p14:sldId id="750"/>
            <p14:sldId id="753"/>
            <p14:sldId id="754"/>
            <p14:sldId id="755"/>
            <p14:sldId id="757"/>
            <p14:sldId id="525"/>
            <p14:sldId id="526"/>
            <p14:sldId id="748"/>
            <p14:sldId id="758"/>
            <p14:sldId id="759"/>
            <p14:sldId id="761"/>
            <p14:sldId id="762"/>
            <p14:sldId id="763"/>
          </p14:sldIdLst>
        </p14:section>
        <p14:section name="Notification" id="{883C8E78-29B0-4858-B2EA-44B46FF5E8E6}">
          <p14:sldIdLst>
            <p14:sldId id="538"/>
            <p14:sldId id="546"/>
            <p14:sldId id="817"/>
            <p14:sldId id="941"/>
            <p14:sldId id="818"/>
            <p14:sldId id="819"/>
            <p14:sldId id="820"/>
          </p14:sldIdLst>
        </p14:section>
        <p14:section name="Thread" id="{8AE03440-D5B3-4A97-8882-0B34669DC2FB}">
          <p14:sldIdLst>
            <p14:sldId id="301"/>
            <p14:sldId id="551"/>
            <p14:sldId id="552"/>
            <p14:sldId id="553"/>
            <p14:sldId id="766"/>
            <p14:sldId id="554"/>
          </p14:sldIdLst>
        </p14:section>
        <p14:section name="Handler" id="{0A6CD13E-B979-4E7A-BD56-6DF2A618875F}">
          <p14:sldIdLst>
            <p14:sldId id="302"/>
            <p14:sldId id="555"/>
            <p14:sldId id="767"/>
            <p14:sldId id="984"/>
            <p14:sldId id="556"/>
            <p14:sldId id="557"/>
            <p14:sldId id="561"/>
            <p14:sldId id="562"/>
          </p14:sldIdLst>
        </p14:section>
        <p14:section name="AsyncTask" id="{1D017FBC-ACA9-45EA-830B-98F2F1F9FDFE}">
          <p14:sldIdLst>
            <p14:sldId id="303"/>
            <p14:sldId id="567"/>
            <p14:sldId id="985"/>
            <p14:sldId id="986"/>
            <p14:sldId id="769"/>
          </p14:sldIdLst>
        </p14:section>
        <p14:section name="Service" id="{CF4AD60C-29DC-4DC4-861F-F3994EE6B146}">
          <p14:sldIdLst>
            <p14:sldId id="304"/>
            <p14:sldId id="770"/>
            <p14:sldId id="771"/>
            <p14:sldId id="772"/>
            <p14:sldId id="918"/>
            <p14:sldId id="773"/>
            <p14:sldId id="774"/>
            <p14:sldId id="775"/>
            <p14:sldId id="987"/>
            <p14:sldId id="776"/>
            <p14:sldId id="779"/>
            <p14:sldId id="919"/>
            <p14:sldId id="778"/>
          </p14:sldIdLst>
        </p14:section>
        <p14:section name="IntentService" id="{76DF71BA-62B1-4D11-9033-23D143782638}">
          <p14:sldIdLst>
            <p14:sldId id="574"/>
            <p14:sldId id="588"/>
            <p14:sldId id="780"/>
            <p14:sldId id="587"/>
          </p14:sldIdLst>
        </p14:section>
        <p14:section name="Material Design" id="{B99365D4-60C5-4633-8B88-722D26B590A6}">
          <p14:sldIdLst>
            <p14:sldId id="310"/>
            <p14:sldId id="831"/>
            <p14:sldId id="828"/>
            <p14:sldId id="830"/>
            <p14:sldId id="339"/>
            <p14:sldId id="834"/>
            <p14:sldId id="827"/>
            <p14:sldId id="835"/>
            <p14:sldId id="836"/>
            <p14:sldId id="837"/>
            <p14:sldId id="947"/>
            <p14:sldId id="948"/>
            <p14:sldId id="832"/>
          </p14:sldIdLst>
        </p14:section>
        <p14:section name="Perception" id="{A8A2576A-DAAB-44EB-AA90-6611E575E15B}">
          <p14:sldIdLst>
            <p14:sldId id="309"/>
            <p14:sldId id="845"/>
            <p14:sldId id="846"/>
            <p14:sldId id="993"/>
            <p14:sldId id="994"/>
            <p14:sldId id="995"/>
            <p14:sldId id="629"/>
            <p14:sldId id="847"/>
            <p14:sldId id="848"/>
            <p14:sldId id="989"/>
            <p14:sldId id="849"/>
            <p14:sldId id="991"/>
            <p14:sldId id="990"/>
            <p14:sldId id="992"/>
            <p14:sldId id="623"/>
            <p14:sldId id="988"/>
            <p14:sldId id="630"/>
            <p14:sldId id="632"/>
          </p14:sldIdLst>
        </p14:section>
        <p14:section name="Framework" id="{2304988E-3B0A-4641-95A2-2DF41CD6E088}">
          <p14:sldIdLst>
            <p14:sldId id="319"/>
            <p14:sldId id="325"/>
            <p14:sldId id="324"/>
            <p14:sldId id="323"/>
            <p14:sldId id="322"/>
            <p14:sldId id="321"/>
            <p14:sldId id="983"/>
            <p14:sldId id="589"/>
          </p14:sldIdLst>
        </p14:section>
        <p14:section name="定制视图" id="{0174C23E-D124-4952-9D2F-34144317F603}">
          <p14:sldIdLst/>
        </p14:section>
        <p14:section name="动画" id="{41BA1570-B581-461A-802E-BFA5AEB263F5}">
          <p14:sldIdLst/>
        </p14:section>
        <p14:section name="双缓冲" id="{86B8F1BA-7634-4E3F-9E6D-1790171BAD8D}">
          <p14:sldIdLst/>
        </p14:section>
        <p14:section name="传感器" id="{A63EC59C-B991-4EB9-91DC-E96250DEE139}">
          <p14:sldIdLst/>
        </p14:section>
        <p14:section name="IPC-Binder" id="{54EA6BF6-8F04-41A8-8C3F-6BFDBA3BD1D4}">
          <p14:sldIdLst/>
        </p14:section>
        <p14:section name="AIDL" id="{B272A78C-ADDD-4095-AA87-D9C74EA504D2}">
          <p14:sldIdLst/>
        </p14:section>
        <p14:section name="Bundler" id="{9435CCE1-857F-4729-BAC5-7C070DAE7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C"/>
    <a:srgbClr val="F2F2F2"/>
    <a:srgbClr val="FAFAFA"/>
    <a:srgbClr val="B6B6B6"/>
    <a:srgbClr val="F5F5F5"/>
    <a:srgbClr val="989898"/>
    <a:srgbClr val="FFFFFF"/>
    <a:srgbClr val="E6E6E6"/>
    <a:srgbClr val="0000FF"/>
    <a:srgbClr val="2147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autoAdjust="0"/>
    <p:restoredTop sz="85076" autoAdjust="0"/>
  </p:normalViewPr>
  <p:slideViewPr>
    <p:cSldViewPr snapToGrid="0">
      <p:cViewPr varScale="1">
        <p:scale>
          <a:sx n="137" d="100"/>
          <a:sy n="137" d="100"/>
        </p:scale>
        <p:origin x="1424" y="184"/>
      </p:cViewPr>
      <p:guideLst/>
    </p:cSldViewPr>
  </p:slideViewPr>
  <p:outlineViewPr>
    <p:cViewPr>
      <p:scale>
        <a:sx n="50" d="100"/>
        <a:sy n="50" d="100"/>
      </p:scale>
      <p:origin x="0" y="-118808"/>
    </p:cViewPr>
  </p:outlineViewPr>
  <p:notesTextViewPr>
    <p:cViewPr>
      <p:scale>
        <a:sx n="150" d="100"/>
        <a:sy n="150" d="100"/>
      </p:scale>
      <p:origin x="0" y="0"/>
    </p:cViewPr>
  </p:notesTextViewPr>
  <p:sorterViewPr>
    <p:cViewPr>
      <p:scale>
        <a:sx n="75" d="100"/>
        <a:sy n="75" d="100"/>
      </p:scale>
      <p:origin x="0" y="-18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C19D-7747-4054-95CF-C668225E05E3}"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76A9-7AC7-469C-99F7-1CB70429BA05}" type="slidenum">
              <a:rPr lang="zh-CN" altLang="en-US" smtClean="0"/>
              <a:t>‹#›</a:t>
            </a:fld>
            <a:endParaRPr lang="zh-CN" altLang="en-US"/>
          </a:p>
        </p:txBody>
      </p:sp>
    </p:spTree>
    <p:extLst>
      <p:ext uri="{BB962C8B-B14F-4D97-AF65-F5344CB8AC3E}">
        <p14:creationId xmlns:p14="http://schemas.microsoft.com/office/powerpoint/2010/main" val="83939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2cto.com/o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www.baidu.com/s?wd=UI&amp;tn=44039180_cpr&amp;fenlei=mv6quAkxTZn0IZRqIHckPjm4nH00T1YzP1D1uymznjwBnj04mycd0ZwV5Hcvrjm3rH6sPfKWUMw85HfYnjn4nH6sgvPsT6KdThsqpZwYTjCEQLGCpyw9Uz4Bmy-bIi4WUvYETgN-TLwGUv3EnHf1nHfdPWmsn1DsP16srHfkrf"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baike.baidu.com/item/%E8%99%9A%E6%8B%9F%E6%9C%BA" TargetMode="External"/><Relationship Id="rId2" Type="http://schemas.openxmlformats.org/officeDocument/2006/relationships/slide" Target="../slides/slide89.xml"/><Relationship Id="rId1" Type="http://schemas.openxmlformats.org/officeDocument/2006/relationships/notesMaster" Target="../notesMasters/notesMaster1.xml"/><Relationship Id="rId4" Type="http://schemas.openxmlformats.org/officeDocument/2006/relationships/hyperlink" Target="https://baike.baidu.com/item/Logcat"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baike.baidu.com/view/15565.htm" TargetMode="External"/><Relationship Id="rId2" Type="http://schemas.openxmlformats.org/officeDocument/2006/relationships/slide" Target="../slides/slide100.xml"/><Relationship Id="rId1" Type="http://schemas.openxmlformats.org/officeDocument/2006/relationships/notesMaster" Target="../notesMasters/notesMaster1.xml"/><Relationship Id="rId5" Type="http://schemas.openxmlformats.org/officeDocument/2006/relationships/hyperlink" Target="http://blog.csdn.net/mer1234567/article/details/7841657" TargetMode="External"/><Relationship Id="rId4" Type="http://schemas.openxmlformats.org/officeDocument/2006/relationships/hyperlink" Target="http://baike.baidu.com/view/1431426.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网络通信原理，在一个 </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网络范围中最大的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地址是被保留作为广播地址来使用的。比如某个网络的 </a:t>
            </a:r>
            <a:r>
              <a:rPr lang="en-US" altLang="zh-CN" sz="1200" b="0" i="0" kern="1200" dirty="0">
                <a:solidFill>
                  <a:schemeClr val="tx1"/>
                </a:solidFill>
                <a:effectLst/>
                <a:latin typeface="+mn-lt"/>
                <a:ea typeface="+mn-ea"/>
                <a:cs typeface="+mn-cs"/>
              </a:rPr>
              <a:t>IP </a:t>
            </a:r>
            <a:r>
              <a:rPr lang="zh-CN" altLang="en-US" sz="1200" b="0" i="0" kern="1200" dirty="0">
                <a:solidFill>
                  <a:schemeClr val="tx1"/>
                </a:solidFill>
                <a:effectLst/>
                <a:latin typeface="+mn-lt"/>
                <a:ea typeface="+mn-ea"/>
                <a:cs typeface="+mn-cs"/>
              </a:rPr>
              <a:t>范围是</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192.168.0.XXX</a:t>
            </a:r>
            <a:r>
              <a:rPr lang="zh-CN" altLang="en-US" sz="1200" b="0" i="0" kern="1200" dirty="0">
                <a:solidFill>
                  <a:schemeClr val="tx1"/>
                </a:solidFill>
                <a:effectLst/>
                <a:latin typeface="+mn-lt"/>
                <a:ea typeface="+mn-ea"/>
                <a:cs typeface="+mn-cs"/>
              </a:rPr>
              <a:t>，子网掩码是 </a:t>
            </a:r>
            <a:r>
              <a:rPr lang="en-US" altLang="zh-CN" sz="1200" b="0" i="0" kern="1200" dirty="0">
                <a:solidFill>
                  <a:schemeClr val="tx1"/>
                </a:solidFill>
                <a:effectLst/>
                <a:latin typeface="+mn-lt"/>
                <a:ea typeface="+mn-ea"/>
                <a:cs typeface="+mn-cs"/>
              </a:rPr>
              <a:t>255.255.255.0</a:t>
            </a:r>
            <a:r>
              <a:rPr lang="zh-CN" altLang="en-US" sz="1200" b="0" i="0" kern="1200" dirty="0">
                <a:solidFill>
                  <a:schemeClr val="tx1"/>
                </a:solidFill>
                <a:effectLst/>
                <a:latin typeface="+mn-lt"/>
                <a:ea typeface="+mn-ea"/>
                <a:cs typeface="+mn-cs"/>
              </a:rPr>
              <a:t>，那么这个网络的广播地址就是 </a:t>
            </a:r>
            <a:r>
              <a:rPr lang="en-US" altLang="zh-CN" sz="1200" b="0" i="0" kern="1200" dirty="0">
                <a:solidFill>
                  <a:schemeClr val="tx1"/>
                </a:solidFill>
                <a:effectLst/>
                <a:latin typeface="+mn-lt"/>
                <a:ea typeface="+mn-ea"/>
                <a:cs typeface="+mn-cs"/>
              </a:rPr>
              <a:t>192.168.0.255</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BroadcastReceiver</a:t>
            </a:r>
            <a:r>
              <a:rPr lang="zh-CN" altLang="en-US" sz="1200" b="0" i="0" kern="1200" dirty="0">
                <a:solidFill>
                  <a:schemeClr val="tx1"/>
                </a:solidFill>
                <a:effectLst/>
                <a:latin typeface="+mn-lt"/>
                <a:ea typeface="+mn-ea"/>
                <a:cs typeface="+mn-cs"/>
              </a:rPr>
              <a:t>本质上就是一种全局的监听器，用于监听</a:t>
            </a:r>
            <a:r>
              <a:rPr lang="zh-CN" altLang="en-US" sz="1200" b="0" i="0" u="none" strike="noStrike" kern="1200" dirty="0">
                <a:solidFill>
                  <a:schemeClr val="tx1"/>
                </a:solidFill>
                <a:effectLst/>
                <a:latin typeface="+mn-lt"/>
                <a:ea typeface="+mn-ea"/>
                <a:cs typeface="+mn-cs"/>
                <a:hlinkClick r:id="rId3"/>
              </a:rPr>
              <a:t>系统</a:t>
            </a:r>
            <a:r>
              <a:rPr lang="zh-CN" altLang="en-US" sz="1200" b="0" i="0" kern="1200" dirty="0">
                <a:solidFill>
                  <a:schemeClr val="tx1"/>
                </a:solidFill>
                <a:effectLst/>
                <a:latin typeface="+mn-lt"/>
                <a:ea typeface="+mn-ea"/>
                <a:cs typeface="+mn-cs"/>
              </a:rPr>
              <a:t>全局的广播消息</a:t>
            </a:r>
            <a:r>
              <a:rPr lang="zh-CN" altLang="en-US" dirty="0"/>
              <a:t>。</a:t>
            </a:r>
            <a:endParaRPr lang="en-US" altLang="zh-CN" dirty="0"/>
          </a:p>
          <a:p>
            <a:endParaRPr lang="en-US" altLang="zh-CN" dirty="0"/>
          </a:p>
          <a:p>
            <a:r>
              <a:rPr lang="en-US" altLang="zh-CN" sz="1200" b="0" i="0" kern="1200" dirty="0">
                <a:solidFill>
                  <a:schemeClr val="tx1"/>
                </a:solidFill>
                <a:effectLst/>
                <a:latin typeface="+mn-lt"/>
                <a:ea typeface="+mn-ea"/>
                <a:cs typeface="+mn-cs"/>
              </a:rPr>
              <a:t>1.BroadcastReceiver</a:t>
            </a:r>
            <a:r>
              <a:rPr lang="zh-CN" altLang="en-US" sz="1200" b="0" i="0" kern="1200" dirty="0">
                <a:solidFill>
                  <a:schemeClr val="tx1"/>
                </a:solidFill>
                <a:effectLst/>
                <a:latin typeface="+mn-lt"/>
                <a:ea typeface="+mn-ea"/>
                <a:cs typeface="+mn-cs"/>
              </a:rPr>
              <a:t>用于接收程序所发出的</a:t>
            </a:r>
            <a:r>
              <a:rPr lang="en-US" altLang="zh-CN" sz="1200" b="0" i="0" kern="1200" dirty="0">
                <a:solidFill>
                  <a:schemeClr val="tx1"/>
                </a:solidFill>
                <a:effectLst/>
                <a:latin typeface="+mn-lt"/>
                <a:ea typeface="+mn-ea"/>
                <a:cs typeface="+mn-cs"/>
              </a:rPr>
              <a:t>Broadcast Intent</a:t>
            </a:r>
            <a:r>
              <a:rPr lang="zh-CN" altLang="en-US" sz="1200" b="0" i="0" kern="1200" dirty="0">
                <a:solidFill>
                  <a:schemeClr val="tx1"/>
                </a:solidFill>
                <a:effectLst/>
                <a:latin typeface="+mn-lt"/>
                <a:ea typeface="+mn-ea"/>
                <a:cs typeface="+mn-cs"/>
              </a:rPr>
              <a:t>，与应用程序启动</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相同；</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当应用程序发出一个</a:t>
            </a:r>
            <a:r>
              <a:rPr lang="en-US" altLang="zh-CN" sz="1200" b="0" i="0" kern="1200" dirty="0">
                <a:solidFill>
                  <a:schemeClr val="tx1"/>
                </a:solidFill>
                <a:effectLst/>
                <a:latin typeface="+mn-lt"/>
                <a:ea typeface="+mn-ea"/>
                <a:cs typeface="+mn-cs"/>
              </a:rPr>
              <a:t>Broadcast Intent</a:t>
            </a:r>
            <a:r>
              <a:rPr lang="zh-CN" altLang="en-US" sz="1200" b="0" i="0" kern="1200" dirty="0">
                <a:solidFill>
                  <a:schemeClr val="tx1"/>
                </a:solidFill>
                <a:effectLst/>
                <a:latin typeface="+mn-lt"/>
                <a:ea typeface="+mn-ea"/>
                <a:cs typeface="+mn-cs"/>
              </a:rPr>
              <a:t>之后，所有匹配该</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BroadcastReceiver</a:t>
            </a:r>
            <a:r>
              <a:rPr lang="zh-CN" altLang="en-US" sz="1200" b="0" i="0" kern="1200" dirty="0">
                <a:solidFill>
                  <a:schemeClr val="tx1"/>
                </a:solidFill>
                <a:effectLst/>
                <a:latin typeface="+mn-lt"/>
                <a:ea typeface="+mn-ea"/>
                <a:cs typeface="+mn-cs"/>
              </a:rPr>
              <a:t>都有可能被启动；</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a:t>
            </a:fld>
            <a:endParaRPr lang="zh-CN" altLang="en-US"/>
          </a:p>
        </p:txBody>
      </p:sp>
    </p:spTree>
    <p:extLst>
      <p:ext uri="{BB962C8B-B14F-4D97-AF65-F5344CB8AC3E}">
        <p14:creationId xmlns:p14="http://schemas.microsoft.com/office/powerpoint/2010/main" val="202916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10</a:t>
            </a:fld>
            <a:endParaRPr lang="zh-CN" altLang="en-US"/>
          </a:p>
        </p:txBody>
      </p:sp>
    </p:spTree>
    <p:extLst>
      <p:ext uri="{BB962C8B-B14F-4D97-AF65-F5344CB8AC3E}">
        <p14:creationId xmlns:p14="http://schemas.microsoft.com/office/powerpoint/2010/main" val="150703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因此它们之间没有任何先后顺序可言。这种广播的效率会比较高，但同时也意味着它是无法被截断的。</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11</a:t>
            </a:fld>
            <a:endParaRPr lang="zh-CN" altLang="en-US"/>
          </a:p>
        </p:txBody>
      </p:sp>
    </p:spTree>
    <p:extLst>
      <p:ext uri="{BB962C8B-B14F-4D97-AF65-F5344CB8AC3E}">
        <p14:creationId xmlns:p14="http://schemas.microsoft.com/office/powerpoint/2010/main" val="871735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此时的广播接收器是有先后顺序的</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12</a:t>
            </a:fld>
            <a:endParaRPr lang="zh-CN" altLang="en-US"/>
          </a:p>
        </p:txBody>
      </p:sp>
    </p:spTree>
    <p:extLst>
      <p:ext uri="{BB962C8B-B14F-4D97-AF65-F5344CB8AC3E}">
        <p14:creationId xmlns:p14="http://schemas.microsoft.com/office/powerpoint/2010/main" val="1329820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zh-CN" altLang="en-US" sz="1200" b="0" i="0" kern="1200" dirty="0">
                <a:solidFill>
                  <a:schemeClr val="tx1"/>
                </a:solidFill>
                <a:effectLst/>
                <a:latin typeface="+mn-lt"/>
                <a:ea typeface="+mn-ea"/>
                <a:cs typeface="+mn-cs"/>
              </a:rPr>
              <a:t>广播是一种可以跨进程的通信方式。因此在应用程序内发出的广播，其他的应用程序应该也是可以收到的。</a:t>
            </a:r>
            <a:r>
              <a:rPr lang="zh-CN" altLang="en-US" dirty="0"/>
              <a:t> </a:t>
            </a:r>
            <a:br>
              <a:rPr lang="zh-CN" altLang="en-US" dirty="0"/>
            </a:br>
            <a:endParaRPr lang="en-US" altLang="zh-CN" dirty="0"/>
          </a:p>
          <a:p>
            <a:pPr marL="0" lvl="1"/>
            <a:endParaRPr lang="en-US" altLang="zh-CN"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13</a:t>
            </a:fld>
            <a:endParaRPr lang="zh-CN" altLang="en-US"/>
          </a:p>
        </p:txBody>
      </p:sp>
    </p:spTree>
    <p:extLst>
      <p:ext uri="{BB962C8B-B14F-4D97-AF65-F5344CB8AC3E}">
        <p14:creationId xmlns:p14="http://schemas.microsoft.com/office/powerpoint/2010/main" val="1898251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14</a:t>
            </a:fld>
            <a:endParaRPr lang="zh-CN" altLang="en-US"/>
          </a:p>
        </p:txBody>
      </p:sp>
    </p:spTree>
    <p:extLst>
      <p:ext uri="{BB962C8B-B14F-4D97-AF65-F5344CB8AC3E}">
        <p14:creationId xmlns:p14="http://schemas.microsoft.com/office/powerpoint/2010/main" val="246941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en-US" altLang="zh-CN" sz="1200" b="0" i="0" kern="1200" dirty="0" err="1">
                <a:solidFill>
                  <a:schemeClr val="tx1"/>
                </a:solidFill>
                <a:effectLst/>
                <a:latin typeface="+mn-lt"/>
                <a:ea typeface="+mn-ea"/>
                <a:cs typeface="+mn-cs"/>
              </a:rPr>
              <a:t>sendOrderedBroadcast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方法接收两个参数，第二个参数是一个与权限相关的字符串。</a:t>
            </a:r>
            <a:endParaRPr lang="en-US" altLang="zh-CN" sz="1200" b="0" i="0" kern="1200" dirty="0">
              <a:solidFill>
                <a:schemeClr val="tx1"/>
              </a:solidFill>
              <a:effectLst/>
              <a:latin typeface="+mn-lt"/>
              <a:ea typeface="+mn-ea"/>
              <a:cs typeface="+mn-cs"/>
            </a:endParaRPr>
          </a:p>
          <a:p>
            <a:pPr marL="0" lvl="1"/>
            <a:r>
              <a:rPr lang="zh-CN" altLang="en-US" sz="1200" b="0" i="0" kern="1200" dirty="0">
                <a:solidFill>
                  <a:schemeClr val="tx1"/>
                </a:solidFill>
                <a:effectLst/>
                <a:latin typeface="+mn-lt"/>
                <a:ea typeface="+mn-ea"/>
                <a:cs typeface="+mn-cs"/>
              </a:rPr>
              <a:t>表示将这条广播截断，后面的广播接收器将无法再接收到这条广播。</a:t>
            </a:r>
            <a:r>
              <a:rPr lang="zh-CN" altLang="en-US" dirty="0"/>
              <a:t> </a:t>
            </a:r>
            <a:endParaRPr lang="en-US" altLang="zh-CN" dirty="0"/>
          </a:p>
          <a:p>
            <a:pPr marL="0" lvl="1"/>
            <a:endParaRPr lang="en-US" altLang="zh-CN" sz="1200" b="0" i="0" kern="1200" dirty="0">
              <a:solidFill>
                <a:schemeClr val="tx1"/>
              </a:solidFill>
              <a:effectLst/>
              <a:latin typeface="+mn-lt"/>
              <a:ea typeface="+mn-ea"/>
              <a:cs typeface="+mn-cs"/>
            </a:endParaRPr>
          </a:p>
          <a:p>
            <a:pPr marL="0" lvl="1"/>
            <a:r>
              <a:rPr lang="zh-CN" altLang="en-US" sz="1200" b="0" i="0" kern="1200" dirty="0">
                <a:solidFill>
                  <a:schemeClr val="tx1"/>
                </a:solidFill>
                <a:effectLst/>
                <a:latin typeface="+mn-lt"/>
                <a:ea typeface="+mn-ea"/>
                <a:cs typeface="+mn-cs"/>
              </a:rPr>
              <a:t>广播接收器是有先后顺序的，而且前面的广播接收器还可以将广播截断，以阻止其继续传播。那么该如何设定广播接收器的先后顺序呢？当然是在注册的时候进行设定的了，修改</a:t>
            </a:r>
            <a:r>
              <a:rPr lang="en-US" altLang="zh-CN" sz="1200" b="0" i="0" kern="1200" dirty="0">
                <a:solidFill>
                  <a:schemeClr val="tx1"/>
                </a:solidFill>
                <a:effectLst/>
                <a:latin typeface="+mn-lt"/>
                <a:ea typeface="+mn-ea"/>
                <a:cs typeface="+mn-cs"/>
              </a:rPr>
              <a:t>AndroidManifest.xml </a:t>
            </a:r>
            <a:r>
              <a:rPr lang="zh-CN" altLang="en-US" sz="1200" b="0" i="0" kern="1200" dirty="0">
                <a:solidFill>
                  <a:schemeClr val="tx1"/>
                </a:solidFill>
                <a:effectLst/>
                <a:latin typeface="+mn-lt"/>
                <a:ea typeface="+mn-ea"/>
                <a:cs typeface="+mn-cs"/>
              </a:rPr>
              <a:t>中的代码</a:t>
            </a:r>
            <a:r>
              <a:rPr lang="zh-CN" altLang="en-US" dirty="0"/>
              <a:t> </a:t>
            </a:r>
            <a:endParaRPr lang="en-US" altLang="zh-CN" dirty="0"/>
          </a:p>
          <a:p>
            <a:pPr marL="0" lvl="1"/>
            <a:endParaRPr lang="en-US" altLang="zh-CN" dirty="0"/>
          </a:p>
          <a:p>
            <a:pPr marL="0" lvl="1"/>
            <a:r>
              <a:rPr lang="en-US" altLang="zh-CN" sz="1200" b="1" i="0" kern="1200" dirty="0">
                <a:solidFill>
                  <a:schemeClr val="tx1"/>
                </a:solidFill>
                <a:effectLst/>
                <a:latin typeface="+mn-lt"/>
                <a:ea typeface="+mn-ea"/>
                <a:cs typeface="+mn-cs"/>
              </a:rPr>
              <a:t>&lt;receiver </a:t>
            </a:r>
            <a:r>
              <a:rPr lang="en-US" altLang="zh-CN" sz="1200" b="1" i="0" kern="1200" dirty="0" err="1">
                <a:solidFill>
                  <a:schemeClr val="tx1"/>
                </a:solidFill>
                <a:effectLst/>
                <a:latin typeface="+mn-lt"/>
                <a:ea typeface="+mn-ea"/>
                <a:cs typeface="+mn-cs"/>
              </a:rPr>
              <a:t>android:name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MyBroadcastReceiver</a:t>
            </a:r>
            <a:r>
              <a:rPr lang="en-US" altLang="zh-CN" sz="1200" b="1" i="0" kern="1200" dirty="0">
                <a:solidFill>
                  <a:schemeClr val="tx1"/>
                </a:solidFill>
                <a:effectLst/>
                <a:latin typeface="+mn-lt"/>
                <a:ea typeface="+mn-ea"/>
                <a:cs typeface="+mn-cs"/>
              </a:rPr>
              <a:t>"&gt;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&lt;intent-filter </a:t>
            </a:r>
            <a:r>
              <a:rPr lang="en-US" altLang="zh-CN" sz="1200" b="1" i="0" kern="1200" dirty="0" err="1">
                <a:solidFill>
                  <a:schemeClr val="tx1"/>
                </a:solidFill>
                <a:effectLst/>
                <a:latin typeface="+mn-lt"/>
                <a:ea typeface="+mn-ea"/>
                <a:cs typeface="+mn-cs"/>
              </a:rPr>
              <a:t>android:priority</a:t>
            </a:r>
            <a:r>
              <a:rPr lang="en-US" altLang="zh-CN" sz="1200" b="1" i="0" kern="1200" dirty="0">
                <a:solidFill>
                  <a:schemeClr val="tx1"/>
                </a:solidFill>
                <a:effectLst/>
                <a:latin typeface="+mn-lt"/>
                <a:ea typeface="+mn-ea"/>
                <a:cs typeface="+mn-cs"/>
              </a:rPr>
              <a:t>="100" &gt;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&lt;action </a:t>
            </a:r>
            <a:r>
              <a:rPr lang="en-US" altLang="zh-CN" sz="1200" b="1" i="0" kern="1200" dirty="0" err="1">
                <a:solidFill>
                  <a:schemeClr val="tx1"/>
                </a:solidFill>
                <a:effectLst/>
                <a:latin typeface="+mn-lt"/>
                <a:ea typeface="+mn-ea"/>
                <a:cs typeface="+mn-cs"/>
              </a:rPr>
              <a:t>android:name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com.example.broadcasttest.MY_BROADCAST</a:t>
            </a:r>
            <a:r>
              <a:rPr lang="en-US" altLang="zh-CN" sz="1200" b="1" i="0" kern="1200" dirty="0">
                <a:solidFill>
                  <a:schemeClr val="tx1"/>
                </a:solidFill>
                <a:effectLst/>
                <a:latin typeface="+mn-lt"/>
                <a:ea typeface="+mn-ea"/>
                <a:cs typeface="+mn-cs"/>
              </a:rPr>
              <a:t>"/&gt;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&lt;/intent-filter&gt;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&lt;/receiver&gt;</a:t>
            </a:r>
            <a:r>
              <a:rPr lang="en-US" altLang="zh-CN" dirty="0"/>
              <a:t> </a:t>
            </a:r>
            <a:br>
              <a:rPr lang="en-US" altLang="zh-CN" dirty="0"/>
            </a:br>
            <a:endParaRPr lang="en-US" altLang="zh-CN" dirty="0"/>
          </a:p>
          <a:p>
            <a:pPr marL="0" lvl="1"/>
            <a:r>
              <a:rPr lang="en-US" altLang="zh-CN" sz="1200" b="0" i="0" kern="1200" dirty="0" err="1">
                <a:solidFill>
                  <a:schemeClr val="tx1"/>
                </a:solidFill>
                <a:effectLst/>
                <a:latin typeface="+mn-lt"/>
                <a:ea typeface="+mn-ea"/>
                <a:cs typeface="+mn-cs"/>
              </a:rPr>
              <a:t>android:priority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属性给广播接收器设置了优先级，优先级比较高的广播接收器就可以先收到广播。这里将 </a:t>
            </a:r>
            <a:r>
              <a:rPr lang="en-US" altLang="zh-CN" sz="1200" b="0" i="0" kern="1200" dirty="0" err="1">
                <a:solidFill>
                  <a:schemeClr val="tx1"/>
                </a:solidFill>
                <a:effectLst/>
                <a:latin typeface="+mn-lt"/>
                <a:ea typeface="+mn-ea"/>
                <a:cs typeface="+mn-cs"/>
              </a:rPr>
              <a:t>MyBroadcastReceiver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的优先级设成了 </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，以保证它一定会在 </a:t>
            </a:r>
            <a:r>
              <a:rPr lang="en-US" altLang="zh-CN" sz="1200" b="0" i="0" kern="1200" dirty="0" err="1">
                <a:solidFill>
                  <a:schemeClr val="tx1"/>
                </a:solidFill>
                <a:effectLst/>
                <a:latin typeface="+mn-lt"/>
                <a:ea typeface="+mn-ea"/>
                <a:cs typeface="+mn-cs"/>
              </a:rPr>
              <a:t>AnotherBroadcastReceiver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之前收到广播。</a:t>
            </a:r>
            <a:r>
              <a:rPr lang="zh-CN" altLang="en-US" dirty="0"/>
              <a:t> </a:t>
            </a:r>
            <a:br>
              <a:rPr lang="zh-CN" altLang="en-US" dirty="0"/>
            </a:br>
            <a:br>
              <a:rPr lang="zh-CN" altLang="en-US" dirty="0"/>
            </a:b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15</a:t>
            </a:fld>
            <a:endParaRPr lang="zh-CN" altLang="en-US"/>
          </a:p>
        </p:txBody>
      </p:sp>
    </p:spTree>
    <p:extLst>
      <p:ext uri="{BB962C8B-B14F-4D97-AF65-F5344CB8AC3E}">
        <p14:creationId xmlns:p14="http://schemas.microsoft.com/office/powerpoint/2010/main" val="110883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中的广播可以跨</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直接通信（</a:t>
            </a:r>
            <a:r>
              <a:rPr lang="en-US" altLang="zh-CN" sz="1200" b="0" i="0" kern="1200" dirty="0">
                <a:solidFill>
                  <a:schemeClr val="tx1"/>
                </a:solidFill>
                <a:effectLst/>
                <a:latin typeface="+mn-lt"/>
                <a:ea typeface="+mn-ea"/>
                <a:cs typeface="+mn-cs"/>
              </a:rPr>
              <a:t>exported</a:t>
            </a:r>
            <a:r>
              <a:rPr lang="zh-CN" altLang="en-US" sz="1200" b="0" i="0" kern="1200" dirty="0">
                <a:solidFill>
                  <a:schemeClr val="tx1"/>
                </a:solidFill>
                <a:effectLst/>
                <a:latin typeface="+mn-lt"/>
                <a:ea typeface="+mn-ea"/>
                <a:cs typeface="+mn-cs"/>
              </a:rPr>
              <a:t>对于有</a:t>
            </a:r>
            <a:r>
              <a:rPr lang="en-US" altLang="zh-CN" sz="1200" b="0" i="0" kern="1200" dirty="0">
                <a:solidFill>
                  <a:schemeClr val="tx1"/>
                </a:solidFill>
                <a:effectLst/>
                <a:latin typeface="+mn-lt"/>
                <a:ea typeface="+mn-ea"/>
                <a:cs typeface="+mn-cs"/>
              </a:rPr>
              <a:t>intent-filter</a:t>
            </a:r>
            <a:r>
              <a:rPr lang="zh-CN" altLang="en-US" sz="1200" b="0" i="0" kern="1200" dirty="0">
                <a:solidFill>
                  <a:schemeClr val="tx1"/>
                </a:solidFill>
                <a:effectLst/>
                <a:latin typeface="+mn-lt"/>
                <a:ea typeface="+mn-ea"/>
                <a:cs typeface="+mn-cs"/>
              </a:rPr>
              <a:t>情况下默认值为</a:t>
            </a:r>
            <a:r>
              <a:rPr lang="en-US" altLang="zh-CN" sz="1200" b="0" i="0" kern="1200" dirty="0">
                <a:solidFill>
                  <a:schemeClr val="tx1"/>
                </a:solidFill>
                <a:effectLst/>
                <a:latin typeface="+mn-lt"/>
                <a:ea typeface="+mn-ea"/>
                <a:cs typeface="+mn-cs"/>
              </a:rPr>
              <a:t>true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可能出现的问题：</a:t>
            </a:r>
          </a:p>
          <a:p>
            <a:r>
              <a:rPr lang="zh-CN" altLang="en-US" sz="1200" b="0" i="0" kern="1200" dirty="0">
                <a:solidFill>
                  <a:schemeClr val="tx1"/>
                </a:solidFill>
                <a:effectLst/>
                <a:latin typeface="+mn-lt"/>
                <a:ea typeface="+mn-ea"/>
                <a:cs typeface="+mn-cs"/>
              </a:rPr>
              <a:t>其他</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针对性发出与当前</a:t>
            </a:r>
            <a:r>
              <a:rPr lang="en-US" altLang="zh-CN" sz="1200" b="0" i="0" kern="1200" dirty="0">
                <a:solidFill>
                  <a:schemeClr val="tx1"/>
                </a:solidFill>
                <a:effectLst/>
                <a:latin typeface="+mn-lt"/>
                <a:ea typeface="+mn-ea"/>
                <a:cs typeface="+mn-cs"/>
              </a:rPr>
              <a:t>App intent-filter</a:t>
            </a:r>
            <a:r>
              <a:rPr lang="zh-CN" altLang="en-US" sz="1200" b="0" i="0" kern="1200" dirty="0">
                <a:solidFill>
                  <a:schemeClr val="tx1"/>
                </a:solidFill>
                <a:effectLst/>
                <a:latin typeface="+mn-lt"/>
                <a:ea typeface="+mn-ea"/>
                <a:cs typeface="+mn-cs"/>
              </a:rPr>
              <a:t>相匹配的广播，由此导致当前</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不断接收广播并处理；</a:t>
            </a:r>
          </a:p>
          <a:p>
            <a:r>
              <a:rPr lang="zh-CN" altLang="en-US" sz="1200" b="0" i="0" kern="1200" dirty="0">
                <a:solidFill>
                  <a:schemeClr val="tx1"/>
                </a:solidFill>
                <a:effectLst/>
                <a:latin typeface="+mn-lt"/>
                <a:ea typeface="+mn-ea"/>
                <a:cs typeface="+mn-cs"/>
              </a:rPr>
              <a:t>其他</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注册与当前</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一致的</a:t>
            </a:r>
            <a:r>
              <a:rPr lang="en-US" altLang="zh-CN" sz="1200" b="0" i="0" kern="1200" dirty="0">
                <a:solidFill>
                  <a:schemeClr val="tx1"/>
                </a:solidFill>
                <a:effectLst/>
                <a:latin typeface="+mn-lt"/>
                <a:ea typeface="+mn-ea"/>
                <a:cs typeface="+mn-cs"/>
              </a:rPr>
              <a:t>intent-filter</a:t>
            </a:r>
            <a:r>
              <a:rPr lang="zh-CN" altLang="en-US" sz="1200" b="0" i="0" kern="1200" dirty="0">
                <a:solidFill>
                  <a:schemeClr val="tx1"/>
                </a:solidFill>
                <a:effectLst/>
                <a:latin typeface="+mn-lt"/>
                <a:ea typeface="+mn-ea"/>
                <a:cs typeface="+mn-cs"/>
              </a:rPr>
              <a:t>用于接收广播，获取广播具体信息；</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即会出现安全性 </a:t>
            </a:r>
            <a:r>
              <a:rPr lang="en-US" altLang="zh-CN" sz="1200" b="0" i="0" kern="1200" dirty="0">
                <a:solidFill>
                  <a:schemeClr val="tx1"/>
                </a:solidFill>
                <a:effectLst/>
                <a:latin typeface="+mn-lt"/>
                <a:ea typeface="+mn-ea"/>
                <a:cs typeface="+mn-cs"/>
              </a:rPr>
              <a:t>&amp; </a:t>
            </a:r>
            <a:r>
              <a:rPr lang="zh-CN" altLang="en-US" sz="1200" b="0" i="0" kern="1200" dirty="0">
                <a:solidFill>
                  <a:schemeClr val="tx1"/>
                </a:solidFill>
                <a:effectLst/>
                <a:latin typeface="+mn-lt"/>
                <a:ea typeface="+mn-ea"/>
                <a:cs typeface="+mn-cs"/>
              </a:rPr>
              <a:t>效率性的问题。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注册广播时将</a:t>
            </a:r>
            <a:r>
              <a:rPr lang="en-US" altLang="zh-CN" dirty="0"/>
              <a:t>exported</a:t>
            </a:r>
            <a:r>
              <a:rPr lang="zh-CN" altLang="en-US" dirty="0"/>
              <a:t>属性设置为</a:t>
            </a:r>
            <a:r>
              <a:rPr lang="en-US" altLang="zh-CN" i="1" dirty="0"/>
              <a:t>false</a:t>
            </a:r>
            <a:r>
              <a:rPr lang="zh-CN" altLang="en-US" dirty="0"/>
              <a:t>，使得非本</a:t>
            </a:r>
            <a:r>
              <a:rPr lang="en-US" altLang="zh-CN" dirty="0"/>
              <a:t>App</a:t>
            </a:r>
            <a:r>
              <a:rPr lang="zh-CN" altLang="en-US" dirty="0"/>
              <a:t>内部发出的此广播不被接收；</a:t>
            </a:r>
          </a:p>
          <a:p>
            <a:r>
              <a:rPr lang="zh-CN" altLang="en-US" dirty="0"/>
              <a:t>在广播发送和接收时，增设相应权限</a:t>
            </a:r>
            <a:r>
              <a:rPr lang="en-US" altLang="zh-CN" dirty="0"/>
              <a:t>permission</a:t>
            </a:r>
            <a:r>
              <a:rPr lang="zh-CN" altLang="en-US" dirty="0"/>
              <a:t>，用于权限验证；</a:t>
            </a:r>
          </a:p>
          <a:p>
            <a:r>
              <a:rPr lang="zh-CN" altLang="en-US" dirty="0"/>
              <a:t>发送广播时指定该广播接收器所在的包名，此广播将只会发送到此包中的</a:t>
            </a:r>
            <a:r>
              <a:rPr lang="en-US" altLang="zh-CN" dirty="0"/>
              <a:t>App</a:t>
            </a:r>
            <a:r>
              <a:rPr lang="zh-CN" altLang="en-US" dirty="0"/>
              <a:t>内与之相匹配的有效广播接收器中。通过</a:t>
            </a:r>
            <a:r>
              <a:rPr lang="en-US" altLang="zh-CN" b="1" dirty="0" err="1"/>
              <a:t>intent.setPackage</a:t>
            </a:r>
            <a:r>
              <a:rPr lang="en-US" altLang="zh-CN" b="1" dirty="0"/>
              <a:t>(</a:t>
            </a:r>
            <a:r>
              <a:rPr lang="en-US" altLang="zh-CN" b="1" dirty="0" err="1"/>
              <a:t>packageName</a:t>
            </a:r>
            <a:r>
              <a:rPr lang="en-US" altLang="zh-CN" b="1" dirty="0"/>
              <a:t>)</a:t>
            </a:r>
            <a:r>
              <a:rPr lang="zh-CN" altLang="en-US" dirty="0"/>
              <a:t>指定报名</a:t>
            </a:r>
            <a:endParaRPr lang="en-US" altLang="zh-CN" dirty="0"/>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16</a:t>
            </a:fld>
            <a:endParaRPr lang="zh-CN" altLang="en-US"/>
          </a:p>
        </p:txBody>
      </p:sp>
    </p:spTree>
    <p:extLst>
      <p:ext uri="{BB962C8B-B14F-4D97-AF65-F5344CB8AC3E}">
        <p14:creationId xmlns:p14="http://schemas.microsoft.com/office/powerpoint/2010/main" val="2551198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使用方式上与全局广播几乎相同，只是注册</a:t>
            </a:r>
            <a:r>
              <a:rPr lang="en-US" altLang="zh-CN" dirty="0"/>
              <a:t>/</a:t>
            </a:r>
            <a:r>
              <a:rPr lang="zh-CN" altLang="en-US" dirty="0"/>
              <a:t>取消注册广播接收器和发送广播时将参数的</a:t>
            </a:r>
            <a:r>
              <a:rPr lang="en-US" altLang="zh-CN" dirty="0"/>
              <a:t>context</a:t>
            </a:r>
            <a:r>
              <a:rPr lang="zh-CN" altLang="en-US" dirty="0"/>
              <a:t>变成了</a:t>
            </a:r>
            <a:r>
              <a:rPr lang="en-US" altLang="zh-CN" dirty="0" err="1"/>
              <a:t>LocalBroadcastManager</a:t>
            </a:r>
            <a:r>
              <a:rPr lang="zh-CN" altLang="en-US" dirty="0"/>
              <a:t>的单一实例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class </a:t>
            </a:r>
            <a:r>
              <a:rPr lang="en-US" altLang="zh-CN" b="1" dirty="0" err="1"/>
              <a:t>LocalReceiver</a:t>
            </a:r>
            <a:r>
              <a:rPr lang="en-US" altLang="zh-CN" b="1" dirty="0"/>
              <a:t> extends </a:t>
            </a:r>
            <a:r>
              <a:rPr lang="en-US" altLang="zh-CN" b="1" dirty="0" err="1"/>
              <a:t>BroadcastReceiver</a:t>
            </a:r>
            <a:r>
              <a:rPr lang="en-US" altLang="zh-CN" b="1" dirty="0"/>
              <a:t> {</a:t>
            </a:r>
            <a:br>
              <a:rPr lang="en-US" altLang="zh-CN" b="1" dirty="0"/>
            </a:br>
            <a:r>
              <a:rPr lang="en-US" altLang="zh-CN" b="1" dirty="0"/>
              <a:t>@Override</a:t>
            </a:r>
            <a:br>
              <a:rPr lang="en-US" altLang="zh-CN" b="1" dirty="0"/>
            </a:br>
            <a:r>
              <a:rPr lang="en-US" altLang="zh-CN" b="1" dirty="0"/>
              <a:t>public void </a:t>
            </a:r>
            <a:r>
              <a:rPr lang="en-US" altLang="zh-CN" b="1" dirty="0" err="1"/>
              <a:t>onReceive</a:t>
            </a:r>
            <a:r>
              <a:rPr lang="en-US" altLang="zh-CN" b="1" dirty="0"/>
              <a:t>(Context </a:t>
            </a:r>
            <a:r>
              <a:rPr lang="en-US" altLang="zh-CN" b="1" dirty="0" err="1"/>
              <a:t>context</a:t>
            </a:r>
            <a:r>
              <a:rPr lang="en-US" altLang="zh-CN" b="1" dirty="0"/>
              <a:t>, Intent intent) {</a:t>
            </a:r>
            <a:br>
              <a:rPr lang="en-US" altLang="zh-CN" b="1" dirty="0"/>
            </a:br>
            <a:r>
              <a:rPr lang="en-US" altLang="zh-CN" b="1" dirty="0" err="1"/>
              <a:t>Toast.makeText</a:t>
            </a:r>
            <a:r>
              <a:rPr lang="en-US" altLang="zh-CN" b="1" dirty="0"/>
              <a:t>(context, "received local broadcast",</a:t>
            </a:r>
            <a:br>
              <a:rPr lang="en-US" altLang="zh-CN" b="1" dirty="0"/>
            </a:br>
            <a:r>
              <a:rPr lang="en-US" altLang="zh-CN" b="1" dirty="0" err="1"/>
              <a:t>Toast.LENGTH_SHORT</a:t>
            </a:r>
            <a:r>
              <a:rPr lang="en-US" altLang="zh-CN" b="1" dirty="0"/>
              <a:t>).show();</a:t>
            </a:r>
            <a:br>
              <a:rPr lang="en-US" altLang="zh-CN" b="1" dirty="0"/>
            </a:br>
            <a:r>
              <a:rPr lang="en-US" altLang="zh-CN" b="1" dirty="0"/>
              <a:t>}</a:t>
            </a:r>
            <a:br>
              <a:rPr lang="en-US" altLang="zh-CN" b="1" dirty="0"/>
            </a:br>
            <a:r>
              <a:rPr lang="en-US" altLang="zh-CN" b="1" dirty="0"/>
              <a:t>}</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17</a:t>
            </a:fld>
            <a:endParaRPr lang="zh-CN" altLang="en-US"/>
          </a:p>
        </p:txBody>
      </p:sp>
    </p:spTree>
    <p:extLst>
      <p:ext uri="{BB962C8B-B14F-4D97-AF65-F5344CB8AC3E}">
        <p14:creationId xmlns:p14="http://schemas.microsoft.com/office/powerpoint/2010/main" val="413756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注：对于</a:t>
            </a:r>
            <a:r>
              <a:rPr lang="en-US" altLang="zh-CN" dirty="0" err="1"/>
              <a:t>LocalBroadcastManager</a:t>
            </a:r>
            <a:r>
              <a:rPr lang="zh-CN" altLang="en-US" dirty="0"/>
              <a:t>方式发送的应用内广播，。</a:t>
            </a:r>
            <a:r>
              <a:rPr lang="zh-CN" altLang="en-US" sz="1200" b="0" i="0" kern="1200" dirty="0">
                <a:solidFill>
                  <a:schemeClr val="tx1"/>
                </a:solidFill>
                <a:effectLst/>
                <a:latin typeface="+mn-lt"/>
                <a:ea typeface="+mn-ea"/>
                <a:cs typeface="+mn-cs"/>
              </a:rPr>
              <a:t>因为静态注册主要就是为了让程序在未启动的情况下也能收到广播，而发送本地广播时，程序肯定是已经启动了，因此也完全不需要使用静态注册的功能。</a:t>
            </a:r>
            <a:r>
              <a:rPr lang="zh-CN" altLang="en-US" dirty="0"/>
              <a:t>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18</a:t>
            </a:fld>
            <a:endParaRPr lang="zh-CN" altLang="en-US"/>
          </a:p>
        </p:txBody>
      </p:sp>
    </p:spTree>
    <p:extLst>
      <p:ext uri="{BB962C8B-B14F-4D97-AF65-F5344CB8AC3E}">
        <p14:creationId xmlns:p14="http://schemas.microsoft.com/office/powerpoint/2010/main" val="27527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应用程序希望向用户发出一些提示信息，而该应用程序又不在前台运行时，就可以借助通知来实现。发出一条通知后，手机最上方的状态栏中会显示一个通知的图标，下拉状态栏后可以看到通知的详细内容。</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19</a:t>
            </a:fld>
            <a:endParaRPr lang="zh-CN" altLang="en-US"/>
          </a:p>
        </p:txBody>
      </p:sp>
    </p:spTree>
    <p:extLst>
      <p:ext uri="{BB962C8B-B14F-4D97-AF65-F5344CB8AC3E}">
        <p14:creationId xmlns:p14="http://schemas.microsoft.com/office/powerpoint/2010/main" val="22549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监听这些广播来得到各种系统的状态信息。比如收到短信、来了一个电话、手机开机完成后会发出一条广播，电池的电量发生变化会发出一条广播，时间或时区发生改变也会发出一条广播等等。</a:t>
            </a:r>
            <a:r>
              <a:rPr lang="zh-CN" altLang="en-US" dirty="0"/>
              <a:t> </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a:t>
            </a:fld>
            <a:endParaRPr lang="zh-CN" altLang="en-US"/>
          </a:p>
        </p:txBody>
      </p:sp>
    </p:spTree>
    <p:extLst>
      <p:ext uri="{BB962C8B-B14F-4D97-AF65-F5344CB8AC3E}">
        <p14:creationId xmlns:p14="http://schemas.microsoft.com/office/powerpoint/2010/main" val="3559496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首先需要一个 </a:t>
            </a:r>
            <a:r>
              <a:rPr lang="en-US" altLang="zh-CN" sz="1200" b="0" i="0" kern="1200" dirty="0" err="1">
                <a:solidFill>
                  <a:schemeClr val="tx1"/>
                </a:solidFill>
                <a:effectLst/>
                <a:latin typeface="+mn-lt"/>
                <a:ea typeface="+mn-ea"/>
                <a:cs typeface="+mn-cs"/>
              </a:rPr>
              <a:t>NotificationManager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来对通知进行管理，可以调用 </a:t>
            </a:r>
            <a:r>
              <a:rPr lang="en-US" altLang="zh-CN" sz="1200" b="0" i="0" kern="1200" dirty="0">
                <a:solidFill>
                  <a:schemeClr val="tx1"/>
                </a:solidFill>
                <a:effectLst/>
                <a:latin typeface="+mn-lt"/>
                <a:ea typeface="+mn-ea"/>
                <a:cs typeface="+mn-cs"/>
              </a:rPr>
              <a:t>Context </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getSystemService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方法获取到。</a:t>
            </a:r>
            <a:r>
              <a:rPr lang="en-US" altLang="zh-CN" sz="1200" b="0" i="0" kern="1200" dirty="0" err="1">
                <a:solidFill>
                  <a:schemeClr val="tx1"/>
                </a:solidFill>
                <a:effectLst/>
                <a:latin typeface="+mn-lt"/>
                <a:ea typeface="+mn-ea"/>
                <a:cs typeface="+mn-cs"/>
              </a:rPr>
              <a:t>getSystemService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方法接收一个字符串参数用于确定获取系统的 哪个 服务 ，这 里我们 传入 </a:t>
            </a:r>
            <a:r>
              <a:rPr lang="en-US" altLang="zh-CN" sz="1200" b="0" i="0" kern="1200" dirty="0" err="1">
                <a:solidFill>
                  <a:schemeClr val="tx1"/>
                </a:solidFill>
                <a:effectLst/>
                <a:latin typeface="+mn-lt"/>
                <a:ea typeface="+mn-ea"/>
                <a:cs typeface="+mn-cs"/>
              </a:rPr>
              <a:t>Context.NOTIFICATION_SERVICE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即可 。</a:t>
            </a:r>
            <a:r>
              <a:rPr lang="zh-CN" altLang="en-US" dirty="0"/>
              <a:t>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系统的每一个版本都会对通知这部分功能进行或多或少的修改，</a:t>
            </a:r>
            <a:r>
              <a:rPr lang="en-US" altLang="zh-TW"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不稳定性问题在通知上面突 显得尤其严重。那么该如何解决这个问题呢？使 用</a:t>
            </a:r>
            <a:r>
              <a:rPr lang="en-US" altLang="zh-TW" sz="1200" b="0" i="0" kern="1200" dirty="0">
                <a:solidFill>
                  <a:schemeClr val="tx1"/>
                </a:solidFill>
                <a:effectLst/>
                <a:latin typeface="+mn-lt"/>
                <a:ea typeface="+mn-ea"/>
                <a:cs typeface="+mn-cs"/>
              </a:rPr>
              <a:t>support</a:t>
            </a:r>
            <a:r>
              <a:rPr lang="zh-CN" altLang="en-US" sz="1200" b="0" i="0" kern="1200" dirty="0">
                <a:solidFill>
                  <a:schemeClr val="tx1"/>
                </a:solidFill>
                <a:effectLst/>
                <a:latin typeface="+mn-lt"/>
                <a:ea typeface="+mn-ea"/>
                <a:cs typeface="+mn-cs"/>
              </a:rPr>
              <a:t>库中提供的兼容</a:t>
            </a:r>
            <a:r>
              <a:rPr lang="en-US" altLang="zh-TW" sz="1200" b="0" i="0" kern="1200" dirty="0">
                <a:solidFill>
                  <a:schemeClr val="tx1"/>
                </a:solidFill>
                <a:effectLst/>
                <a:latin typeface="+mn-lt"/>
                <a:ea typeface="+mn-ea"/>
                <a:cs typeface="+mn-cs"/>
              </a:rPr>
              <a:t>API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support-v4</a:t>
            </a:r>
            <a:r>
              <a:rPr lang="zh-CN" altLang="en-US" sz="1200" b="0" i="0" kern="1200" dirty="0">
                <a:solidFill>
                  <a:schemeClr val="tx1"/>
                </a:solidFill>
                <a:effectLst/>
                <a:latin typeface="+mn-lt"/>
                <a:ea typeface="+mn-ea"/>
                <a:cs typeface="+mn-cs"/>
              </a:rPr>
              <a:t>库中提供了一个</a:t>
            </a:r>
            <a:r>
              <a:rPr lang="en-US" altLang="zh-TW" sz="1200" b="0" i="0" kern="1200" dirty="0" err="1">
                <a:solidFill>
                  <a:schemeClr val="tx1"/>
                </a:solidFill>
                <a:effectLst/>
                <a:latin typeface="+mn-lt"/>
                <a:ea typeface="+mn-ea"/>
                <a:cs typeface="+mn-cs"/>
              </a:rPr>
              <a:t>NotificationCompat</a:t>
            </a:r>
            <a:r>
              <a:rPr lang="zh-CN" altLang="en-US" sz="1200" b="0" i="0" kern="1200" dirty="0">
                <a:solidFill>
                  <a:schemeClr val="tx1"/>
                </a:solidFill>
                <a:effectLst/>
                <a:latin typeface="+mn-lt"/>
                <a:ea typeface="+mn-ea"/>
                <a:cs typeface="+mn-cs"/>
              </a:rPr>
              <a:t>类，使用这个 类的构造器来创建</a:t>
            </a:r>
            <a:r>
              <a:rPr lang="en-US" altLang="zh-TW" sz="1200" b="0" i="0" kern="1200" dirty="0">
                <a:solidFill>
                  <a:schemeClr val="tx1"/>
                </a:solidFill>
                <a:effectLst/>
                <a:latin typeface="+mn-lt"/>
                <a:ea typeface="+mn-ea"/>
                <a:cs typeface="+mn-cs"/>
              </a:rPr>
              <a:t>Notification</a:t>
            </a:r>
            <a:r>
              <a:rPr lang="zh-CN" altLang="en-US" sz="1200" b="0" i="0" kern="1200" dirty="0">
                <a:solidFill>
                  <a:schemeClr val="tx1"/>
                </a:solidFill>
                <a:effectLst/>
                <a:latin typeface="+mn-lt"/>
                <a:ea typeface="+mn-ea"/>
                <a:cs typeface="+mn-cs"/>
              </a:rPr>
              <a:t>对象，就可以保证我们的程序在所有</a:t>
            </a:r>
            <a:r>
              <a:rPr lang="en-US" altLang="zh-TW"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系统版本上都能 正常工作</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en-US" altLang="zh-TW" sz="1200" b="0" i="0" kern="1200" dirty="0" err="1">
                <a:solidFill>
                  <a:schemeClr val="tx1"/>
                </a:solidFill>
                <a:effectLst/>
                <a:latin typeface="+mn-lt"/>
                <a:ea typeface="+mn-ea"/>
                <a:cs typeface="+mn-cs"/>
              </a:rPr>
              <a:t>setContentTitleO</a:t>
            </a:r>
            <a:r>
              <a:rPr lang="zh-CN" altLang="en-US" sz="1200" b="0" i="0" kern="1200" dirty="0">
                <a:solidFill>
                  <a:schemeClr val="tx1"/>
                </a:solidFill>
                <a:effectLst/>
                <a:latin typeface="+mn-lt"/>
                <a:ea typeface="+mn-ea"/>
                <a:cs typeface="+mn-cs"/>
              </a:rPr>
              <a:t>方法 用于指定通知的标题内容，下拉系统状态栏就可以看到这部分内容。</a:t>
            </a:r>
            <a:endParaRPr lang="en-US" altLang="zh-CN" sz="1200" b="0" i="0" kern="1200" dirty="0">
              <a:solidFill>
                <a:schemeClr val="tx1"/>
              </a:solidFill>
              <a:effectLst/>
              <a:latin typeface="+mn-lt"/>
              <a:ea typeface="+mn-ea"/>
              <a:cs typeface="+mn-cs"/>
            </a:endParaRPr>
          </a:p>
          <a:p>
            <a:r>
              <a:rPr lang="en-US" altLang="zh-TW" sz="1200" b="0" i="0" kern="1200" dirty="0" err="1">
                <a:solidFill>
                  <a:schemeClr val="tx1"/>
                </a:solidFill>
                <a:effectLst/>
                <a:latin typeface="+mn-lt"/>
                <a:ea typeface="+mn-ea"/>
                <a:cs typeface="+mn-cs"/>
              </a:rPr>
              <a:t>setContentTextO</a:t>
            </a:r>
            <a:r>
              <a:rPr lang="zh-CN" altLang="en-US" sz="1200" b="0" i="0" kern="1200" dirty="0">
                <a:solidFill>
                  <a:schemeClr val="tx1"/>
                </a:solidFill>
                <a:effectLst/>
                <a:latin typeface="+mn-lt"/>
                <a:ea typeface="+mn-ea"/>
                <a:cs typeface="+mn-cs"/>
              </a:rPr>
              <a:t>方法用 于指定通知的正文内容，同样下拉系统状态栏就可以看到这部分内容。</a:t>
            </a:r>
            <a:endParaRPr lang="en-US" altLang="zh-CN" sz="1200" b="0" i="0" kern="1200" dirty="0">
              <a:solidFill>
                <a:schemeClr val="tx1"/>
              </a:solidFill>
              <a:effectLst/>
              <a:latin typeface="+mn-lt"/>
              <a:ea typeface="+mn-ea"/>
              <a:cs typeface="+mn-cs"/>
            </a:endParaRPr>
          </a:p>
          <a:p>
            <a:r>
              <a:rPr lang="en-US" altLang="zh-TW" sz="1200" b="0" i="0" kern="1200" dirty="0" err="1">
                <a:solidFill>
                  <a:schemeClr val="tx1"/>
                </a:solidFill>
                <a:effectLst/>
                <a:latin typeface="+mn-lt"/>
                <a:ea typeface="+mn-ea"/>
                <a:cs typeface="+mn-cs"/>
              </a:rPr>
              <a:t>setWhen</a:t>
            </a:r>
            <a:r>
              <a:rPr lang="en-US" altLang="zh-TW"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方法用于指定 通知被创建的时间，以毫秒为单位，当下拉系统状态栏时，这里指定的时间会显示在相应的通知 上。</a:t>
            </a:r>
            <a:endParaRPr lang="en-US" altLang="zh-CN" sz="1200" b="0" i="0" kern="1200" dirty="0">
              <a:solidFill>
                <a:schemeClr val="tx1"/>
              </a:solidFill>
              <a:effectLst/>
              <a:latin typeface="+mn-lt"/>
              <a:ea typeface="+mn-ea"/>
              <a:cs typeface="+mn-cs"/>
            </a:endParaRPr>
          </a:p>
          <a:p>
            <a:r>
              <a:rPr lang="en-US" altLang="zh-TW" sz="1200" b="0" i="0" kern="1200" dirty="0" err="1">
                <a:solidFill>
                  <a:schemeClr val="tx1"/>
                </a:solidFill>
                <a:effectLst/>
                <a:latin typeface="+mn-lt"/>
                <a:ea typeface="+mn-ea"/>
                <a:cs typeface="+mn-cs"/>
              </a:rPr>
              <a:t>setSmallIcon</a:t>
            </a:r>
            <a:r>
              <a:rPr lang="en-US" altLang="zh-TW"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方法用于设置通知的小图标，注意只能使用纯</a:t>
            </a:r>
            <a:r>
              <a:rPr lang="en-US" altLang="zh-TW" sz="1200" b="0" i="0" kern="1200" dirty="0">
                <a:solidFill>
                  <a:schemeClr val="tx1"/>
                </a:solidFill>
                <a:effectLst/>
                <a:latin typeface="+mn-lt"/>
                <a:ea typeface="+mn-ea"/>
                <a:cs typeface="+mn-cs"/>
              </a:rPr>
              <a:t>alpha</a:t>
            </a:r>
            <a:r>
              <a:rPr lang="zh-CN" altLang="en-US" sz="1200" b="0" i="0" kern="1200" dirty="0">
                <a:solidFill>
                  <a:schemeClr val="tx1"/>
                </a:solidFill>
                <a:effectLst/>
                <a:latin typeface="+mn-lt"/>
                <a:ea typeface="+mn-ea"/>
                <a:cs typeface="+mn-cs"/>
              </a:rPr>
              <a:t>图层的图片进行设置， 小图标会显示在系统状态栏上。</a:t>
            </a:r>
            <a:endParaRPr lang="en-US" altLang="zh-CN" sz="1200" b="0" i="0" kern="1200" dirty="0">
              <a:solidFill>
                <a:schemeClr val="tx1"/>
              </a:solidFill>
              <a:effectLst/>
              <a:latin typeface="+mn-lt"/>
              <a:ea typeface="+mn-ea"/>
              <a:cs typeface="+mn-cs"/>
            </a:endParaRPr>
          </a:p>
          <a:p>
            <a:r>
              <a:rPr lang="en-US" altLang="zh-TW" sz="1200" b="0" i="0" kern="1200" dirty="0" err="1">
                <a:solidFill>
                  <a:schemeClr val="tx1"/>
                </a:solidFill>
                <a:effectLst/>
                <a:latin typeface="+mn-lt"/>
                <a:ea typeface="+mn-ea"/>
                <a:cs typeface="+mn-cs"/>
              </a:rPr>
              <a:t>setLargeIcon</a:t>
            </a:r>
            <a:r>
              <a:rPr lang="en-US" altLang="zh-TW"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方法用于设置通知的大图标，当下拉系统状态栏时，就可以看到设置的大图标了。</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调用</a:t>
            </a:r>
            <a:r>
              <a:rPr lang="en-US" altLang="zh-TW" sz="1200" b="0" i="0" kern="1200" dirty="0" err="1">
                <a:solidFill>
                  <a:schemeClr val="tx1"/>
                </a:solidFill>
                <a:effectLst/>
                <a:latin typeface="+mn-lt"/>
                <a:ea typeface="+mn-ea"/>
                <a:cs typeface="+mn-cs"/>
              </a:rPr>
              <a:t>NotificationManager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notify(}</a:t>
            </a:r>
            <a:r>
              <a:rPr lang="zh-CN" altLang="en-US" sz="1200" b="0" i="0" kern="1200" dirty="0">
                <a:solidFill>
                  <a:schemeClr val="tx1"/>
                </a:solidFill>
                <a:effectLst/>
                <a:latin typeface="+mn-lt"/>
                <a:ea typeface="+mn-ea"/>
                <a:cs typeface="+mn-cs"/>
              </a:rPr>
              <a:t>方法就可以让通知显示 出来了。</a:t>
            </a:r>
            <a:r>
              <a:rPr lang="en-US" altLang="zh-TW" sz="1200" b="0" i="0" kern="1200" dirty="0">
                <a:solidFill>
                  <a:schemeClr val="tx1"/>
                </a:solidFill>
                <a:effectLst/>
                <a:latin typeface="+mn-lt"/>
                <a:ea typeface="+mn-ea"/>
                <a:cs typeface="+mn-cs"/>
              </a:rPr>
              <a:t>notify()</a:t>
            </a:r>
            <a:r>
              <a:rPr lang="zh-CN" altLang="en-US" sz="1200" b="0" i="0" kern="1200" dirty="0">
                <a:solidFill>
                  <a:schemeClr val="tx1"/>
                </a:solidFill>
                <a:effectLst/>
                <a:latin typeface="+mn-lt"/>
                <a:ea typeface="+mn-ea"/>
                <a:cs typeface="+mn-cs"/>
              </a:rPr>
              <a:t>方法接收两个参数，第一个参数是</a:t>
            </a:r>
            <a:r>
              <a:rPr lang="en-US" altLang="zh-TW"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，要保证为每个通知所指定的</a:t>
            </a:r>
            <a:r>
              <a:rPr lang="en-US" altLang="zh-TW"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都是不同的。第二个参数则是</a:t>
            </a:r>
            <a:r>
              <a:rPr lang="en-US" altLang="zh-TW" sz="1200" b="0" i="0" kern="1200" dirty="0">
                <a:solidFill>
                  <a:schemeClr val="tx1"/>
                </a:solidFill>
                <a:effectLst/>
                <a:latin typeface="+mn-lt"/>
                <a:ea typeface="+mn-ea"/>
                <a:cs typeface="+mn-cs"/>
              </a:rPr>
              <a:t>Notification</a:t>
            </a:r>
            <a:r>
              <a:rPr lang="zh-CN" altLang="en-US" sz="1200" b="0" i="0" kern="1200" dirty="0">
                <a:solidFill>
                  <a:schemeClr val="tx1"/>
                </a:solidFill>
                <a:effectLst/>
                <a:latin typeface="+mn-lt"/>
                <a:ea typeface="+mn-ea"/>
                <a:cs typeface="+mn-cs"/>
              </a:rPr>
              <a:t>对象，这里直接将我们刚刚创建好的</a:t>
            </a:r>
            <a:r>
              <a:rPr lang="en-US" altLang="zh-TW" sz="1200" b="0" i="0" kern="1200" dirty="0">
                <a:solidFill>
                  <a:schemeClr val="tx1"/>
                </a:solidFill>
                <a:effectLst/>
                <a:latin typeface="+mn-lt"/>
                <a:ea typeface="+mn-ea"/>
                <a:cs typeface="+mn-cs"/>
              </a:rPr>
              <a:t>Notification</a:t>
            </a:r>
            <a:r>
              <a:rPr lang="zh-TW" altLang="en-US" sz="1200" b="0" i="0" kern="1200" dirty="0">
                <a:solidFill>
                  <a:schemeClr val="tx1"/>
                </a:solidFill>
                <a:effectLst/>
                <a:latin typeface="+mn-lt"/>
                <a:ea typeface="+mn-ea"/>
                <a:cs typeface="+mn-cs"/>
              </a:rPr>
              <a:t>对</a:t>
            </a:r>
            <a:r>
              <a:rPr lang="zh-CN" altLang="en-US" sz="1200" b="0" i="0" kern="1200" dirty="0">
                <a:solidFill>
                  <a:schemeClr val="tx1"/>
                </a:solidFill>
                <a:effectLst/>
                <a:latin typeface="+mn-lt"/>
                <a:ea typeface="+mn-ea"/>
                <a:cs typeface="+mn-cs"/>
              </a:rPr>
              <a:t>象传入即可。</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20</a:t>
            </a:fld>
            <a:endParaRPr lang="zh-CN" altLang="en-US"/>
          </a:p>
        </p:txBody>
      </p:sp>
    </p:spTree>
    <p:extLst>
      <p:ext uri="{BB962C8B-B14F-4D97-AF65-F5344CB8AC3E}">
        <p14:creationId xmlns:p14="http://schemas.microsoft.com/office/powerpoint/2010/main" val="1128497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PendingIntent</a:t>
            </a:r>
            <a:r>
              <a:rPr lang="zh-CN" altLang="en-US" sz="1200" dirty="0"/>
              <a:t>更加倾向于在某个合适的时机去执行某个动作的 </a:t>
            </a:r>
            <a:r>
              <a:rPr lang="en-US" altLang="zh-CN" sz="1200" dirty="0"/>
              <a:t>Intent</a:t>
            </a:r>
            <a:r>
              <a:rPr lang="zh-CN" altLang="en-US" sz="1200" dirty="0"/>
              <a:t>。</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en-US" altLang="zh-CN" sz="1200" b="0" i="0" kern="1200" dirty="0" err="1">
                <a:solidFill>
                  <a:schemeClr val="tx1"/>
                </a:solidFill>
                <a:effectLst/>
                <a:latin typeface="+mn-lt"/>
                <a:ea typeface="+mn-ea"/>
                <a:cs typeface="+mn-cs"/>
              </a:rPr>
              <a:t>PendingIntent</a:t>
            </a:r>
            <a:r>
              <a:rPr lang="zh-CN" altLang="en-US" sz="1200" b="0" i="0" kern="1200" dirty="0">
                <a:solidFill>
                  <a:schemeClr val="tx1"/>
                </a:solidFill>
                <a:effectLst/>
                <a:latin typeface="+mn-lt"/>
                <a:ea typeface="+mn-ea"/>
                <a:cs typeface="+mn-cs"/>
              </a:rPr>
              <a:t>其实具有一定误导性，因为它既不继承于</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，也不包含</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，它的核心可以粗略地汇总成四个字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异步激发”。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进程作为发起端，它可以从系统“获取”一个</a:t>
            </a:r>
            <a:r>
              <a:rPr lang="en-US" altLang="zh-CN" sz="1200" b="0" i="0" kern="1200" dirty="0" err="1">
                <a:solidFill>
                  <a:schemeClr val="tx1"/>
                </a:solidFill>
                <a:effectLst/>
                <a:latin typeface="+mn-lt"/>
                <a:ea typeface="+mn-ea"/>
                <a:cs typeface="+mn-cs"/>
              </a:rPr>
              <a:t>PendingIntent</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进程可以将</a:t>
            </a:r>
            <a:r>
              <a:rPr lang="en-US" altLang="zh-CN" sz="1200" b="0" i="0" kern="1200" dirty="0" err="1">
                <a:solidFill>
                  <a:schemeClr val="tx1"/>
                </a:solidFill>
                <a:effectLst/>
                <a:latin typeface="+mn-lt"/>
                <a:ea typeface="+mn-ea"/>
                <a:cs typeface="+mn-cs"/>
              </a:rPr>
              <a:t>PendingIntent</a:t>
            </a:r>
            <a:r>
              <a:rPr lang="zh-CN" altLang="en-US" sz="1200" b="0" i="0" kern="1200" dirty="0">
                <a:solidFill>
                  <a:schemeClr val="tx1"/>
                </a:solidFill>
                <a:effectLst/>
                <a:latin typeface="+mn-lt"/>
                <a:ea typeface="+mn-ea"/>
                <a:cs typeface="+mn-cs"/>
              </a:rPr>
              <a:t>对象通过</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机制“传递”给</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进程，再由</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进程在未来某个合适时机，“回调”</a:t>
            </a:r>
            <a:r>
              <a:rPr lang="en-US" altLang="zh-CN" sz="1200" b="0" i="0" kern="1200" dirty="0" err="1">
                <a:solidFill>
                  <a:schemeClr val="tx1"/>
                </a:solidFill>
                <a:effectLst/>
                <a:latin typeface="+mn-lt"/>
                <a:ea typeface="+mn-ea"/>
                <a:cs typeface="+mn-cs"/>
              </a:rPr>
              <a:t>PendingIntent</a:t>
            </a:r>
            <a:r>
              <a:rPr lang="zh-CN" altLang="en-US" sz="1200" b="0" i="0" kern="1200" dirty="0">
                <a:solidFill>
                  <a:schemeClr val="tx1"/>
                </a:solidFill>
                <a:effectLst/>
                <a:latin typeface="+mn-lt"/>
                <a:ea typeface="+mn-ea"/>
                <a:cs typeface="+mn-cs"/>
              </a:rPr>
              <a:t>对象的</a:t>
            </a:r>
            <a:r>
              <a:rPr lang="en-US" altLang="zh-CN" sz="1200" b="0" i="0" kern="1200" dirty="0">
                <a:solidFill>
                  <a:schemeClr val="tx1"/>
                </a:solidFill>
                <a:effectLst/>
                <a:latin typeface="+mn-lt"/>
                <a:ea typeface="+mn-ea"/>
                <a:cs typeface="+mn-cs"/>
              </a:rPr>
              <a:t>send()</a:t>
            </a:r>
            <a:r>
              <a:rPr lang="zh-CN" altLang="en-US" sz="1200" b="0" i="0" kern="1200" dirty="0">
                <a:solidFill>
                  <a:schemeClr val="tx1"/>
                </a:solidFill>
                <a:effectLst/>
                <a:latin typeface="+mn-lt"/>
                <a:ea typeface="+mn-ea"/>
                <a:cs typeface="+mn-cs"/>
              </a:rPr>
              <a:t>动作，完成激发。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0000"/>
                </a:solidFill>
                <a:latin typeface="Arial" panose="020B0604020202020204" pitchFamily="34" charset="0"/>
                <a:cs typeface="Arial" panose="020B0604020202020204" pitchFamily="34" charset="0"/>
              </a:rPr>
              <a:t>By </a:t>
            </a:r>
            <a:r>
              <a:rPr lang="en-US" altLang="zh-CN" sz="1200" b="1" dirty="0">
                <a:solidFill>
                  <a:srgbClr val="000000"/>
                </a:solidFill>
                <a:latin typeface="Arial" panose="020B0604020202020204" pitchFamily="34" charset="0"/>
                <a:cs typeface="Arial" panose="020B0604020202020204" pitchFamily="34" charset="0"/>
              </a:rPr>
              <a:t>giving a </a:t>
            </a:r>
            <a:r>
              <a:rPr lang="en-US" altLang="zh-CN" sz="1200" b="1" dirty="0" err="1">
                <a:solidFill>
                  <a:srgbClr val="000000"/>
                </a:solidFill>
                <a:latin typeface="Arial" panose="020B0604020202020204" pitchFamily="34" charset="0"/>
                <a:cs typeface="Arial" panose="020B0604020202020204" pitchFamily="34" charset="0"/>
              </a:rPr>
              <a:t>PendingIntent</a:t>
            </a:r>
            <a:r>
              <a:rPr lang="en-US" altLang="zh-CN" sz="1200" b="1" dirty="0">
                <a:solidFill>
                  <a:srgbClr val="000000"/>
                </a:solidFill>
                <a:latin typeface="Arial" panose="020B0604020202020204" pitchFamily="34" charset="0"/>
                <a:cs typeface="Arial" panose="020B0604020202020204" pitchFamily="34" charset="0"/>
              </a:rPr>
              <a:t> to another application</a:t>
            </a:r>
            <a:r>
              <a:rPr lang="en-US" altLang="zh-CN" sz="1200" dirty="0">
                <a:solidFill>
                  <a:srgbClr val="000000"/>
                </a:solidFill>
                <a:latin typeface="Arial" panose="020B0604020202020204" pitchFamily="34" charset="0"/>
                <a:cs typeface="Arial" panose="020B0604020202020204" pitchFamily="34" charset="0"/>
              </a:rPr>
              <a:t>, you are granting it the right to perform the operation you have specified as if </a:t>
            </a:r>
            <a:r>
              <a:rPr lang="en-US" altLang="zh-CN" sz="1200" b="1"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other application was yourself</a:t>
            </a:r>
            <a:r>
              <a:rPr lang="en-US" altLang="zh-CN" sz="1200" dirty="0">
                <a:solidFill>
                  <a:srgbClr val="000000"/>
                </a:solidFill>
                <a:latin typeface="Arial" panose="020B0604020202020204" pitchFamily="34" charset="0"/>
                <a:cs typeface="Arial" panose="020B0604020202020204" pitchFamily="34" charset="0"/>
              </a:rPr>
              <a:t>.</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21</a:t>
            </a:fld>
            <a:endParaRPr lang="zh-CN" altLang="en-US"/>
          </a:p>
        </p:txBody>
      </p:sp>
    </p:spTree>
    <p:extLst>
      <p:ext uri="{BB962C8B-B14F-4D97-AF65-F5344CB8AC3E}">
        <p14:creationId xmlns:p14="http://schemas.microsoft.com/office/powerpoint/2010/main" val="305072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AMS</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中最核心的服务，主要负责系统中四大组件的</a:t>
            </a:r>
            <a:r>
              <a:rPr lang="zh-CN" altLang="en-US" sz="1200" b="1" i="0" kern="1200" dirty="0">
                <a:solidFill>
                  <a:schemeClr val="tx1"/>
                </a:solidFill>
                <a:effectLst/>
                <a:latin typeface="+mn-lt"/>
                <a:ea typeface="+mn-ea"/>
                <a:cs typeface="+mn-cs"/>
              </a:rPr>
              <a:t>启动、切换、调度及应用进程的管理和调度</a:t>
            </a:r>
            <a:r>
              <a:rPr lang="zh-CN" altLang="en-US" sz="1200" b="0" i="0" kern="1200" dirty="0">
                <a:solidFill>
                  <a:schemeClr val="tx1"/>
                </a:solidFill>
                <a:effectLst/>
                <a:latin typeface="+mn-lt"/>
                <a:ea typeface="+mn-ea"/>
                <a:cs typeface="+mn-cs"/>
              </a:rPr>
              <a:t>等工作，其职责与操作系统中的进程管理和调度模块相类似。</a:t>
            </a:r>
            <a:endParaRPr lang="zh-CN" altLang="en-US" dirty="0"/>
          </a:p>
        </p:txBody>
      </p:sp>
      <p:sp>
        <p:nvSpPr>
          <p:cNvPr id="4" name="灯片编号占位符 3"/>
          <p:cNvSpPr>
            <a:spLocks noGrp="1"/>
          </p:cNvSpPr>
          <p:nvPr>
            <p:ph type="sldNum" sz="quarter" idx="10"/>
          </p:nvPr>
        </p:nvSpPr>
        <p:spPr/>
        <p:txBody>
          <a:bodyPr/>
          <a:lstStyle/>
          <a:p>
            <a:fld id="{B7CA63A9-EACA-4958-8D3F-677D88A7377D}" type="slidenum">
              <a:rPr lang="zh-CN" altLang="en-US" smtClean="0"/>
              <a:t>22</a:t>
            </a:fld>
            <a:endParaRPr lang="zh-CN" altLang="en-US"/>
          </a:p>
        </p:txBody>
      </p:sp>
    </p:spTree>
    <p:extLst>
      <p:ext uri="{BB962C8B-B14F-4D97-AF65-F5344CB8AC3E}">
        <p14:creationId xmlns:p14="http://schemas.microsoft.com/office/powerpoint/2010/main" val="1173239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MainActivity</a:t>
            </a:r>
            <a:r>
              <a:rPr lang="en-US" altLang="zh-CN" dirty="0"/>
              <a:t> </a:t>
            </a:r>
            <a:r>
              <a:rPr lang="zh-CN" altLang="en-US" dirty="0"/>
              <a:t>启动</a:t>
            </a:r>
            <a:r>
              <a:rPr lang="en-US" altLang="zh-CN" dirty="0"/>
              <a:t>Notification</a:t>
            </a:r>
          </a:p>
          <a:p>
            <a:endParaRPr lang="en-US" altLang="zh-CN" dirty="0"/>
          </a:p>
          <a:p>
            <a:r>
              <a:rPr lang="zh-CN" altLang="en-US" sz="1200" b="0" i="0" kern="1200" dirty="0">
                <a:solidFill>
                  <a:schemeClr val="tx1"/>
                </a:solidFill>
                <a:effectLst/>
                <a:latin typeface="+mn-lt"/>
                <a:ea typeface="+mn-ea"/>
                <a:cs typeface="+mn-cs"/>
              </a:rPr>
              <a:t>先是使用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表达出我们想要启动 </a:t>
            </a:r>
            <a:r>
              <a:rPr lang="en-US" altLang="zh-CN" sz="1200" b="0" i="0" kern="1200" dirty="0" err="1">
                <a:solidFill>
                  <a:schemeClr val="tx1"/>
                </a:solidFill>
                <a:effectLst/>
                <a:latin typeface="+mn-lt"/>
                <a:ea typeface="+mn-ea"/>
                <a:cs typeface="+mn-cs"/>
              </a:rPr>
              <a:t>NotificationActivity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的“意图”，然后将构建好的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对象传入到 </a:t>
            </a:r>
            <a:r>
              <a:rPr lang="en-US" altLang="zh-CN" sz="1200" b="0" i="0" kern="1200" dirty="0" err="1">
                <a:solidFill>
                  <a:schemeClr val="tx1"/>
                </a:solidFill>
                <a:effectLst/>
                <a:latin typeface="+mn-lt"/>
                <a:ea typeface="+mn-ea"/>
                <a:cs typeface="+mn-cs"/>
              </a:rPr>
              <a:t>PendingIntent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getActivity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方法里，以得到 </a:t>
            </a:r>
            <a:r>
              <a:rPr lang="en-US" altLang="zh-CN" sz="1200" b="0" i="0" kern="1200" dirty="0" err="1">
                <a:solidFill>
                  <a:schemeClr val="tx1"/>
                </a:solidFill>
                <a:effectLst/>
                <a:latin typeface="+mn-lt"/>
                <a:ea typeface="+mn-ea"/>
                <a:cs typeface="+mn-cs"/>
              </a:rPr>
              <a:t>PendingIntent</a:t>
            </a:r>
            <a:r>
              <a:rPr lang="zh-CN" altLang="en-US" sz="1200" b="0" i="0" kern="1200" dirty="0">
                <a:solidFill>
                  <a:schemeClr val="tx1"/>
                </a:solidFill>
                <a:effectLst/>
                <a:latin typeface="+mn-lt"/>
                <a:ea typeface="+mn-ea"/>
                <a:cs typeface="+mn-cs"/>
              </a:rPr>
              <a:t>的实例，接着把它作为第四个参数传入到 </a:t>
            </a:r>
            <a:r>
              <a:rPr lang="en-US" altLang="zh-CN" sz="1200" b="0" i="0" kern="1200" dirty="0">
                <a:solidFill>
                  <a:schemeClr val="tx1"/>
                </a:solidFill>
                <a:effectLst/>
                <a:latin typeface="+mn-lt"/>
                <a:ea typeface="+mn-ea"/>
                <a:cs typeface="+mn-cs"/>
              </a:rPr>
              <a:t>Notification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setContentIntent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点击 </a:t>
            </a:r>
            <a:r>
              <a:rPr lang="en-US" altLang="zh-CN" sz="1200" b="0" i="0" kern="1200" dirty="0">
                <a:solidFill>
                  <a:schemeClr val="tx1"/>
                </a:solidFill>
                <a:effectLst/>
                <a:latin typeface="+mn-lt"/>
                <a:ea typeface="+mn-ea"/>
                <a:cs typeface="+mn-cs"/>
              </a:rPr>
              <a:t>Send notice </a:t>
            </a:r>
            <a:r>
              <a:rPr lang="zh-CN" altLang="en-US" sz="1200" b="0" i="0" kern="1200" dirty="0">
                <a:solidFill>
                  <a:schemeClr val="tx1"/>
                </a:solidFill>
                <a:effectLst/>
                <a:latin typeface="+mn-lt"/>
                <a:ea typeface="+mn-ea"/>
                <a:cs typeface="+mn-cs"/>
              </a:rPr>
              <a:t>按钮，发出一条通知。然后下拉系统状态栏，点击一下该通知，就会看到 </a:t>
            </a:r>
            <a:r>
              <a:rPr lang="en-US" altLang="zh-CN" sz="1200" b="0" i="0" kern="1200" dirty="0" err="1">
                <a:solidFill>
                  <a:schemeClr val="tx1"/>
                </a:solidFill>
                <a:effectLst/>
                <a:latin typeface="+mn-lt"/>
                <a:ea typeface="+mn-ea"/>
                <a:cs typeface="+mn-cs"/>
              </a:rPr>
              <a:t>NotificationActivity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这个活动的界面了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PendingIntent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的用法同样很简单，它主要提供了几个静态方法用于获取 </a:t>
            </a:r>
            <a:r>
              <a:rPr lang="en-US" altLang="zh-CN" sz="1200" b="0" i="0" kern="1200" dirty="0" err="1">
                <a:solidFill>
                  <a:schemeClr val="tx1"/>
                </a:solidFill>
                <a:effectLst/>
                <a:latin typeface="+mn-lt"/>
                <a:ea typeface="+mn-ea"/>
                <a:cs typeface="+mn-cs"/>
              </a:rPr>
              <a:t>PendingIntent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的实例，可以根据需求来选择是使用 </a:t>
            </a:r>
            <a:r>
              <a:rPr lang="en-US" altLang="zh-CN" sz="1200" b="0" i="0" kern="1200" dirty="0" err="1">
                <a:solidFill>
                  <a:schemeClr val="tx1"/>
                </a:solidFill>
                <a:effectLst/>
                <a:latin typeface="+mn-lt"/>
                <a:ea typeface="+mn-ea"/>
                <a:cs typeface="+mn-cs"/>
              </a:rPr>
              <a:t>getActivity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r>
              <a:rPr lang="en-US" altLang="zh-CN" sz="1200" b="0" i="0" kern="1200" dirty="0" err="1">
                <a:solidFill>
                  <a:schemeClr val="tx1"/>
                </a:solidFill>
                <a:effectLst/>
                <a:latin typeface="+mn-lt"/>
                <a:ea typeface="+mn-ea"/>
                <a:cs typeface="+mn-cs"/>
              </a:rPr>
              <a:t>getBroadcast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方法、还是 </a:t>
            </a:r>
            <a:r>
              <a:rPr lang="en-US" altLang="zh-CN" sz="1200" b="0" i="0" kern="1200" dirty="0" err="1">
                <a:solidFill>
                  <a:schemeClr val="tx1"/>
                </a:solidFill>
                <a:effectLst/>
                <a:latin typeface="+mn-lt"/>
                <a:ea typeface="+mn-ea"/>
                <a:cs typeface="+mn-cs"/>
              </a:rPr>
              <a:t>getService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方法。这几个方法所接收的参数都是相同的，第一个参数依旧是 </a:t>
            </a:r>
            <a:r>
              <a:rPr lang="en-US" altLang="zh-CN" sz="1200" b="0" i="0" kern="1200" dirty="0">
                <a:solidFill>
                  <a:schemeClr val="tx1"/>
                </a:solidFill>
                <a:effectLst/>
                <a:latin typeface="+mn-lt"/>
                <a:ea typeface="+mn-ea"/>
                <a:cs typeface="+mn-cs"/>
              </a:rPr>
              <a:t>Context</a:t>
            </a:r>
            <a:r>
              <a:rPr lang="zh-CN" altLang="en-US" sz="1200" b="0" i="0" kern="1200" dirty="0">
                <a:solidFill>
                  <a:schemeClr val="tx1"/>
                </a:solidFill>
                <a:effectLst/>
                <a:latin typeface="+mn-lt"/>
                <a:ea typeface="+mn-ea"/>
                <a:cs typeface="+mn-cs"/>
              </a:rPr>
              <a:t>，不用多做解释。第二个参数一般用不到，通常都是传入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即可。第三个参数是一个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对象，可以通过这个对象构建出 </a:t>
            </a:r>
            <a:r>
              <a:rPr lang="en-US" altLang="zh-CN" sz="1200" b="0" i="0" kern="1200" dirty="0" err="1">
                <a:solidFill>
                  <a:schemeClr val="tx1"/>
                </a:solidFill>
                <a:effectLst/>
                <a:latin typeface="+mn-lt"/>
                <a:ea typeface="+mn-ea"/>
                <a:cs typeface="+mn-cs"/>
              </a:rPr>
              <a:t>PendingIntent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的“意图”。第四个参数用于确定 </a:t>
            </a:r>
            <a:r>
              <a:rPr lang="en-US" altLang="zh-CN" sz="1200" b="0" i="0" kern="1200" dirty="0" err="1">
                <a:solidFill>
                  <a:schemeClr val="tx1"/>
                </a:solidFill>
                <a:effectLst/>
                <a:latin typeface="+mn-lt"/>
                <a:ea typeface="+mn-ea"/>
                <a:cs typeface="+mn-cs"/>
              </a:rPr>
              <a:t>PendingIntent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的行为，有</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FLAG_ONE_SHOT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FLAG_NO_CREATE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FLAG_CANCEL_CURRENT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FLAG_UPDATE_CURRENT </a:t>
            </a:r>
            <a:r>
              <a:rPr lang="zh-CN" altLang="en-US" sz="1200" b="0" i="0" kern="1200" dirty="0">
                <a:solidFill>
                  <a:schemeClr val="tx1"/>
                </a:solidFill>
                <a:effectLst/>
                <a:latin typeface="+mn-lt"/>
                <a:ea typeface="+mn-ea"/>
                <a:cs typeface="+mn-cs"/>
              </a:rPr>
              <a:t>这四种值可选</a:t>
            </a:r>
            <a:r>
              <a:rPr lang="zh-CN" altLang="en-US" dirty="0"/>
              <a:t> </a:t>
            </a:r>
            <a:br>
              <a:rPr lang="zh-CN" altLang="en-US" dirty="0"/>
            </a:b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23</a:t>
            </a:fld>
            <a:endParaRPr lang="zh-CN" altLang="en-US"/>
          </a:p>
        </p:txBody>
      </p:sp>
    </p:spTree>
    <p:extLst>
      <p:ext uri="{BB962C8B-B14F-4D97-AF65-F5344CB8AC3E}">
        <p14:creationId xmlns:p14="http://schemas.microsoft.com/office/powerpoint/2010/main" val="3175076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系统状态上的通知图标还没有消失呢？没有在代码中对该通知进行取消，它就会一直显示在系统的状态栏上显示。调用</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NotificationManager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方法就可以取消通知了</a:t>
            </a:r>
            <a:r>
              <a:rPr lang="zh-CN" altLang="en-US" dirty="0"/>
              <a:t> </a:t>
            </a:r>
            <a:endParaRPr lang="en-US" altLang="zh-CN" dirty="0"/>
          </a:p>
          <a:p>
            <a:endParaRPr lang="en-US" altLang="zh-CN" dirty="0"/>
          </a:p>
          <a:p>
            <a:r>
              <a:rPr lang="en-US" altLang="zh-CN" sz="1200" b="1" i="0" kern="1200" dirty="0" err="1">
                <a:solidFill>
                  <a:schemeClr val="tx1"/>
                </a:solidFill>
                <a:effectLst/>
                <a:latin typeface="+mn-lt"/>
                <a:ea typeface="+mn-ea"/>
                <a:cs typeface="+mn-cs"/>
              </a:rPr>
              <a:t>manager.cancel</a:t>
            </a:r>
            <a:r>
              <a:rPr lang="en-US" altLang="zh-CN" sz="1200" b="1" i="0" kern="1200" dirty="0">
                <a:solidFill>
                  <a:schemeClr val="tx1"/>
                </a:solidFill>
                <a:effectLst/>
                <a:latin typeface="+mn-lt"/>
                <a:ea typeface="+mn-ea"/>
                <a:cs typeface="+mn-cs"/>
              </a:rPr>
              <a:t>(1);</a:t>
            </a:r>
            <a:r>
              <a:rPr lang="en-US" altLang="zh-CN" dirty="0"/>
              <a:t> </a:t>
            </a:r>
            <a:br>
              <a:rPr lang="en-US" altLang="zh-CN" dirty="0"/>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是什么意思呢？还记得在创建通知的时候给每条通知指定的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吗？当时我们给这条通知设置的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就是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。因此，如果你想要取消哪一条通知，就在 </a:t>
            </a:r>
            <a:r>
              <a:rPr lang="en-US" altLang="zh-CN" sz="1200" b="0" i="0" kern="1200" dirty="0">
                <a:solidFill>
                  <a:schemeClr val="tx1"/>
                </a:solidFill>
                <a:effectLst/>
                <a:latin typeface="+mn-lt"/>
                <a:ea typeface="+mn-ea"/>
                <a:cs typeface="+mn-cs"/>
              </a:rPr>
              <a:t>cancel()</a:t>
            </a:r>
            <a:r>
              <a:rPr lang="zh-CN" altLang="en-US" sz="1200" b="0" i="0" kern="1200" dirty="0">
                <a:solidFill>
                  <a:schemeClr val="tx1"/>
                </a:solidFill>
                <a:effectLst/>
                <a:latin typeface="+mn-lt"/>
                <a:ea typeface="+mn-ea"/>
                <a:cs typeface="+mn-cs"/>
              </a:rPr>
              <a:t>方法中传入该通知的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就行了。</a:t>
            </a:r>
            <a:r>
              <a:rPr lang="zh-CN" altLang="en-US" dirty="0"/>
              <a:t> </a:t>
            </a:r>
            <a:br>
              <a:rPr lang="zh-CN" altLang="en-US" dirty="0"/>
            </a:b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24</a:t>
            </a:fld>
            <a:endParaRPr lang="zh-CN" altLang="en-US"/>
          </a:p>
        </p:txBody>
      </p:sp>
    </p:spTree>
    <p:extLst>
      <p:ext uri="{BB962C8B-B14F-4D97-AF65-F5344CB8AC3E}">
        <p14:creationId xmlns:p14="http://schemas.microsoft.com/office/powerpoint/2010/main" val="3795126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通知发出的时候播放一段音频，这样就能够更好地告知用户有通知到来。</a:t>
            </a:r>
            <a:r>
              <a:rPr lang="en-US" altLang="zh-CN" sz="1200" b="0" i="0" kern="1200" dirty="0">
                <a:solidFill>
                  <a:schemeClr val="tx1"/>
                </a:solidFill>
                <a:effectLst/>
                <a:latin typeface="+mn-lt"/>
                <a:ea typeface="+mn-ea"/>
                <a:cs typeface="+mn-cs"/>
              </a:rPr>
              <a:t>sound </a:t>
            </a:r>
            <a:r>
              <a:rPr lang="zh-CN" altLang="en-US" sz="1200" b="0" i="0" kern="1200" dirty="0">
                <a:solidFill>
                  <a:schemeClr val="tx1"/>
                </a:solidFill>
                <a:effectLst/>
                <a:latin typeface="+mn-lt"/>
                <a:ea typeface="+mn-ea"/>
                <a:cs typeface="+mn-cs"/>
              </a:rPr>
              <a:t>这个属性是一个 </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对象，所以在指定音频文件的时候还需要先获取到音频文件对应的 </a:t>
            </a:r>
            <a:r>
              <a:rPr lang="en-US" altLang="zh-CN" sz="1200" b="0" i="0" kern="1200" dirty="0">
                <a:solidFill>
                  <a:schemeClr val="tx1"/>
                </a:solidFill>
                <a:effectLst/>
                <a:latin typeface="+mn-lt"/>
                <a:ea typeface="+mn-ea"/>
                <a:cs typeface="+mn-cs"/>
              </a:rPr>
              <a:t>URI</a:t>
            </a:r>
            <a:r>
              <a:rPr lang="zh-CN" altLang="en-US" sz="1200" b="0" i="0" kern="1200" dirty="0">
                <a:solidFill>
                  <a:schemeClr val="tx1"/>
                </a:solidFill>
                <a:effectLst/>
                <a:latin typeface="+mn-lt"/>
                <a:ea typeface="+mn-ea"/>
                <a:cs typeface="+mn-cs"/>
              </a:rPr>
              <a:t>。比如说，我们手机的</a:t>
            </a:r>
            <a:r>
              <a:rPr lang="en-US" altLang="zh-CN" sz="1200" b="0" i="0" kern="1200" dirty="0">
                <a:solidFill>
                  <a:schemeClr val="tx1"/>
                </a:solidFill>
                <a:effectLst/>
                <a:latin typeface="+mn-lt"/>
                <a:ea typeface="+mn-ea"/>
                <a:cs typeface="+mn-cs"/>
              </a:rPr>
              <a:t>/system/media/audio/ringtones </a:t>
            </a:r>
            <a:r>
              <a:rPr lang="zh-CN" altLang="en-US" sz="1200" b="0" i="0" kern="1200" dirty="0">
                <a:solidFill>
                  <a:schemeClr val="tx1"/>
                </a:solidFill>
                <a:effectLst/>
                <a:latin typeface="+mn-lt"/>
                <a:ea typeface="+mn-ea"/>
                <a:cs typeface="+mn-cs"/>
              </a:rPr>
              <a:t>目录下有一个 </a:t>
            </a:r>
            <a:r>
              <a:rPr lang="en-US" altLang="zh-CN" sz="1200" b="0" i="0" kern="1200" dirty="0">
                <a:solidFill>
                  <a:schemeClr val="tx1"/>
                </a:solidFill>
                <a:effectLst/>
                <a:latin typeface="+mn-lt"/>
                <a:ea typeface="+mn-ea"/>
                <a:cs typeface="+mn-cs"/>
              </a:rPr>
              <a:t>Basic_tone.ogg</a:t>
            </a:r>
            <a:r>
              <a:rPr lang="zh-CN" altLang="en-US" sz="1200" b="0" i="0" kern="1200" dirty="0">
                <a:solidFill>
                  <a:schemeClr val="tx1"/>
                </a:solidFill>
                <a:effectLst/>
                <a:latin typeface="+mn-lt"/>
                <a:ea typeface="+mn-ea"/>
                <a:cs typeface="+mn-cs"/>
              </a:rPr>
              <a:t>音频文件</a:t>
            </a:r>
            <a:r>
              <a:rPr lang="zh-CN" altLang="en-US" dirty="0"/>
              <a:t>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vibrate</a:t>
            </a:r>
            <a:r>
              <a:rPr lang="zh-CN" altLang="en-US" sz="1200" b="0" i="0" kern="1200" dirty="0">
                <a:solidFill>
                  <a:schemeClr val="tx1"/>
                </a:solidFill>
                <a:effectLst/>
                <a:latin typeface="+mn-lt"/>
                <a:ea typeface="+mn-ea"/>
                <a:cs typeface="+mn-cs"/>
              </a:rPr>
              <a:t>这个属性。它是一个长整型的数组，用于设置手机静止和振动的时长，以毫秒为单位。下标为</a:t>
            </a:r>
            <a:r>
              <a:rPr lang="en-US" altLang="zh-TW"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的值表示手机静止的时长，下标为</a:t>
            </a:r>
            <a:r>
              <a:rPr lang="en-US" altLang="zh-TW"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的值表示手机振动的时长，下标为</a:t>
            </a:r>
            <a:r>
              <a:rPr lang="en-US" altLang="zh-TW"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的值又表示手机静止的 时长，以此类推。所以，如果想要让手机在通知到来的时候立刻振动</a:t>
            </a:r>
            <a:r>
              <a:rPr lang="en-US" altLang="zh-TW"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秒，然后静止</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秒，再振 动</a:t>
            </a:r>
            <a:r>
              <a:rPr lang="en-US" altLang="zh-TW"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秒</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&lt;uses-permission </a:t>
            </a:r>
            <a:r>
              <a:rPr lang="en-US" altLang="zh-CN" sz="1200" b="1" i="0" kern="1200" dirty="0" err="1">
                <a:solidFill>
                  <a:schemeClr val="tx1"/>
                </a:solidFill>
                <a:effectLst/>
                <a:latin typeface="+mn-lt"/>
                <a:ea typeface="+mn-ea"/>
                <a:cs typeface="+mn-cs"/>
              </a:rPr>
              <a:t>android:name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android.permission.VIBRATE</a:t>
            </a:r>
            <a:r>
              <a:rPr lang="en-US" altLang="zh-CN" sz="1200" b="1" i="0" kern="1200" dirty="0">
                <a:solidFill>
                  <a:schemeClr val="tx1"/>
                </a:solidFill>
                <a:effectLst/>
                <a:latin typeface="+mn-lt"/>
                <a:ea typeface="+mn-ea"/>
                <a:cs typeface="+mn-cs"/>
              </a:rPr>
              <a:t>" /&gt;</a:t>
            </a:r>
            <a:r>
              <a:rPr lang="en-US" altLang="zh-CN" dirty="0"/>
              <a:t> </a:t>
            </a:r>
            <a:br>
              <a:rPr lang="en-US" altLang="zh-CN"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25</a:t>
            </a:fld>
            <a:endParaRPr lang="zh-CN" altLang="en-US"/>
          </a:p>
        </p:txBody>
      </p:sp>
    </p:spTree>
    <p:extLst>
      <p:ext uri="{BB962C8B-B14F-4D97-AF65-F5344CB8AC3E}">
        <p14:creationId xmlns:p14="http://schemas.microsoft.com/office/powerpoint/2010/main" val="3530734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28</a:t>
            </a:fld>
            <a:endParaRPr lang="zh-CN" altLang="en-US"/>
          </a:p>
        </p:txBody>
      </p:sp>
    </p:spTree>
    <p:extLst>
      <p:ext uri="{BB962C8B-B14F-4D97-AF65-F5344CB8AC3E}">
        <p14:creationId xmlns:p14="http://schemas.microsoft.com/office/powerpoint/2010/main" val="1397940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确实是不允许在子线程中进行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操作的</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子线程里去执行一些耗时任务，然后根据任务的执行结果来更新相应的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控件</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32</a:t>
            </a:fld>
            <a:endParaRPr lang="zh-CN" altLang="en-US"/>
          </a:p>
        </p:txBody>
      </p:sp>
    </p:spTree>
    <p:extLst>
      <p:ext uri="{BB962C8B-B14F-4D97-AF65-F5344CB8AC3E}">
        <p14:creationId xmlns:p14="http://schemas.microsoft.com/office/powerpoint/2010/main" val="1048335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void </a:t>
            </a:r>
            <a:r>
              <a:rPr lang="en-US" altLang="zh-CN" sz="1200" b="1" i="0" kern="1200" dirty="0" err="1">
                <a:solidFill>
                  <a:schemeClr val="tx1"/>
                </a:solidFill>
                <a:effectLst/>
                <a:latin typeface="+mn-lt"/>
                <a:ea typeface="+mn-ea"/>
                <a:cs typeface="+mn-cs"/>
              </a:rPr>
              <a:t>onClick</a:t>
            </a:r>
            <a:r>
              <a:rPr lang="en-US" altLang="zh-CN" sz="1200" b="1" i="0" kern="1200" dirty="0">
                <a:solidFill>
                  <a:schemeClr val="tx1"/>
                </a:solidFill>
                <a:effectLst/>
                <a:latin typeface="+mn-lt"/>
                <a:ea typeface="+mn-ea"/>
                <a:cs typeface="+mn-cs"/>
              </a:rPr>
              <a:t>(View v)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switch (</a:t>
            </a:r>
            <a:r>
              <a:rPr lang="en-US" altLang="zh-CN" sz="1200" b="1" i="0" kern="1200" dirty="0" err="1">
                <a:solidFill>
                  <a:schemeClr val="tx1"/>
                </a:solidFill>
                <a:effectLst/>
                <a:latin typeface="+mn-lt"/>
                <a:ea typeface="+mn-ea"/>
                <a:cs typeface="+mn-cs"/>
              </a:rPr>
              <a:t>v.getId</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case </a:t>
            </a:r>
            <a:r>
              <a:rPr lang="en-US" altLang="zh-CN" sz="1200" b="1" i="0" kern="1200" dirty="0" err="1">
                <a:solidFill>
                  <a:schemeClr val="tx1"/>
                </a:solidFill>
                <a:effectLst/>
                <a:latin typeface="+mn-lt"/>
                <a:ea typeface="+mn-ea"/>
                <a:cs typeface="+mn-cs"/>
              </a:rPr>
              <a:t>R.id.change_text</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new Thread(new Runnable()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void run()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Message </a:t>
            </a:r>
            <a:r>
              <a:rPr lang="en-US" altLang="zh-CN" sz="1200" b="1" i="0" kern="1200" dirty="0" err="1">
                <a:solidFill>
                  <a:schemeClr val="tx1"/>
                </a:solidFill>
                <a:effectLst/>
                <a:latin typeface="+mn-lt"/>
                <a:ea typeface="+mn-ea"/>
                <a:cs typeface="+mn-cs"/>
              </a:rPr>
              <a:t>message</a:t>
            </a:r>
            <a:r>
              <a:rPr lang="en-US" altLang="zh-CN" sz="1200" b="1" i="0" kern="1200" dirty="0">
                <a:solidFill>
                  <a:schemeClr val="tx1"/>
                </a:solidFill>
                <a:effectLst/>
                <a:latin typeface="+mn-lt"/>
                <a:ea typeface="+mn-ea"/>
                <a:cs typeface="+mn-cs"/>
              </a:rPr>
              <a:t> = new Message();</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message.what</a:t>
            </a:r>
            <a:r>
              <a:rPr lang="en-US" altLang="zh-CN" sz="1200" b="1" i="0" kern="1200" dirty="0">
                <a:solidFill>
                  <a:schemeClr val="tx1"/>
                </a:solidFill>
                <a:effectLst/>
                <a:latin typeface="+mn-lt"/>
                <a:ea typeface="+mn-ea"/>
                <a:cs typeface="+mn-cs"/>
              </a:rPr>
              <a:t> = UPDATE_TEXT;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handler.sendMessage</a:t>
            </a:r>
            <a:r>
              <a:rPr lang="en-US" altLang="zh-CN" sz="1200" b="1" i="0" kern="1200" dirty="0">
                <a:solidFill>
                  <a:schemeClr val="tx1"/>
                </a:solidFill>
                <a:effectLst/>
                <a:latin typeface="+mn-lt"/>
                <a:ea typeface="+mn-ea"/>
                <a:cs typeface="+mn-cs"/>
              </a:rPr>
              <a:t>(message); // </a:t>
            </a:r>
            <a:r>
              <a:rPr lang="zh-CN" altLang="en-US" sz="1200" b="0" i="0" kern="1200" dirty="0">
                <a:solidFill>
                  <a:schemeClr val="tx1"/>
                </a:solidFill>
                <a:effectLst/>
                <a:latin typeface="+mn-lt"/>
                <a:ea typeface="+mn-ea"/>
                <a:cs typeface="+mn-cs"/>
              </a:rPr>
              <a:t>将</a:t>
            </a:r>
            <a:r>
              <a:rPr lang="en-US" altLang="zh-CN" sz="1200" b="1" i="0" kern="1200" dirty="0">
                <a:solidFill>
                  <a:schemeClr val="tx1"/>
                </a:solidFill>
                <a:effectLst/>
                <a:latin typeface="+mn-lt"/>
                <a:ea typeface="+mn-ea"/>
                <a:cs typeface="+mn-cs"/>
              </a:rPr>
              <a:t>Message</a:t>
            </a:r>
            <a:r>
              <a:rPr lang="zh-CN" altLang="en-US" sz="1200" b="0" i="0" kern="1200" dirty="0">
                <a:solidFill>
                  <a:schemeClr val="tx1"/>
                </a:solidFill>
                <a:effectLst/>
                <a:latin typeface="+mn-lt"/>
                <a:ea typeface="+mn-ea"/>
                <a:cs typeface="+mn-cs"/>
              </a:rPr>
              <a:t>对象发送出去</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}).start();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default: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break;</a:t>
            </a:r>
            <a:r>
              <a:rPr lang="en-US" altLang="zh-CN" dirty="0"/>
              <a:t> </a:t>
            </a:r>
            <a:br>
              <a:rPr lang="en-US" altLang="zh-CN" dirty="0"/>
            </a:br>
            <a:endParaRPr lang="en-US" altLang="zh-CN" dirty="0"/>
          </a:p>
          <a:p>
            <a:r>
              <a:rPr lang="en-US" altLang="zh-CN" sz="1200" b="0" i="0" kern="1200" dirty="0">
                <a:solidFill>
                  <a:schemeClr val="tx1"/>
                </a:solidFill>
                <a:effectLst/>
                <a:latin typeface="+mn-lt"/>
                <a:ea typeface="+mn-ea"/>
                <a:cs typeface="+mn-cs"/>
              </a:rPr>
              <a:t>Handler </a:t>
            </a:r>
            <a:r>
              <a:rPr lang="zh-CN" altLang="en-US" sz="1200" b="0" i="0" kern="1200" dirty="0">
                <a:solidFill>
                  <a:schemeClr val="tx1"/>
                </a:solidFill>
                <a:effectLst/>
                <a:latin typeface="+mn-lt"/>
                <a:ea typeface="+mn-ea"/>
                <a:cs typeface="+mn-cs"/>
              </a:rPr>
              <a:t>是在主线程中创建的，所以此时 </a:t>
            </a:r>
            <a:r>
              <a:rPr lang="en-US" altLang="zh-CN" sz="1200" b="0" i="0" kern="1200" dirty="0" err="1">
                <a:solidFill>
                  <a:schemeClr val="tx1"/>
                </a:solidFill>
                <a:effectLst/>
                <a:latin typeface="+mn-lt"/>
                <a:ea typeface="+mn-ea"/>
                <a:cs typeface="+mn-cs"/>
              </a:rPr>
              <a:t>handleMessage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方法中的代码也会在主线程中运行。</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并没有在子线程里直接进行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操作，而是创建了一个 </a:t>
            </a:r>
            <a:r>
              <a:rPr lang="en-US" altLang="zh-CN" sz="1200" b="0" i="0" kern="1200" dirty="0">
                <a:solidFill>
                  <a:schemeClr val="tx1"/>
                </a:solidFill>
                <a:effectLst/>
                <a:latin typeface="+mn-lt"/>
                <a:ea typeface="+mn-ea"/>
                <a:cs typeface="+mn-cs"/>
              </a:rPr>
              <a:t>Message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android.os.Message</a:t>
            </a:r>
            <a:r>
              <a:rPr lang="zh-CN" altLang="en-US" sz="1200" b="0" i="0" kern="1200" dirty="0">
                <a:solidFill>
                  <a:schemeClr val="tx1"/>
                </a:solidFill>
                <a:effectLst/>
                <a:latin typeface="+mn-lt"/>
                <a:ea typeface="+mn-ea"/>
                <a:cs typeface="+mn-cs"/>
              </a:rPr>
              <a:t>）对象，并将它的 </a:t>
            </a:r>
            <a:r>
              <a:rPr lang="en-US" altLang="zh-CN" sz="1200" b="0" i="0" kern="1200" dirty="0">
                <a:solidFill>
                  <a:schemeClr val="tx1"/>
                </a:solidFill>
                <a:effectLst/>
                <a:latin typeface="+mn-lt"/>
                <a:ea typeface="+mn-ea"/>
                <a:cs typeface="+mn-cs"/>
              </a:rPr>
              <a:t>what </a:t>
            </a:r>
            <a:r>
              <a:rPr lang="zh-CN" altLang="en-US" sz="1200" b="0" i="0" kern="1200" dirty="0">
                <a:solidFill>
                  <a:schemeClr val="tx1"/>
                </a:solidFill>
                <a:effectLst/>
                <a:latin typeface="+mn-lt"/>
                <a:ea typeface="+mn-ea"/>
                <a:cs typeface="+mn-cs"/>
              </a:rPr>
              <a:t>字段的值指定为 </a:t>
            </a:r>
            <a:r>
              <a:rPr lang="en-US" altLang="zh-CN" sz="1200" b="0" i="0" kern="1200" dirty="0">
                <a:solidFill>
                  <a:schemeClr val="tx1"/>
                </a:solidFill>
                <a:effectLst/>
                <a:latin typeface="+mn-lt"/>
                <a:ea typeface="+mn-ea"/>
                <a:cs typeface="+mn-cs"/>
              </a:rPr>
              <a:t>UPDATE_TEXT</a:t>
            </a:r>
            <a:r>
              <a:rPr lang="zh-CN" altLang="en-US" sz="1200" b="0" i="0" kern="1200" dirty="0">
                <a:solidFill>
                  <a:schemeClr val="tx1"/>
                </a:solidFill>
                <a:effectLst/>
                <a:latin typeface="+mn-lt"/>
                <a:ea typeface="+mn-ea"/>
                <a:cs typeface="+mn-cs"/>
              </a:rPr>
              <a:t>，然后调用 </a:t>
            </a:r>
            <a:r>
              <a:rPr lang="en-US" altLang="zh-CN" sz="1200" b="0" i="0" kern="1200" dirty="0">
                <a:solidFill>
                  <a:schemeClr val="tx1"/>
                </a:solidFill>
                <a:effectLst/>
                <a:latin typeface="+mn-lt"/>
                <a:ea typeface="+mn-ea"/>
                <a:cs typeface="+mn-cs"/>
              </a:rPr>
              <a:t>Handler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sendMessage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方法将这条</a:t>
            </a:r>
            <a:r>
              <a:rPr lang="en-US" altLang="zh-CN" sz="1200" b="0" i="0" kern="1200" dirty="0">
                <a:solidFill>
                  <a:schemeClr val="tx1"/>
                </a:solidFill>
                <a:effectLst/>
                <a:latin typeface="+mn-lt"/>
                <a:ea typeface="+mn-ea"/>
                <a:cs typeface="+mn-cs"/>
              </a:rPr>
              <a:t>Message </a:t>
            </a:r>
            <a:r>
              <a:rPr lang="zh-CN" altLang="en-US" sz="1200" b="0" i="0" kern="1200" dirty="0">
                <a:solidFill>
                  <a:schemeClr val="tx1"/>
                </a:solidFill>
                <a:effectLst/>
                <a:latin typeface="+mn-lt"/>
                <a:ea typeface="+mn-ea"/>
                <a:cs typeface="+mn-cs"/>
              </a:rPr>
              <a:t>发送出去。很快，</a:t>
            </a:r>
            <a:r>
              <a:rPr lang="en-US" altLang="zh-CN" sz="1200" b="0" i="0" kern="1200" dirty="0">
                <a:solidFill>
                  <a:schemeClr val="tx1"/>
                </a:solidFill>
                <a:effectLst/>
                <a:latin typeface="+mn-lt"/>
                <a:ea typeface="+mn-ea"/>
                <a:cs typeface="+mn-cs"/>
              </a:rPr>
              <a:t>Handler </a:t>
            </a:r>
            <a:r>
              <a:rPr lang="zh-CN" altLang="en-US" sz="1200" b="0" i="0" kern="1200" dirty="0">
                <a:solidFill>
                  <a:schemeClr val="tx1"/>
                </a:solidFill>
                <a:effectLst/>
                <a:latin typeface="+mn-lt"/>
                <a:ea typeface="+mn-ea"/>
                <a:cs typeface="+mn-cs"/>
              </a:rPr>
              <a:t>就会收到这条 </a:t>
            </a:r>
            <a:r>
              <a:rPr lang="en-US" altLang="zh-CN" sz="1200" b="0" i="0" kern="1200" dirty="0">
                <a:solidFill>
                  <a:schemeClr val="tx1"/>
                </a:solidFill>
                <a:effectLst/>
                <a:latin typeface="+mn-lt"/>
                <a:ea typeface="+mn-ea"/>
                <a:cs typeface="+mn-cs"/>
              </a:rPr>
              <a:t>Message</a:t>
            </a:r>
            <a:r>
              <a:rPr lang="zh-CN" altLang="en-US" sz="1200" b="0" i="0" kern="1200" dirty="0">
                <a:solidFill>
                  <a:schemeClr val="tx1"/>
                </a:solidFill>
                <a:effectLst/>
                <a:latin typeface="+mn-lt"/>
                <a:ea typeface="+mn-ea"/>
                <a:cs typeface="+mn-cs"/>
              </a:rPr>
              <a:t>，并在 </a:t>
            </a:r>
            <a:r>
              <a:rPr lang="en-US" altLang="zh-CN" sz="1200" b="0" i="0" kern="1200" dirty="0" err="1">
                <a:solidFill>
                  <a:schemeClr val="tx1"/>
                </a:solidFill>
                <a:effectLst/>
                <a:latin typeface="+mn-lt"/>
                <a:ea typeface="+mn-ea"/>
                <a:cs typeface="+mn-cs"/>
              </a:rPr>
              <a:t>handleMessage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方法中对它进行处理。注意此时 </a:t>
            </a:r>
            <a:r>
              <a:rPr lang="en-US" altLang="zh-CN" sz="1200" b="0" i="0" kern="1200" dirty="0" err="1">
                <a:solidFill>
                  <a:schemeClr val="tx1"/>
                </a:solidFill>
                <a:effectLst/>
                <a:latin typeface="+mn-lt"/>
                <a:ea typeface="+mn-ea"/>
                <a:cs typeface="+mn-cs"/>
              </a:rPr>
              <a:t>handleMessage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方法中的代码就是在主线程当中运行的了，所以可以放心地在这里进行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操作。接下来对 </a:t>
            </a:r>
            <a:r>
              <a:rPr lang="en-US" altLang="zh-CN" sz="1200" b="0" i="0" kern="1200" dirty="0">
                <a:solidFill>
                  <a:schemeClr val="tx1"/>
                </a:solidFill>
                <a:effectLst/>
                <a:latin typeface="+mn-lt"/>
                <a:ea typeface="+mn-ea"/>
                <a:cs typeface="+mn-cs"/>
              </a:rPr>
              <a:t>Message </a:t>
            </a:r>
            <a:r>
              <a:rPr lang="zh-CN" altLang="en-US" sz="1200" b="0" i="0" kern="1200" dirty="0">
                <a:solidFill>
                  <a:schemeClr val="tx1"/>
                </a:solidFill>
                <a:effectLst/>
                <a:latin typeface="+mn-lt"/>
                <a:ea typeface="+mn-ea"/>
                <a:cs typeface="+mn-cs"/>
              </a:rPr>
              <a:t>携带的 </a:t>
            </a:r>
            <a:r>
              <a:rPr lang="en-US" altLang="zh-CN" sz="1200" b="0" i="0" kern="1200" dirty="0">
                <a:solidFill>
                  <a:schemeClr val="tx1"/>
                </a:solidFill>
                <a:effectLst/>
                <a:latin typeface="+mn-lt"/>
                <a:ea typeface="+mn-ea"/>
                <a:cs typeface="+mn-cs"/>
              </a:rPr>
              <a:t>what </a:t>
            </a:r>
            <a:r>
              <a:rPr lang="zh-CN" altLang="en-US" sz="1200" b="0" i="0" kern="1200" dirty="0">
                <a:solidFill>
                  <a:schemeClr val="tx1"/>
                </a:solidFill>
                <a:effectLst/>
                <a:latin typeface="+mn-lt"/>
                <a:ea typeface="+mn-ea"/>
                <a:cs typeface="+mn-cs"/>
              </a:rPr>
              <a:t>字段的值进行判断，如果等于</a:t>
            </a:r>
            <a:r>
              <a:rPr lang="en-US" altLang="zh-CN" sz="1200" b="0" i="0" kern="1200" dirty="0">
                <a:solidFill>
                  <a:schemeClr val="tx1"/>
                </a:solidFill>
                <a:effectLst/>
                <a:latin typeface="+mn-lt"/>
                <a:ea typeface="+mn-ea"/>
                <a:cs typeface="+mn-cs"/>
              </a:rPr>
              <a:t>UPDATE_TEXT</a:t>
            </a:r>
            <a:r>
              <a:rPr lang="zh-CN" altLang="en-US" sz="1200" b="0" i="0" kern="1200" dirty="0">
                <a:solidFill>
                  <a:schemeClr val="tx1"/>
                </a:solidFill>
                <a:effectLst/>
                <a:latin typeface="+mn-lt"/>
                <a:ea typeface="+mn-ea"/>
                <a:cs typeface="+mn-cs"/>
              </a:rPr>
              <a:t>，就将 </a:t>
            </a:r>
            <a:r>
              <a:rPr lang="en-US" altLang="zh-CN" sz="1200" b="0" i="0" kern="1200" dirty="0" err="1">
                <a:solidFill>
                  <a:schemeClr val="tx1"/>
                </a:solidFill>
                <a:effectLst/>
                <a:latin typeface="+mn-lt"/>
                <a:ea typeface="+mn-ea"/>
                <a:cs typeface="+mn-cs"/>
              </a:rPr>
              <a:t>TextView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显示的内容改成 </a:t>
            </a:r>
            <a:r>
              <a:rPr lang="en-US" altLang="zh-CN" sz="1200" b="0" i="0" kern="1200" dirty="0">
                <a:solidFill>
                  <a:schemeClr val="tx1"/>
                </a:solidFill>
                <a:effectLst/>
                <a:latin typeface="+mn-lt"/>
                <a:ea typeface="+mn-ea"/>
                <a:cs typeface="+mn-cs"/>
              </a:rPr>
              <a:t>Nice to meet you</a:t>
            </a:r>
            <a:r>
              <a:rPr lang="zh-CN" altLang="en-US" sz="1200" b="0" i="0" kern="1200" dirty="0">
                <a:solidFill>
                  <a:schemeClr val="tx1"/>
                </a:solidFill>
                <a:effectLst/>
                <a:latin typeface="+mn-lt"/>
                <a:ea typeface="+mn-ea"/>
                <a:cs typeface="+mn-cs"/>
              </a:rPr>
              <a:t>。</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34</a:t>
            </a:fld>
            <a:endParaRPr lang="zh-CN" altLang="en-US"/>
          </a:p>
        </p:txBody>
      </p:sp>
    </p:spTree>
    <p:extLst>
      <p:ext uri="{BB962C8B-B14F-4D97-AF65-F5344CB8AC3E}">
        <p14:creationId xmlns:p14="http://schemas.microsoft.com/office/powerpoint/2010/main" val="169937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确实是不允许在子线程中进行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操作的</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子线程里去执行一些耗时任务，然后根据任务的执行结果来更新相应的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控件</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35</a:t>
            </a:fld>
            <a:endParaRPr lang="zh-CN" altLang="en-US"/>
          </a:p>
        </p:txBody>
      </p:sp>
    </p:spTree>
    <p:extLst>
      <p:ext uri="{BB962C8B-B14F-4D97-AF65-F5344CB8AC3E}">
        <p14:creationId xmlns:p14="http://schemas.microsoft.com/office/powerpoint/2010/main" val="36899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意思是接收者</a:t>
            </a:r>
            <a:r>
              <a:rPr lang="en-US" altLang="zh-CN" sz="1200" b="0" i="0" kern="1200" dirty="0">
                <a:solidFill>
                  <a:schemeClr val="tx1"/>
                </a:solidFill>
                <a:effectLst/>
                <a:latin typeface="+mn-lt"/>
                <a:ea typeface="+mn-ea"/>
                <a:cs typeface="+mn-cs"/>
              </a:rPr>
              <a:t>(Receiver)</a:t>
            </a:r>
            <a:r>
              <a:rPr lang="zh-CN" altLang="en-US" sz="1200" b="0" i="0" kern="1200" dirty="0">
                <a:solidFill>
                  <a:schemeClr val="tx1"/>
                </a:solidFill>
                <a:effectLst/>
                <a:latin typeface="+mn-lt"/>
                <a:ea typeface="+mn-ea"/>
                <a:cs typeface="+mn-cs"/>
              </a:rPr>
              <a:t>订阅一些事件，在事件发生时做出一定响应。</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a:t>
            </a:fld>
            <a:endParaRPr lang="zh-CN" altLang="en-US"/>
          </a:p>
        </p:txBody>
      </p:sp>
    </p:spTree>
    <p:extLst>
      <p:ext uri="{BB962C8B-B14F-4D97-AF65-F5344CB8AC3E}">
        <p14:creationId xmlns:p14="http://schemas.microsoft.com/office/powerpoint/2010/main" val="2409137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dirty="0"/>
              <a:t>Message</a:t>
            </a:r>
            <a:r>
              <a:rPr lang="zh-CN" altLang="en-US" dirty="0"/>
              <a:t>：消息描述和数据</a:t>
            </a:r>
            <a:endParaRPr lang="en-US" altLang="zh-CN" dirty="0"/>
          </a:p>
          <a:p>
            <a:pPr latinLnBrk="1"/>
            <a:r>
              <a:rPr lang="en-US" altLang="zh-CN" dirty="0" err="1"/>
              <a:t>MessageQueue</a:t>
            </a:r>
            <a:r>
              <a:rPr lang="zh-CN" altLang="en-US" dirty="0"/>
              <a:t>：存放所有通过</a:t>
            </a:r>
            <a:r>
              <a:rPr lang="en-US" altLang="zh-CN" dirty="0"/>
              <a:t>Handler</a:t>
            </a:r>
            <a:r>
              <a:rPr lang="zh-CN" altLang="en-US" dirty="0"/>
              <a:t>发送的消息</a:t>
            </a:r>
            <a:endParaRPr lang="en-US" altLang="zh-CN" dirty="0"/>
          </a:p>
          <a:p>
            <a:pPr latinLnBrk="1"/>
            <a:r>
              <a:rPr lang="en-US" altLang="zh-CN" dirty="0" err="1"/>
              <a:t>Looper</a:t>
            </a:r>
            <a:r>
              <a:rPr lang="zh-CN" altLang="en-US" dirty="0"/>
              <a:t>：管理消息队列，取出消息传递给</a:t>
            </a:r>
            <a:r>
              <a:rPr lang="en-US" altLang="zh-CN" dirty="0" err="1"/>
              <a:t>handleMessage</a:t>
            </a:r>
            <a:r>
              <a:rPr lang="en-US" altLang="zh-CN" dirty="0"/>
              <a:t>()</a:t>
            </a:r>
          </a:p>
          <a:p>
            <a:pPr latinLnBrk="1"/>
            <a:r>
              <a:rPr lang="en-US" altLang="zh-CN" dirty="0"/>
              <a:t>Handler</a:t>
            </a:r>
            <a:r>
              <a:rPr lang="zh-CN" altLang="en-US" dirty="0"/>
              <a:t>：发送和处理消息</a:t>
            </a:r>
            <a:endParaRPr lang="en-US" altLang="zh-CN" dirty="0"/>
          </a:p>
          <a:p>
            <a:pPr lvl="1" latinLnBrk="1"/>
            <a:r>
              <a:rPr lang="en-US" altLang="zh-CN" dirty="0" err="1"/>
              <a:t>sendMessage</a:t>
            </a:r>
            <a:r>
              <a:rPr lang="en-US" altLang="zh-CN" dirty="0"/>
              <a:t>()</a:t>
            </a:r>
          </a:p>
          <a:p>
            <a:pPr lvl="1" latinLnBrk="1"/>
            <a:r>
              <a:rPr lang="en-US" altLang="zh-CN" dirty="0" err="1"/>
              <a:t>handleMessage</a:t>
            </a:r>
            <a:r>
              <a:rPr lang="en-US" altLang="zh-CN" dirty="0"/>
              <a:t>()</a:t>
            </a:r>
          </a:p>
          <a:p>
            <a:pPr lvl="1" latinLnBrk="1"/>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Message </a:t>
            </a:r>
            <a:r>
              <a:rPr lang="zh-CN" altLang="en-US" sz="1200" b="0" i="0" kern="1200" dirty="0">
                <a:solidFill>
                  <a:schemeClr val="tx1"/>
                </a:solidFill>
                <a:effectLst/>
                <a:latin typeface="+mn-lt"/>
                <a:ea typeface="+mn-ea"/>
                <a:cs typeface="+mn-cs"/>
              </a:rPr>
              <a:t>是在线程之间传递的消息，它可以在内部携带少量的信息，用于在不同线程之间交换数据。</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方式处理需要知道与</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相关的几个组件，</a:t>
            </a:r>
            <a:r>
              <a:rPr lang="en-US" altLang="zh-CN" sz="1200" b="0" i="0" kern="1200" dirty="0" err="1">
                <a:solidFill>
                  <a:schemeClr val="tx1"/>
                </a:solidFill>
                <a:effectLst/>
                <a:latin typeface="+mn-lt"/>
                <a:ea typeface="+mn-ea"/>
                <a:cs typeface="+mn-cs"/>
              </a:rPr>
              <a:t>Looper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其实</a:t>
            </a:r>
            <a:r>
              <a:rPr lang="en-US" altLang="zh-CN" sz="1200" b="0" i="0" kern="1200" dirty="0" err="1">
                <a:solidFill>
                  <a:schemeClr val="tx1"/>
                </a:solidFill>
                <a:effectLst/>
                <a:latin typeface="+mn-lt"/>
                <a:ea typeface="+mn-ea"/>
                <a:cs typeface="+mn-cs"/>
              </a:rPr>
              <a:t>Looper</a:t>
            </a:r>
            <a:r>
              <a:rPr lang="zh-CN" altLang="en-US" sz="1200" b="0" i="0" kern="1200" dirty="0">
                <a:solidFill>
                  <a:schemeClr val="tx1"/>
                </a:solidFill>
                <a:effectLst/>
                <a:latin typeface="+mn-lt"/>
                <a:ea typeface="+mn-ea"/>
                <a:cs typeface="+mn-cs"/>
              </a:rPr>
              <a:t>的作用就是把</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发送的消息放到</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中，并把消息广播给所有与这个</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相关的</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一般是主线程开启的时候就给这个线程分配了一个，所以你要与</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主线程通信必须用于这个</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相关联的</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对象才行，一般</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对象在那个线程中创建的就与那个线程的</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关联，所以在</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线程中创建的</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对象就与</a:t>
            </a:r>
            <a:r>
              <a:rPr lang="en-US" altLang="zh-CN" sz="1200" b="0" i="0" kern="1200" dirty="0">
                <a:solidFill>
                  <a:schemeClr val="tx1"/>
                </a:solidFill>
                <a:effectLst/>
                <a:latin typeface="+mn-lt"/>
                <a:ea typeface="+mn-ea"/>
                <a:cs typeface="+mn-cs"/>
              </a:rPr>
              <a:t>UI</a:t>
            </a:r>
            <a:r>
              <a:rPr lang="zh-CN" altLang="en-US" sz="1200" b="0" i="0" kern="1200" dirty="0">
                <a:solidFill>
                  <a:schemeClr val="tx1"/>
                </a:solidFill>
                <a:effectLst/>
                <a:latin typeface="+mn-lt"/>
                <a:ea typeface="+mn-ea"/>
                <a:cs typeface="+mn-cs"/>
              </a:rPr>
              <a:t>线程通讯，这样我们就可以在子线程中发送消息给主线程，实现更新</a:t>
            </a:r>
            <a:r>
              <a:rPr lang="en-US" altLang="zh-CN" sz="1200" b="0" i="0" kern="1200" dirty="0">
                <a:solidFill>
                  <a:schemeClr val="tx1"/>
                </a:solidFill>
                <a:effectLst/>
                <a:latin typeface="+mn-lt"/>
                <a:ea typeface="+mn-ea"/>
                <a:cs typeface="+mn-cs"/>
              </a:rPr>
              <a:t>UI</a:t>
            </a:r>
            <a:r>
              <a:rPr lang="zh-CN" altLang="en-US" sz="1200" b="0" i="0" kern="1200" dirty="0">
                <a:solidFill>
                  <a:schemeClr val="tx1"/>
                </a:solidFill>
                <a:effectLst/>
                <a:latin typeface="+mn-lt"/>
                <a:ea typeface="+mn-ea"/>
                <a:cs typeface="+mn-cs"/>
              </a:rPr>
              <a:t>的功能。那主线程又是怎么处理子线程发送的消息的呢？其实在生成</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对象的时候我们就要实现</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对象的</a:t>
            </a:r>
            <a:r>
              <a:rPr lang="en-US" altLang="zh-CN" sz="1200" b="0" i="0" kern="1200" dirty="0" err="1">
                <a:solidFill>
                  <a:schemeClr val="tx1"/>
                </a:solidFill>
                <a:effectLst/>
                <a:latin typeface="+mn-lt"/>
                <a:ea typeface="+mn-ea"/>
                <a:cs typeface="+mn-cs"/>
              </a:rPr>
              <a:t>handleMessage</a:t>
            </a:r>
            <a:r>
              <a:rPr lang="zh-CN" altLang="en-US" sz="1200" b="0" i="0" kern="1200" dirty="0">
                <a:solidFill>
                  <a:schemeClr val="tx1"/>
                </a:solidFill>
                <a:effectLst/>
                <a:latin typeface="+mn-lt"/>
                <a:ea typeface="+mn-ea"/>
                <a:cs typeface="+mn-cs"/>
              </a:rPr>
              <a:t>（）方法这个方法就是主线程接受并处理子线程发送过来的消息的方法，从而实现更新</a:t>
            </a:r>
            <a:r>
              <a:rPr lang="en-US" altLang="zh-CN" sz="1200" b="0" i="0" kern="1200" dirty="0">
                <a:solidFill>
                  <a:schemeClr val="tx1"/>
                </a:solidFill>
                <a:effectLst/>
                <a:latin typeface="+mn-lt"/>
                <a:ea typeface="+mn-ea"/>
                <a:cs typeface="+mn-cs"/>
              </a:rPr>
              <a:t>UI</a:t>
            </a:r>
            <a:r>
              <a:rPr lang="zh-CN" altLang="en-US" sz="1200" b="0" i="0" kern="1200" dirty="0">
                <a:solidFill>
                  <a:schemeClr val="tx1"/>
                </a:solidFill>
                <a:effectLst/>
                <a:latin typeface="+mn-lt"/>
                <a:ea typeface="+mn-ea"/>
                <a:cs typeface="+mn-cs"/>
              </a:rPr>
              <a:t>线程的功能。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36</a:t>
            </a:fld>
            <a:endParaRPr lang="zh-CN" altLang="en-US"/>
          </a:p>
        </p:txBody>
      </p:sp>
    </p:spTree>
    <p:extLst>
      <p:ext uri="{BB962C8B-B14F-4D97-AF65-F5344CB8AC3E}">
        <p14:creationId xmlns:p14="http://schemas.microsoft.com/office/powerpoint/2010/main" val="3528448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37</a:t>
            </a:fld>
            <a:endParaRPr lang="zh-CN" altLang="en-US"/>
          </a:p>
        </p:txBody>
      </p:sp>
    </p:spTree>
    <p:extLst>
      <p:ext uri="{BB962C8B-B14F-4D97-AF65-F5344CB8AC3E}">
        <p14:creationId xmlns:p14="http://schemas.microsoft.com/office/powerpoint/2010/main" val="2605705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首先需要在主线程当中创建一个 </a:t>
            </a:r>
            <a:r>
              <a:rPr lang="en-US" altLang="zh-CN" sz="1200" b="0" i="0" kern="1200" dirty="0">
                <a:solidFill>
                  <a:schemeClr val="tx1"/>
                </a:solidFill>
                <a:effectLst/>
                <a:latin typeface="+mn-lt"/>
                <a:ea typeface="+mn-ea"/>
                <a:cs typeface="+mn-cs"/>
              </a:rPr>
              <a:t>Handler </a:t>
            </a:r>
            <a:r>
              <a:rPr lang="zh-CN" altLang="en-US" sz="1200" b="0" i="0" kern="1200" dirty="0">
                <a:solidFill>
                  <a:schemeClr val="tx1"/>
                </a:solidFill>
                <a:effectLst/>
                <a:latin typeface="+mn-lt"/>
                <a:ea typeface="+mn-ea"/>
                <a:cs typeface="+mn-cs"/>
              </a:rPr>
              <a:t>对象，并重写</a:t>
            </a:r>
            <a:r>
              <a:rPr lang="en-US" altLang="zh-CN" sz="1200" b="0" i="0" kern="1200" dirty="0" err="1">
                <a:solidFill>
                  <a:schemeClr val="tx1"/>
                </a:solidFill>
                <a:effectLst/>
                <a:latin typeface="+mn-lt"/>
                <a:ea typeface="+mn-ea"/>
                <a:cs typeface="+mn-cs"/>
              </a:rPr>
              <a:t>handleMessage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然后当子线程中需要进行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操作时，就创建一个 </a:t>
            </a:r>
            <a:r>
              <a:rPr lang="en-US" altLang="zh-CN" sz="1200" b="0" i="0" kern="1200" dirty="0">
                <a:solidFill>
                  <a:schemeClr val="tx1"/>
                </a:solidFill>
                <a:effectLst/>
                <a:latin typeface="+mn-lt"/>
                <a:ea typeface="+mn-ea"/>
                <a:cs typeface="+mn-cs"/>
              </a:rPr>
              <a:t>Message </a:t>
            </a:r>
            <a:r>
              <a:rPr lang="zh-CN" altLang="en-US" sz="1200" b="0" i="0" kern="1200" dirty="0">
                <a:solidFill>
                  <a:schemeClr val="tx1"/>
                </a:solidFill>
                <a:effectLst/>
                <a:latin typeface="+mn-lt"/>
                <a:ea typeface="+mn-ea"/>
                <a:cs typeface="+mn-cs"/>
              </a:rPr>
              <a:t>对象，并通过 </a:t>
            </a:r>
            <a:r>
              <a:rPr lang="en-US" altLang="zh-CN" sz="1200" b="0" i="0" kern="1200" dirty="0">
                <a:solidFill>
                  <a:schemeClr val="tx1"/>
                </a:solidFill>
                <a:effectLst/>
                <a:latin typeface="+mn-lt"/>
                <a:ea typeface="+mn-ea"/>
                <a:cs typeface="+mn-cs"/>
              </a:rPr>
              <a:t>Handler </a:t>
            </a:r>
            <a:r>
              <a:rPr lang="zh-CN" altLang="en-US" sz="1200" b="0" i="0" kern="1200" dirty="0">
                <a:solidFill>
                  <a:schemeClr val="tx1"/>
                </a:solidFill>
                <a:effectLst/>
                <a:latin typeface="+mn-lt"/>
                <a:ea typeface="+mn-ea"/>
                <a:cs typeface="+mn-cs"/>
              </a:rPr>
              <a:t>将这条消息发送出去。</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之后这条消息会被添加到 </a:t>
            </a:r>
            <a:r>
              <a:rPr lang="en-US" altLang="zh-CN" sz="1200" b="0" i="0" kern="1200" dirty="0" err="1">
                <a:solidFill>
                  <a:schemeClr val="tx1"/>
                </a:solidFill>
                <a:effectLst/>
                <a:latin typeface="+mn-lt"/>
                <a:ea typeface="+mn-ea"/>
                <a:cs typeface="+mn-cs"/>
              </a:rPr>
              <a:t>MessageQueue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的队列中等待被处理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Looper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则会一直尝试从 </a:t>
            </a:r>
            <a:r>
              <a:rPr lang="en-US" altLang="zh-CN" sz="1200" b="0" i="0" kern="1200" dirty="0" err="1">
                <a:solidFill>
                  <a:schemeClr val="tx1"/>
                </a:solidFill>
                <a:effectLst/>
                <a:latin typeface="+mn-lt"/>
                <a:ea typeface="+mn-ea"/>
                <a:cs typeface="+mn-cs"/>
              </a:rPr>
              <a:t>MessageQueue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中取出待处理消息，最后分发回 </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handleMessage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38</a:t>
            </a:fld>
            <a:endParaRPr lang="zh-CN" altLang="en-US"/>
          </a:p>
        </p:txBody>
      </p:sp>
    </p:spTree>
    <p:extLst>
      <p:ext uri="{BB962C8B-B14F-4D97-AF65-F5344CB8AC3E}">
        <p14:creationId xmlns:p14="http://schemas.microsoft.com/office/powerpoint/2010/main" val="2268584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方法是在任务刚开始运行时执行的一些初始化操作，比如初始化一个进度条等等</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方法这里面主要放业务操作，比如查询数据库等，在这个方法执行的时候会调用</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可以在这个方法中更新</a:t>
            </a:r>
            <a:r>
              <a:rPr lang="en-US" altLang="zh-CN" sz="1200" dirty="0"/>
              <a:t>UI</a:t>
            </a:r>
            <a:r>
              <a:rPr lang="zh-CN" altLang="en-US" sz="1200" dirty="0"/>
              <a:t>界面</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最后是调用</a:t>
            </a:r>
            <a:r>
              <a:rPr lang="en-US" altLang="zh-CN" sz="1200" dirty="0"/>
              <a:t>,</a:t>
            </a:r>
            <a:r>
              <a:rPr lang="zh-CN" altLang="en-US" sz="1200" dirty="0"/>
              <a:t>当得到业务结果后就可以在这个方 法中返回给</a:t>
            </a:r>
            <a:r>
              <a:rPr lang="en-US" altLang="zh-CN" sz="1200" dirty="0"/>
              <a:t>UI</a:t>
            </a:r>
            <a:r>
              <a:rPr lang="zh-CN" altLang="en-US" sz="1200" dirty="0"/>
              <a:t>线程，也可以关闭一些执行这个业务时开的一些资源。</a:t>
            </a:r>
            <a:endParaRPr lang="en-US" altLang="zh-CN" sz="1200"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40</a:t>
            </a:fld>
            <a:endParaRPr lang="zh-CN" altLang="en-US"/>
          </a:p>
        </p:txBody>
      </p:sp>
    </p:spTree>
    <p:extLst>
      <p:ext uri="{BB962C8B-B14F-4D97-AF65-F5344CB8AC3E}">
        <p14:creationId xmlns:p14="http://schemas.microsoft.com/office/powerpoint/2010/main" val="2441099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Params</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在执行 </a:t>
            </a:r>
            <a:r>
              <a:rPr lang="en-US" altLang="zh-CN" sz="1200" b="0" i="0" kern="1200" dirty="0" err="1">
                <a:solidFill>
                  <a:schemeClr val="tx1"/>
                </a:solidFill>
                <a:effectLst/>
                <a:latin typeface="+mn-lt"/>
                <a:ea typeface="+mn-ea"/>
                <a:cs typeface="+mn-cs"/>
              </a:rPr>
              <a:t>AsyncTask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时需要传入的参数，可用于在后台任务中使用。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Progress</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后台任务执行时，如果需要在界面上显示当前的进度，则使用这里指定的泛型作为</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进度单位。</a:t>
            </a:r>
            <a:r>
              <a:rPr lang="zh-CN" altLang="en-US" dirty="0"/>
              <a:t> </a:t>
            </a:r>
            <a:br>
              <a:rPr lang="zh-CN" altLang="en-US" dirty="0"/>
            </a:br>
            <a:r>
              <a:rPr lang="en-US" altLang="zh-CN" sz="1200" b="0" i="0" kern="1200" dirty="0">
                <a:solidFill>
                  <a:schemeClr val="tx1"/>
                </a:solidFill>
                <a:effectLst/>
                <a:latin typeface="+mn-lt"/>
                <a:ea typeface="+mn-ea"/>
                <a:cs typeface="+mn-cs"/>
              </a:rPr>
              <a:t>3. Result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当任务执行完毕后，如果需要对结果进行返回，则使用这里指定的泛型作为返回值</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类型。</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mTask.execute</a:t>
            </a:r>
            <a:r>
              <a:rPr lang="en-US" altLang="zh-CN" sz="1200" b="0" i="0" kern="1200" dirty="0">
                <a:solidFill>
                  <a:schemeClr val="tx1"/>
                </a:solidFill>
                <a:effectLst/>
                <a:latin typeface="+mn-lt"/>
                <a:ea typeface="+mn-ea"/>
                <a:cs typeface="+mn-cs"/>
              </a:rPr>
              <a:t>("http://www.baidu.com");  </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a:t>
            </a:r>
            <a:r>
              <a:rPr kumimoji="0" lang="zh-CN" altLang="zh-CN" sz="1200" b="1" i="0" u="none" strike="noStrike" cap="none" normalizeH="0" baseline="0" dirty="0">
                <a:ln>
                  <a:noFill/>
                </a:ln>
                <a:solidFill>
                  <a:srgbClr val="000000"/>
                </a:solidFill>
                <a:effectLst/>
                <a:latin typeface="Consolas" panose="020B0609020204030204" pitchFamily="49" charset="0"/>
              </a:rPr>
              <a:t>TimeConsumingTask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(Bundle </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setContentView</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R.layout.main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execute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R.id.execute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execute.setOnClickListener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View.OnClickListener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注意每次需</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一个实例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新建的任务只能执行一次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否则会出现异常  </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MyTask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mTask.execute</a:t>
            </a:r>
            <a:r>
              <a:rPr lang="en-US" altLang="zh-CN" sz="1200" b="0" i="0" kern="1200" dirty="0">
                <a:solidFill>
                  <a:schemeClr val="tx1"/>
                </a:solidFill>
                <a:effectLst/>
                <a:latin typeface="+mn-lt"/>
                <a:ea typeface="+mn-ea"/>
                <a:cs typeface="+mn-cs"/>
              </a:rPr>
              <a:t>("http://www.baidu.com");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execute.setEnabled</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false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cancel.setEnabled</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true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cancel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R.id.cancel</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cancel.setOnClickListener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View.OnClickListener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取消一个正在执行的任务</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onCancelled</a:t>
            </a:r>
            <a:r>
              <a:rPr lang="zh-CN" altLang="en-US" sz="1200" b="0" i="0" kern="1200" dirty="0">
                <a:solidFill>
                  <a:schemeClr val="tx1"/>
                </a:solidFill>
                <a:effectLst/>
                <a:latin typeface="+mn-lt"/>
                <a:ea typeface="+mn-ea"/>
                <a:cs typeface="+mn-cs"/>
              </a:rPr>
              <a:t>方法将会被调用  </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mTask.cancel</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true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7CA63A9-EACA-4958-8D3F-677D88A7377D}" type="slidenum">
              <a:rPr lang="zh-CN" altLang="en-US" smtClean="0"/>
              <a:t>41</a:t>
            </a:fld>
            <a:endParaRPr lang="zh-CN" altLang="en-US"/>
          </a:p>
        </p:txBody>
      </p:sp>
    </p:spTree>
    <p:extLst>
      <p:ext uri="{BB962C8B-B14F-4D97-AF65-F5344CB8AC3E}">
        <p14:creationId xmlns:p14="http://schemas.microsoft.com/office/powerpoint/2010/main" val="958882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Params</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在执行 </a:t>
            </a:r>
            <a:r>
              <a:rPr lang="en-US" altLang="zh-CN" sz="1200" b="0" i="0" kern="1200" dirty="0" err="1">
                <a:solidFill>
                  <a:schemeClr val="tx1"/>
                </a:solidFill>
                <a:effectLst/>
                <a:latin typeface="+mn-lt"/>
                <a:ea typeface="+mn-ea"/>
                <a:cs typeface="+mn-cs"/>
              </a:rPr>
              <a:t>AsyncTask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时需要传入的参数，可用于在后台任务中使用。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Progress</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后台任务执行时，如果需要在界面上显示当前的进度，则使用这里指定的泛型作为</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进度单位。</a:t>
            </a:r>
            <a:r>
              <a:rPr lang="zh-CN" altLang="en-US" dirty="0"/>
              <a:t> </a:t>
            </a:r>
            <a:br>
              <a:rPr lang="zh-CN" altLang="en-US" dirty="0"/>
            </a:br>
            <a:r>
              <a:rPr lang="en-US" altLang="zh-CN" sz="1200" b="0" i="0" kern="1200" dirty="0">
                <a:solidFill>
                  <a:schemeClr val="tx1"/>
                </a:solidFill>
                <a:effectLst/>
                <a:latin typeface="+mn-lt"/>
                <a:ea typeface="+mn-ea"/>
                <a:cs typeface="+mn-cs"/>
              </a:rPr>
              <a:t>3. Result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当任务执行完毕后，如果需要对结果进行返回，则使用这里指定的泛型作为返回值</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类型。</a:t>
            </a:r>
            <a:r>
              <a:rPr lang="zh-CN" altLang="en-US" dirty="0"/>
              <a:t> </a:t>
            </a:r>
            <a:br>
              <a:rPr lang="zh-CN" altLang="en-US" dirty="0"/>
            </a:b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a:t>
            </a:r>
            <a:r>
              <a:rPr kumimoji="0" lang="zh-CN" altLang="zh-CN" sz="1200" b="1" i="0" u="none" strike="noStrike" cap="none" normalizeH="0" baseline="0" dirty="0">
                <a:ln>
                  <a:noFill/>
                </a:ln>
                <a:solidFill>
                  <a:srgbClr val="000000"/>
                </a:solidFill>
                <a:effectLst/>
                <a:latin typeface="Consolas" panose="020B0609020204030204" pitchFamily="49" charset="0"/>
              </a:rPr>
              <a:t>TimeConsumingTask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(Bundle </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setContentView</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R.layout.main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execute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R.id.execute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execute.setOnClickListener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View.OnClickListener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注意每次需</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一个实例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新建的任务只能执行一次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否则会出现异常  </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MyTask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mTask.execute</a:t>
            </a:r>
            <a:r>
              <a:rPr lang="en-US" altLang="zh-CN" sz="1200" b="0" i="0" kern="1200" dirty="0">
                <a:solidFill>
                  <a:schemeClr val="tx1"/>
                </a:solidFill>
                <a:effectLst/>
                <a:latin typeface="+mn-lt"/>
                <a:ea typeface="+mn-ea"/>
                <a:cs typeface="+mn-cs"/>
              </a:rPr>
              <a:t>("http://www.baidu.com");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execute.setEnabled</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false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cancel.setEnabled</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true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cancel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R.id.cancel</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cancel.setOnClickListener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View.OnClickListener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取消一个正在执行的任务</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onCancelled</a:t>
            </a:r>
            <a:r>
              <a:rPr lang="zh-CN" altLang="en-US" sz="1200" b="0" i="0" kern="1200" dirty="0">
                <a:solidFill>
                  <a:schemeClr val="tx1"/>
                </a:solidFill>
                <a:effectLst/>
                <a:latin typeface="+mn-lt"/>
                <a:ea typeface="+mn-ea"/>
                <a:cs typeface="+mn-cs"/>
              </a:rPr>
              <a:t>方法将会被调用  </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mTask.cancel</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true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7CA63A9-EACA-4958-8D3F-677D88A7377D}" type="slidenum">
              <a:rPr lang="zh-CN" altLang="en-US" smtClean="0"/>
              <a:t>42</a:t>
            </a:fld>
            <a:endParaRPr lang="zh-CN" altLang="en-US"/>
          </a:p>
        </p:txBody>
      </p:sp>
    </p:spTree>
    <p:extLst>
      <p:ext uri="{BB962C8B-B14F-4D97-AF65-F5344CB8AC3E}">
        <p14:creationId xmlns:p14="http://schemas.microsoft.com/office/powerpoint/2010/main" val="2509189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Params</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在执行 </a:t>
            </a:r>
            <a:r>
              <a:rPr lang="en-US" altLang="zh-CN" sz="1200" b="0" i="0" kern="1200" dirty="0" err="1">
                <a:solidFill>
                  <a:schemeClr val="tx1"/>
                </a:solidFill>
                <a:effectLst/>
                <a:latin typeface="+mn-lt"/>
                <a:ea typeface="+mn-ea"/>
                <a:cs typeface="+mn-cs"/>
              </a:rPr>
              <a:t>AsyncTask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时需要传入的参数，可用于在后台任务中使用。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Progress</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后台任务执行时，如果需要在界面上显示当前的进度，则使用这里指定的泛型作为</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进度单位。</a:t>
            </a:r>
            <a:r>
              <a:rPr lang="zh-CN" altLang="en-US" dirty="0"/>
              <a:t> </a:t>
            </a:r>
            <a:br>
              <a:rPr lang="zh-CN" altLang="en-US" dirty="0"/>
            </a:br>
            <a:r>
              <a:rPr lang="en-US" altLang="zh-CN" sz="1200" b="0" i="0" kern="1200" dirty="0">
                <a:solidFill>
                  <a:schemeClr val="tx1"/>
                </a:solidFill>
                <a:effectLst/>
                <a:latin typeface="+mn-lt"/>
                <a:ea typeface="+mn-ea"/>
                <a:cs typeface="+mn-cs"/>
              </a:rPr>
              <a:t>3. Result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当任务执行完毕后，如果需要对结果进行返回，则使用这里指定的泛型作为返回值</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类型。</a:t>
            </a:r>
            <a:r>
              <a:rPr lang="zh-CN" altLang="en-US" dirty="0"/>
              <a:t> </a:t>
            </a:r>
            <a:br>
              <a:rPr lang="zh-CN" altLang="en-US" dirty="0"/>
            </a:b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a:t>
            </a:r>
            <a:r>
              <a:rPr kumimoji="0" lang="zh-CN" altLang="zh-CN" sz="1200" b="1" i="0" u="none" strike="noStrike" cap="none" normalizeH="0" baseline="0" dirty="0">
                <a:ln>
                  <a:noFill/>
                </a:ln>
                <a:solidFill>
                  <a:srgbClr val="000000"/>
                </a:solidFill>
                <a:effectLst/>
                <a:latin typeface="Consolas" panose="020B0609020204030204" pitchFamily="49" charset="0"/>
              </a:rPr>
              <a:t>TimeConsumingTask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(Bundle </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setContentView</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R.layout.main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execute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R.id.execute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execute.setOnClickListener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View.OnClickListener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注意每次需</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一个实例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新建的任务只能执行一次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否则会出现异常  </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MyTask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mTask.execute</a:t>
            </a:r>
            <a:r>
              <a:rPr lang="en-US" altLang="zh-CN" sz="1200" b="0" i="0" kern="1200" dirty="0">
                <a:solidFill>
                  <a:schemeClr val="tx1"/>
                </a:solidFill>
                <a:effectLst/>
                <a:latin typeface="+mn-lt"/>
                <a:ea typeface="+mn-ea"/>
                <a:cs typeface="+mn-cs"/>
              </a:rPr>
              <a:t>("http://www.baidu.com");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execute.setEnabled</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false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cancel.setEnabled</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true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cancel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R.id.cancel</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cancel.setOnClickListener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View.OnClickListener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取消一个正在执行的任务</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onCancelled</a:t>
            </a:r>
            <a:r>
              <a:rPr lang="zh-CN" altLang="en-US" sz="1200" b="0" i="0" kern="1200" dirty="0">
                <a:solidFill>
                  <a:schemeClr val="tx1"/>
                </a:solidFill>
                <a:effectLst/>
                <a:latin typeface="+mn-lt"/>
                <a:ea typeface="+mn-ea"/>
                <a:cs typeface="+mn-cs"/>
              </a:rPr>
              <a:t>方法将会被调用  </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mTask.cancel</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true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7CA63A9-EACA-4958-8D3F-677D88A7377D}" type="slidenum">
              <a:rPr lang="zh-CN" altLang="en-US" smtClean="0"/>
              <a:t>43</a:t>
            </a:fld>
            <a:endParaRPr lang="zh-CN" altLang="en-US"/>
          </a:p>
        </p:txBody>
      </p:sp>
    </p:spTree>
    <p:extLst>
      <p:ext uri="{BB962C8B-B14F-4D97-AF65-F5344CB8AC3E}">
        <p14:creationId xmlns:p14="http://schemas.microsoft.com/office/powerpoint/2010/main" val="34289235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（只是代码上轻量一些，而实际上要比</a:t>
            </a:r>
            <a:r>
              <a:rPr lang="en-US" altLang="zh-CN" sz="1200" b="0" i="0" kern="1200" dirty="0">
                <a:solidFill>
                  <a:schemeClr val="tx1"/>
                </a:solidFill>
                <a:effectLst/>
                <a:latin typeface="+mn-lt"/>
                <a:ea typeface="+mn-ea"/>
                <a:cs typeface="+mn-cs"/>
              </a:rPr>
              <a:t>handler</a:t>
            </a:r>
            <a:r>
              <a:rPr lang="zh-CN" altLang="en-US" sz="1200" b="0" i="0" kern="1200" dirty="0">
                <a:solidFill>
                  <a:schemeClr val="tx1"/>
                </a:solidFill>
                <a:effectLst/>
                <a:latin typeface="+mn-lt"/>
                <a:ea typeface="+mn-ea"/>
                <a:cs typeface="+mn-cs"/>
              </a:rPr>
              <a:t>更耗资源），适用于简单的异步处理。</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44</a:t>
            </a:fld>
            <a:endParaRPr lang="zh-CN" altLang="en-US"/>
          </a:p>
        </p:txBody>
      </p:sp>
    </p:spTree>
    <p:extLst>
      <p:ext uri="{BB962C8B-B14F-4D97-AF65-F5344CB8AC3E}">
        <p14:creationId xmlns:p14="http://schemas.microsoft.com/office/powerpoint/2010/main" val="1477041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Thread </a:t>
            </a:r>
            <a:r>
              <a:rPr lang="zh-CN" altLang="en-US" sz="1200" b="0" i="0" kern="1200" dirty="0">
                <a:solidFill>
                  <a:schemeClr val="tx1"/>
                </a:solidFill>
                <a:effectLst/>
                <a:latin typeface="+mn-lt"/>
                <a:ea typeface="+mn-ea"/>
                <a:cs typeface="+mn-cs"/>
              </a:rPr>
              <a:t>的运行是独立于 </a:t>
            </a:r>
            <a:r>
              <a:rPr lang="en-US" altLang="zh-CN" sz="1200" b="0" i="0" kern="1200" dirty="0">
                <a:solidFill>
                  <a:schemeClr val="tx1"/>
                </a:solidFill>
                <a:effectLst/>
                <a:latin typeface="+mn-lt"/>
                <a:ea typeface="+mn-ea"/>
                <a:cs typeface="+mn-cs"/>
              </a:rPr>
              <a:t>Activity </a:t>
            </a:r>
            <a:r>
              <a:rPr lang="zh-CN" altLang="en-US" sz="1200" b="0" i="0" kern="1200" dirty="0">
                <a:solidFill>
                  <a:schemeClr val="tx1"/>
                </a:solidFill>
                <a:effectLst/>
                <a:latin typeface="+mn-lt"/>
                <a:ea typeface="+mn-ea"/>
                <a:cs typeface="+mn-cs"/>
              </a:rPr>
              <a:t>的，也就是说当一个 </a:t>
            </a:r>
            <a:r>
              <a:rPr lang="en-US" altLang="zh-CN" sz="1200" b="0" i="0" kern="1200" dirty="0">
                <a:solidFill>
                  <a:schemeClr val="tx1"/>
                </a:solidFill>
                <a:effectLst/>
                <a:latin typeface="+mn-lt"/>
                <a:ea typeface="+mn-ea"/>
                <a:cs typeface="+mn-cs"/>
              </a:rPr>
              <a:t>Activity </a:t>
            </a:r>
            <a:r>
              <a:rPr lang="zh-CN" altLang="en-US" sz="1200" b="0" i="0" kern="1200" dirty="0">
                <a:solidFill>
                  <a:schemeClr val="tx1"/>
                </a:solidFill>
                <a:effectLst/>
                <a:latin typeface="+mn-lt"/>
                <a:ea typeface="+mn-ea"/>
                <a:cs typeface="+mn-cs"/>
              </a:rPr>
              <a:t>被 </a:t>
            </a:r>
            <a:r>
              <a:rPr lang="en-US" altLang="zh-CN" sz="1200" b="0" i="0" kern="1200" dirty="0">
                <a:solidFill>
                  <a:schemeClr val="tx1"/>
                </a:solidFill>
                <a:effectLst/>
                <a:latin typeface="+mn-lt"/>
                <a:ea typeface="+mn-ea"/>
                <a:cs typeface="+mn-cs"/>
              </a:rPr>
              <a:t>finish </a:t>
            </a:r>
            <a:r>
              <a:rPr lang="zh-CN" altLang="en-US" sz="1200" b="0" i="0" kern="1200" dirty="0">
                <a:solidFill>
                  <a:schemeClr val="tx1"/>
                </a:solidFill>
                <a:effectLst/>
                <a:latin typeface="+mn-lt"/>
                <a:ea typeface="+mn-ea"/>
                <a:cs typeface="+mn-cs"/>
              </a:rPr>
              <a:t>之后，如果你没有主动停止 </a:t>
            </a:r>
            <a:r>
              <a:rPr lang="en-US" altLang="zh-CN" sz="1200" b="0" i="0" kern="1200" dirty="0">
                <a:solidFill>
                  <a:schemeClr val="tx1"/>
                </a:solidFill>
                <a:effectLst/>
                <a:latin typeface="+mn-lt"/>
                <a:ea typeface="+mn-ea"/>
                <a:cs typeface="+mn-cs"/>
              </a:rPr>
              <a:t>Thread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Thread </a:t>
            </a:r>
            <a:r>
              <a:rPr lang="zh-CN" altLang="en-US" sz="1200" b="0" i="0" kern="1200" dirty="0">
                <a:solidFill>
                  <a:schemeClr val="tx1"/>
                </a:solidFill>
                <a:effectLst/>
                <a:latin typeface="+mn-lt"/>
                <a:ea typeface="+mn-ea"/>
                <a:cs typeface="+mn-cs"/>
              </a:rPr>
              <a:t>里的 </a:t>
            </a:r>
            <a:r>
              <a:rPr lang="en-US" altLang="zh-CN" sz="1200" b="0" i="0" kern="1200" dirty="0">
                <a:solidFill>
                  <a:schemeClr val="tx1"/>
                </a:solidFill>
                <a:effectLst/>
                <a:latin typeface="+mn-lt"/>
                <a:ea typeface="+mn-ea"/>
                <a:cs typeface="+mn-cs"/>
              </a:rPr>
              <a:t>run </a:t>
            </a:r>
            <a:r>
              <a:rPr lang="zh-CN" altLang="en-US" sz="1200" b="0" i="0" kern="1200" dirty="0">
                <a:solidFill>
                  <a:schemeClr val="tx1"/>
                </a:solidFill>
                <a:effectLst/>
                <a:latin typeface="+mn-lt"/>
                <a:ea typeface="+mn-ea"/>
                <a:cs typeface="+mn-cs"/>
              </a:rPr>
              <a:t>方法没有执行完毕的话，</a:t>
            </a:r>
            <a:r>
              <a:rPr lang="en-US" altLang="zh-CN" sz="1200" b="0" i="0" kern="1200" dirty="0">
                <a:solidFill>
                  <a:schemeClr val="tx1"/>
                </a:solidFill>
                <a:effectLst/>
                <a:latin typeface="+mn-lt"/>
                <a:ea typeface="+mn-ea"/>
                <a:cs typeface="+mn-cs"/>
              </a:rPr>
              <a:t>Thread </a:t>
            </a:r>
            <a:r>
              <a:rPr lang="zh-CN" altLang="en-US" sz="1200" b="0" i="0" kern="1200" dirty="0">
                <a:solidFill>
                  <a:schemeClr val="tx1"/>
                </a:solidFill>
                <a:effectLst/>
                <a:latin typeface="+mn-lt"/>
                <a:ea typeface="+mn-ea"/>
                <a:cs typeface="+mn-cs"/>
              </a:rPr>
              <a:t>也会一直执行。因此这里会出现一个问题：当 </a:t>
            </a:r>
            <a:r>
              <a:rPr lang="en-US" altLang="zh-CN" sz="1200" b="0" i="0" kern="1200" dirty="0">
                <a:solidFill>
                  <a:schemeClr val="tx1"/>
                </a:solidFill>
                <a:effectLst/>
                <a:latin typeface="+mn-lt"/>
                <a:ea typeface="+mn-ea"/>
                <a:cs typeface="+mn-cs"/>
              </a:rPr>
              <a:t>Activity </a:t>
            </a:r>
            <a:r>
              <a:rPr lang="zh-CN" altLang="en-US" sz="1200" b="0" i="0" kern="1200" dirty="0">
                <a:solidFill>
                  <a:schemeClr val="tx1"/>
                </a:solidFill>
                <a:effectLst/>
                <a:latin typeface="+mn-lt"/>
                <a:ea typeface="+mn-ea"/>
                <a:cs typeface="+mn-cs"/>
              </a:rPr>
              <a:t>被 </a:t>
            </a:r>
            <a:r>
              <a:rPr lang="en-US" altLang="zh-CN" sz="1200" b="0" i="0" kern="1200" dirty="0">
                <a:solidFill>
                  <a:schemeClr val="tx1"/>
                </a:solidFill>
                <a:effectLst/>
                <a:latin typeface="+mn-lt"/>
                <a:ea typeface="+mn-ea"/>
                <a:cs typeface="+mn-cs"/>
              </a:rPr>
              <a:t>finish </a:t>
            </a:r>
            <a:r>
              <a:rPr lang="zh-CN" altLang="en-US" sz="1200" b="0" i="0" kern="1200" dirty="0">
                <a:solidFill>
                  <a:schemeClr val="tx1"/>
                </a:solidFill>
                <a:effectLst/>
                <a:latin typeface="+mn-lt"/>
                <a:ea typeface="+mn-ea"/>
                <a:cs typeface="+mn-cs"/>
              </a:rPr>
              <a:t>之后，你不再持有该 </a:t>
            </a:r>
            <a:r>
              <a:rPr lang="en-US" altLang="zh-CN" sz="1200" b="0" i="0" kern="1200" dirty="0">
                <a:solidFill>
                  <a:schemeClr val="tx1"/>
                </a:solidFill>
                <a:effectLst/>
                <a:latin typeface="+mn-lt"/>
                <a:ea typeface="+mn-ea"/>
                <a:cs typeface="+mn-cs"/>
              </a:rPr>
              <a:t>Thread </a:t>
            </a:r>
            <a:r>
              <a:rPr lang="zh-CN" altLang="en-US" sz="1200" b="0" i="0" kern="1200" dirty="0">
                <a:solidFill>
                  <a:schemeClr val="tx1"/>
                </a:solidFill>
                <a:effectLst/>
                <a:latin typeface="+mn-lt"/>
                <a:ea typeface="+mn-ea"/>
                <a:cs typeface="+mn-cs"/>
              </a:rPr>
              <a:t>的引用。另一方面，你没有办法在不同的 </a:t>
            </a:r>
            <a:r>
              <a:rPr lang="en-US" altLang="zh-CN" sz="1200" b="0" i="0" kern="1200" dirty="0">
                <a:solidFill>
                  <a:schemeClr val="tx1"/>
                </a:solidFill>
                <a:effectLst/>
                <a:latin typeface="+mn-lt"/>
                <a:ea typeface="+mn-ea"/>
                <a:cs typeface="+mn-cs"/>
              </a:rPr>
              <a:t>Activity </a:t>
            </a:r>
            <a:r>
              <a:rPr lang="zh-CN" altLang="en-US" sz="1200" b="0" i="0" kern="1200" dirty="0">
                <a:solidFill>
                  <a:schemeClr val="tx1"/>
                </a:solidFill>
                <a:effectLst/>
                <a:latin typeface="+mn-lt"/>
                <a:ea typeface="+mn-ea"/>
                <a:cs typeface="+mn-cs"/>
              </a:rPr>
              <a:t>中对同一 </a:t>
            </a:r>
            <a:r>
              <a:rPr lang="en-US" altLang="zh-CN" sz="1200" b="0" i="0" kern="1200" dirty="0">
                <a:solidFill>
                  <a:schemeClr val="tx1"/>
                </a:solidFill>
                <a:effectLst/>
                <a:latin typeface="+mn-lt"/>
                <a:ea typeface="+mn-ea"/>
                <a:cs typeface="+mn-cs"/>
              </a:rPr>
              <a:t>Thread </a:t>
            </a:r>
            <a:r>
              <a:rPr lang="zh-CN" altLang="en-US" sz="1200" b="0" i="0" kern="1200" dirty="0">
                <a:solidFill>
                  <a:schemeClr val="tx1"/>
                </a:solidFill>
                <a:effectLst/>
                <a:latin typeface="+mn-lt"/>
                <a:ea typeface="+mn-ea"/>
                <a:cs typeface="+mn-cs"/>
              </a:rPr>
              <a:t>进行控制。服务不是单一的进程。服务没有自己的进程，应用程序可以不同，服务运行在相同的进程中。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一样都存在与当前进程的主线程中，所以，一些阻塞</a:t>
            </a:r>
            <a:r>
              <a:rPr lang="en-US" altLang="zh-CN" sz="1200" b="0" i="0" kern="1200" dirty="0">
                <a:solidFill>
                  <a:schemeClr val="tx1"/>
                </a:solidFill>
                <a:effectLst/>
                <a:latin typeface="+mn-lt"/>
                <a:ea typeface="+mn-ea"/>
                <a:cs typeface="+mn-cs"/>
              </a:rPr>
              <a:t>UI</a:t>
            </a:r>
            <a:r>
              <a:rPr lang="zh-CN" altLang="en-US" sz="1200" b="0" i="0" kern="1200" dirty="0">
                <a:solidFill>
                  <a:schemeClr val="tx1"/>
                </a:solidFill>
                <a:effectLst/>
                <a:latin typeface="+mn-lt"/>
                <a:ea typeface="+mn-ea"/>
                <a:cs typeface="+mn-cs"/>
              </a:rPr>
              <a:t>的操作，比如耗时操作不能放在</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里进行。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Service</a:t>
            </a:r>
            <a:r>
              <a:rPr lang="zh-CN" altLang="en-US" dirty="0"/>
              <a:t>没有用户界面，它的职责就是在后台执行操作</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45</a:t>
            </a:fld>
            <a:endParaRPr lang="zh-CN" altLang="en-US"/>
          </a:p>
        </p:txBody>
      </p:sp>
    </p:spTree>
    <p:extLst>
      <p:ext uri="{BB962C8B-B14F-4D97-AF65-F5344CB8AC3E}">
        <p14:creationId xmlns:p14="http://schemas.microsoft.com/office/powerpoint/2010/main" val="21684958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当某个应用程序进程被杀掉时，所有依赖于该进程的服务也会停止运行</a:t>
            </a:r>
            <a:r>
              <a:rPr lang="zh-CN" altLang="en-US" dirty="0"/>
              <a:t> </a:t>
            </a:r>
            <a:br>
              <a:rPr lang="zh-CN" altLang="en-US" dirty="0"/>
            </a:br>
            <a:endParaRPr lang="en-US" altLang="zh-CN" dirty="0"/>
          </a:p>
          <a:p>
            <a:r>
              <a:rPr lang="zh-CN" altLang="en-US" sz="1200" b="0" i="0" kern="1200" dirty="0">
                <a:solidFill>
                  <a:schemeClr val="tx1"/>
                </a:solidFill>
                <a:effectLst/>
                <a:latin typeface="+mn-lt"/>
                <a:ea typeface="+mn-ea"/>
                <a:cs typeface="+mn-cs"/>
              </a:rPr>
              <a:t>服务并不会自动开启线程，所有的代码都是默认运行在主线程当中的。也就是说，需要在服务的内部手动创建子线程，并在这里执行具体的任务，否则就有可能出现主线程被阻塞住的情况。</a:t>
            </a:r>
            <a:r>
              <a:rPr lang="zh-CN" altLang="en-US" dirty="0"/>
              <a:t> </a:t>
            </a:r>
            <a:endParaRPr lang="en-US" altLang="zh-CN" dirty="0"/>
          </a:p>
          <a:p>
            <a:endParaRPr lang="en-US" altLang="zh-CN" dirty="0"/>
          </a:p>
          <a:p>
            <a:pPr algn="just"/>
            <a:r>
              <a:rPr lang="zh-CN" altLang="en-US" dirty="0"/>
              <a:t>没有用户界面，在后台运行执行</a:t>
            </a:r>
            <a:r>
              <a:rPr lang="zh-CN" altLang="en-US" b="1" dirty="0">
                <a:effectLst>
                  <a:outerShdw blurRad="38100" dist="38100" dir="2700000" algn="tl">
                    <a:srgbClr val="000000">
                      <a:alpha val="43137"/>
                    </a:srgbClr>
                  </a:outerShdw>
                </a:effectLst>
              </a:rPr>
              <a:t>耗时</a:t>
            </a:r>
            <a:r>
              <a:rPr lang="zh-CN" altLang="en-US" dirty="0"/>
              <a:t>操作的应用组件</a:t>
            </a:r>
            <a:endParaRPr lang="en-US" altLang="zh-CN" dirty="0"/>
          </a:p>
          <a:p>
            <a:pPr algn="just"/>
            <a:r>
              <a:rPr lang="zh-CN" altLang="en-US" b="1" dirty="0">
                <a:effectLst>
                  <a:outerShdw blurRad="38100" dist="38100" dir="2700000" algn="tl">
                    <a:srgbClr val="000000">
                      <a:alpha val="43137"/>
                    </a:srgbClr>
                  </a:outerShdw>
                </a:effectLst>
              </a:rPr>
              <a:t>其他应用组件</a:t>
            </a:r>
            <a:r>
              <a:rPr lang="zh-CN" altLang="en-US" dirty="0"/>
              <a:t>能够启动</a:t>
            </a:r>
            <a:r>
              <a:rPr lang="en-US" altLang="zh-CN" dirty="0"/>
              <a:t>Service</a:t>
            </a:r>
            <a:r>
              <a:rPr lang="zh-CN" altLang="en-US" dirty="0"/>
              <a:t>，并且当用户切换到另外的应用场景，</a:t>
            </a:r>
            <a:r>
              <a:rPr lang="en-US" altLang="zh-CN" dirty="0"/>
              <a:t>Service</a:t>
            </a:r>
            <a:r>
              <a:rPr lang="zh-CN" altLang="en-US" dirty="0"/>
              <a:t>将持续在后台运行</a:t>
            </a:r>
            <a:endParaRPr lang="en-US" altLang="zh-CN" dirty="0"/>
          </a:p>
          <a:p>
            <a:pPr algn="just"/>
            <a:r>
              <a:rPr lang="zh-CN" altLang="en-US" dirty="0"/>
              <a:t>一个组件能够绑定到一个</a:t>
            </a:r>
            <a:r>
              <a:rPr lang="en-US" altLang="zh-CN" dirty="0"/>
              <a:t>service</a:t>
            </a:r>
            <a:r>
              <a:rPr lang="zh-CN" altLang="en-US" dirty="0"/>
              <a:t>与之交互（</a:t>
            </a:r>
            <a:r>
              <a:rPr lang="en-US" altLang="zh-CN" dirty="0"/>
              <a:t>IPC</a:t>
            </a:r>
            <a:r>
              <a:rPr lang="zh-CN" altLang="en-US" dirty="0"/>
              <a:t>机制）</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46</a:t>
            </a:fld>
            <a:endParaRPr lang="zh-CN" altLang="en-US"/>
          </a:p>
        </p:txBody>
      </p:sp>
    </p:spTree>
    <p:extLst>
      <p:ext uri="{BB962C8B-B14F-4D97-AF65-F5344CB8AC3E}">
        <p14:creationId xmlns:p14="http://schemas.microsoft.com/office/powerpoint/2010/main" val="300641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注册广播的方式一般有两种，在代码中注册和在 </a:t>
            </a:r>
            <a:r>
              <a:rPr lang="en-US" altLang="zh-CN" sz="1200" b="0" i="0" kern="1200" dirty="0">
                <a:solidFill>
                  <a:schemeClr val="tx1"/>
                </a:solidFill>
                <a:effectLst/>
                <a:latin typeface="+mn-lt"/>
                <a:ea typeface="+mn-ea"/>
                <a:cs typeface="+mn-cs"/>
              </a:rPr>
              <a:t>AndroidManifest.xml </a:t>
            </a:r>
            <a:r>
              <a:rPr lang="zh-CN" altLang="en-US" sz="1200" b="0" i="0" kern="1200" dirty="0">
                <a:solidFill>
                  <a:schemeClr val="tx1"/>
                </a:solidFill>
                <a:effectLst/>
                <a:latin typeface="+mn-lt"/>
                <a:ea typeface="+mn-ea"/>
                <a:cs typeface="+mn-cs"/>
              </a:rPr>
              <a:t>中注册，其中前者也被称为动态注册，后者也被称为静态注册。</a:t>
            </a:r>
            <a:r>
              <a:rPr lang="zh-CN" altLang="en-US" dirty="0"/>
              <a:t>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a:t>
            </a:fld>
            <a:endParaRPr lang="zh-CN" altLang="en-US"/>
          </a:p>
        </p:txBody>
      </p:sp>
    </p:spTree>
    <p:extLst>
      <p:ext uri="{BB962C8B-B14F-4D97-AF65-F5344CB8AC3E}">
        <p14:creationId xmlns:p14="http://schemas.microsoft.com/office/powerpoint/2010/main" val="98157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47</a:t>
            </a:fld>
            <a:endParaRPr lang="zh-CN" altLang="en-US"/>
          </a:p>
        </p:txBody>
      </p:sp>
    </p:spTree>
    <p:extLst>
      <p:ext uri="{BB962C8B-B14F-4D97-AF65-F5344CB8AC3E}">
        <p14:creationId xmlns:p14="http://schemas.microsoft.com/office/powerpoint/2010/main" val="1123596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Intent</a:t>
            </a:r>
            <a:r>
              <a:rPr lang="zh-CN" altLang="en-US" dirty="0"/>
              <a:t>为参数调用</a:t>
            </a:r>
            <a:r>
              <a:rPr lang="en-US" altLang="zh-CN" dirty="0" err="1"/>
              <a:t>startService</a:t>
            </a:r>
            <a:r>
              <a:rPr lang="en-US" altLang="zh-CN" dirty="0"/>
              <a:t>()</a:t>
            </a:r>
            <a:r>
              <a:rPr lang="zh-CN" altLang="en-US" dirty="0"/>
              <a:t>启动一个</a:t>
            </a:r>
            <a:r>
              <a:rPr lang="en-US" altLang="zh-CN" dirty="0"/>
              <a:t>Service</a:t>
            </a:r>
            <a:r>
              <a:rPr lang="zh-CN" altLang="en-US" dirty="0"/>
              <a:t>实例</a:t>
            </a:r>
            <a:endParaRPr lang="en-US" altLang="zh-CN" dirty="0"/>
          </a:p>
          <a:p>
            <a:endParaRPr lang="en-US" altLang="zh-CN" dirty="0"/>
          </a:p>
          <a:p>
            <a:r>
              <a:rPr lang="en-US" altLang="zh-CN" dirty="0"/>
              <a:t>&lt;service</a:t>
            </a:r>
          </a:p>
          <a:p>
            <a:r>
              <a:rPr lang="en-US" altLang="zh-CN" dirty="0"/>
              <a:t>  </a:t>
            </a:r>
            <a:r>
              <a:rPr lang="en-US" altLang="zh-CN" dirty="0" err="1"/>
              <a:t>android:enabled</a:t>
            </a:r>
            <a:r>
              <a:rPr lang="en-US" altLang="zh-CN" dirty="0"/>
              <a:t>=“true”     </a:t>
            </a:r>
            <a:r>
              <a:rPr lang="zh-CN" altLang="en-US" dirty="0"/>
              <a:t>是否启用这个服务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en-US" altLang="zh-CN" dirty="0" err="1"/>
              <a:t>android:exported</a:t>
            </a:r>
            <a:r>
              <a:rPr lang="en-US" altLang="zh-CN" dirty="0"/>
              <a:t>=“true”  </a:t>
            </a:r>
            <a:r>
              <a:rPr lang="zh-CN" altLang="en-US" dirty="0"/>
              <a:t>是否允许除当前程序之外的其他程序访问这个服务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完全是由活动来决定服务何时停止的，如果没有点击</a:t>
            </a:r>
            <a:r>
              <a:rPr lang="en-US" altLang="zh-CN" sz="1200" b="0" i="0" kern="1200" dirty="0">
                <a:solidFill>
                  <a:schemeClr val="tx1"/>
                </a:solidFill>
                <a:effectLst/>
                <a:latin typeface="+mn-lt"/>
                <a:ea typeface="+mn-ea"/>
                <a:cs typeface="+mn-cs"/>
              </a:rPr>
              <a:t>Stop Service </a:t>
            </a:r>
            <a:r>
              <a:rPr lang="zh-CN" altLang="en-US" sz="1200" b="0" i="0" kern="1200" dirty="0">
                <a:solidFill>
                  <a:schemeClr val="tx1"/>
                </a:solidFill>
                <a:effectLst/>
                <a:latin typeface="+mn-lt"/>
                <a:ea typeface="+mn-ea"/>
                <a:cs typeface="+mn-cs"/>
              </a:rPr>
              <a:t>按钮，服务就会一直处于运行状态。那服务有没有什么办法让自已停止下来呢？当然可以，只需要在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的任何一个位置调用 </a:t>
            </a:r>
            <a:r>
              <a:rPr lang="en-US" altLang="zh-CN" sz="1200" b="0" i="0" kern="1200" dirty="0" err="1">
                <a:solidFill>
                  <a:schemeClr val="tx1"/>
                </a:solidFill>
                <a:effectLst/>
                <a:latin typeface="+mn-lt"/>
                <a:ea typeface="+mn-ea"/>
                <a:cs typeface="+mn-cs"/>
              </a:rPr>
              <a:t>stopSelf</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方法就能让这个服务停止下来了。</a:t>
            </a:r>
            <a:r>
              <a:rPr lang="zh-CN" altLang="en-US" dirty="0"/>
              <a:t> </a:t>
            </a:r>
            <a:endParaRPr lang="en-US" altLang="zh-CN"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48</a:t>
            </a:fld>
            <a:endParaRPr lang="zh-CN" altLang="en-US"/>
          </a:p>
        </p:txBody>
      </p:sp>
    </p:spTree>
    <p:extLst>
      <p:ext uri="{BB962C8B-B14F-4D97-AF65-F5344CB8AC3E}">
        <p14:creationId xmlns:p14="http://schemas.microsoft.com/office/powerpoint/2010/main" val="8768943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中使用多进程只有一种方法，那就是四大组件指定</a:t>
            </a:r>
            <a:r>
              <a:rPr lang="en-US" altLang="zh-CN" sz="1200" b="0" i="0" kern="1200" dirty="0" err="1">
                <a:solidFill>
                  <a:schemeClr val="tx1"/>
                </a:solidFill>
                <a:effectLst/>
                <a:latin typeface="+mn-lt"/>
                <a:ea typeface="+mn-ea"/>
                <a:cs typeface="+mn-cs"/>
              </a:rPr>
              <a:t>android:process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需要通过</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传输数据时就需要使用</a:t>
            </a:r>
            <a:r>
              <a:rPr lang="en-US" altLang="zh-CN" sz="1200" b="0" i="0" kern="1200" dirty="0" err="1">
                <a:solidFill>
                  <a:schemeClr val="tx1"/>
                </a:solidFill>
                <a:effectLst/>
                <a:latin typeface="+mn-lt"/>
                <a:ea typeface="+mn-ea"/>
                <a:cs typeface="+mn-cs"/>
              </a:rPr>
              <a:t>Parcelable</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Serializable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Serializable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中的序列化接口，其使用起来简单但是开销很大，序列化和反序列化过程需要大量</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操作。而</a:t>
            </a:r>
            <a:r>
              <a:rPr lang="en-US" altLang="zh-CN" sz="1200" b="0" i="0" kern="1200" dirty="0" err="1">
                <a:solidFill>
                  <a:schemeClr val="tx1"/>
                </a:solidFill>
                <a:effectLst/>
                <a:latin typeface="+mn-lt"/>
                <a:ea typeface="+mn-ea"/>
                <a:cs typeface="+mn-cs"/>
              </a:rPr>
              <a:t>Parcelable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中的序列化方式，因此更适合用在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平台上，它的缺点是使用起来稍微有点麻烦，但是它的效率很高，这是</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推荐的序列化方式</a:t>
            </a:r>
            <a:endParaRPr lang="zh-CN" altLang="en-US" dirty="0"/>
          </a:p>
        </p:txBody>
      </p:sp>
      <p:sp>
        <p:nvSpPr>
          <p:cNvPr id="4" name="灯片编号占位符 3"/>
          <p:cNvSpPr>
            <a:spLocks noGrp="1"/>
          </p:cNvSpPr>
          <p:nvPr>
            <p:ph type="sldNum" sz="quarter" idx="10"/>
          </p:nvPr>
        </p:nvSpPr>
        <p:spPr/>
        <p:txBody>
          <a:bodyPr/>
          <a:lstStyle/>
          <a:p>
            <a:fld id="{2EB50D22-0ABB-4E36-806C-D8049C1D0C2A}" type="slidenum">
              <a:rPr lang="zh-CN" altLang="en-US" smtClean="0"/>
              <a:t>49</a:t>
            </a:fld>
            <a:endParaRPr lang="zh-CN" altLang="en-US"/>
          </a:p>
        </p:txBody>
      </p:sp>
    </p:spTree>
    <p:extLst>
      <p:ext uri="{BB962C8B-B14F-4D97-AF65-F5344CB8AC3E}">
        <p14:creationId xmlns:p14="http://schemas.microsoft.com/office/powerpoint/2010/main" val="36567927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在活动中指挥服务去干什么，服务就去干什么。需要借助 </a:t>
            </a:r>
            <a:r>
              <a:rPr lang="en-US" altLang="zh-CN" sz="1200" b="0" i="0" kern="1200" dirty="0" err="1">
                <a:solidFill>
                  <a:schemeClr val="tx1"/>
                </a:solidFill>
                <a:effectLst/>
                <a:latin typeface="+mn-lt"/>
                <a:ea typeface="+mn-ea"/>
                <a:cs typeface="+mn-cs"/>
              </a:rPr>
              <a:t>onBind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方法。</a:t>
            </a:r>
            <a:r>
              <a:rPr lang="zh-CN" altLang="en-US" dirty="0"/>
              <a:t> </a:t>
            </a:r>
            <a:br>
              <a:rPr lang="zh-CN" altLang="en-US" dirty="0"/>
            </a:br>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50</a:t>
            </a:fld>
            <a:endParaRPr lang="zh-CN" altLang="en-US"/>
          </a:p>
        </p:txBody>
      </p:sp>
    </p:spTree>
    <p:extLst>
      <p:ext uri="{BB962C8B-B14F-4D97-AF65-F5344CB8AC3E}">
        <p14:creationId xmlns:p14="http://schemas.microsoft.com/office/powerpoint/2010/main" val="711086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方法接收三个参数，第一个参数就</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是刚刚构建出的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对象，第二个参数是前面创建出的 </a:t>
            </a:r>
            <a:r>
              <a:rPr lang="en-US" altLang="zh-CN" sz="1200" b="0" i="0" kern="1200" dirty="0" err="1">
                <a:solidFill>
                  <a:schemeClr val="tx1"/>
                </a:solidFill>
                <a:effectLst/>
                <a:latin typeface="+mn-lt"/>
                <a:ea typeface="+mn-ea"/>
                <a:cs typeface="+mn-cs"/>
              </a:rPr>
              <a:t>ServiceConnection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的实例，第三个</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参数则是一个标志位，这里传入 </a:t>
            </a:r>
            <a:r>
              <a:rPr lang="en-US" altLang="zh-CN" sz="1200" b="0" i="0" kern="1200" dirty="0">
                <a:solidFill>
                  <a:schemeClr val="tx1"/>
                </a:solidFill>
                <a:effectLst/>
                <a:latin typeface="+mn-lt"/>
                <a:ea typeface="+mn-ea"/>
                <a:cs typeface="+mn-cs"/>
              </a:rPr>
              <a:t>BIND_AUTO_CREATE </a:t>
            </a:r>
            <a:r>
              <a:rPr lang="zh-CN" altLang="en-US" sz="1200" b="0" i="0" kern="1200" dirty="0">
                <a:solidFill>
                  <a:schemeClr val="tx1"/>
                </a:solidFill>
                <a:effectLst/>
                <a:latin typeface="+mn-lt"/>
                <a:ea typeface="+mn-ea"/>
                <a:cs typeface="+mn-cs"/>
              </a:rPr>
              <a:t>表示在活动和服务进行绑定后自动</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创建服务。这会使得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方法得到执行，但 </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会执行。</a:t>
            </a:r>
            <a:r>
              <a:rPr lang="zh-CN" altLang="en-US" dirty="0"/>
              <a:t> </a:t>
            </a:r>
            <a:br>
              <a:rPr lang="zh-CN" altLang="en-US" dirty="0"/>
            </a:br>
            <a:endParaRPr lang="en-US" altLang="zh-CN" dirty="0"/>
          </a:p>
          <a:p>
            <a:endParaRPr lang="en-US" altLang="zh-CN" dirty="0"/>
          </a:p>
          <a:p>
            <a:r>
              <a:rPr lang="en-US" altLang="zh-CN" sz="1200" b="0" i="0" kern="1200" dirty="0" err="1">
                <a:solidFill>
                  <a:schemeClr val="tx1"/>
                </a:solidFill>
                <a:effectLst/>
                <a:latin typeface="+mn-lt"/>
                <a:ea typeface="+mn-ea"/>
                <a:cs typeface="+mn-cs"/>
              </a:rPr>
              <a:t>DownloadBinder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类，并让它继承自 </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，然后在它的内部提供了开始下载以及查看下载进度的方法。</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51</a:t>
            </a:fld>
            <a:endParaRPr lang="zh-CN" altLang="en-US"/>
          </a:p>
        </p:txBody>
      </p:sp>
    </p:spTree>
    <p:extLst>
      <p:ext uri="{BB962C8B-B14F-4D97-AF65-F5344CB8AC3E}">
        <p14:creationId xmlns:p14="http://schemas.microsoft.com/office/powerpoint/2010/main" val="1597225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Intent </a:t>
            </a:r>
            <a:r>
              <a:rPr lang="en-US" altLang="zh-CN" sz="1200" b="1" i="0" kern="1200" dirty="0" err="1">
                <a:solidFill>
                  <a:schemeClr val="tx1"/>
                </a:solidFill>
                <a:effectLst/>
                <a:latin typeface="+mn-lt"/>
                <a:ea typeface="+mn-ea"/>
                <a:cs typeface="+mn-cs"/>
              </a:rPr>
              <a:t>bindIntent</a:t>
            </a:r>
            <a:r>
              <a:rPr lang="en-US" altLang="zh-CN" sz="1200" b="1" i="0" kern="1200" dirty="0">
                <a:solidFill>
                  <a:schemeClr val="tx1"/>
                </a:solidFill>
                <a:effectLst/>
                <a:latin typeface="+mn-lt"/>
                <a:ea typeface="+mn-ea"/>
                <a:cs typeface="+mn-cs"/>
              </a:rPr>
              <a:t> = new Intent(this, </a:t>
            </a:r>
            <a:r>
              <a:rPr lang="en-US" altLang="zh-CN" sz="1200" b="1" i="0" kern="1200" dirty="0" err="1">
                <a:solidFill>
                  <a:schemeClr val="tx1"/>
                </a:solidFill>
                <a:effectLst/>
                <a:latin typeface="+mn-lt"/>
                <a:ea typeface="+mn-ea"/>
                <a:cs typeface="+mn-cs"/>
              </a:rPr>
              <a:t>MyService.class</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bindService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bindIntent</a:t>
            </a:r>
            <a:r>
              <a:rPr lang="en-US" altLang="zh-CN" sz="1200" b="1" i="0" kern="1200" dirty="0">
                <a:solidFill>
                  <a:schemeClr val="tx1"/>
                </a:solidFill>
                <a:effectLst/>
                <a:latin typeface="+mn-lt"/>
                <a:ea typeface="+mn-ea"/>
                <a:cs typeface="+mn-cs"/>
              </a:rPr>
              <a:t>, connection, BIND_AUTO_CREATE); // </a:t>
            </a:r>
            <a:r>
              <a:rPr lang="zh-CN" altLang="en-US" sz="1200" b="0" i="0" kern="1200" dirty="0">
                <a:solidFill>
                  <a:schemeClr val="tx1"/>
                </a:solidFill>
                <a:effectLst/>
                <a:latin typeface="+mn-lt"/>
                <a:ea typeface="+mn-ea"/>
                <a:cs typeface="+mn-cs"/>
              </a:rPr>
              <a:t>绑定服务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err="1">
                <a:solidFill>
                  <a:schemeClr val="tx1"/>
                </a:solidFill>
                <a:effectLst/>
                <a:latin typeface="+mn-lt"/>
                <a:ea typeface="+mn-ea"/>
                <a:cs typeface="+mn-cs"/>
              </a:rPr>
              <a:t>unbindService</a:t>
            </a:r>
            <a:r>
              <a:rPr lang="en-US" altLang="zh-CN" sz="1200" b="1" i="0" kern="1200" dirty="0">
                <a:solidFill>
                  <a:schemeClr val="tx1"/>
                </a:solidFill>
                <a:effectLst/>
                <a:latin typeface="+mn-lt"/>
                <a:ea typeface="+mn-ea"/>
                <a:cs typeface="+mn-cs"/>
              </a:rPr>
              <a:t>(connection); // </a:t>
            </a:r>
            <a:r>
              <a:rPr lang="zh-CN" altLang="en-US" sz="1200" b="0" i="0" kern="1200" dirty="0">
                <a:solidFill>
                  <a:schemeClr val="tx1"/>
                </a:solidFill>
                <a:effectLst/>
                <a:latin typeface="+mn-lt"/>
                <a:ea typeface="+mn-ea"/>
                <a:cs typeface="+mn-cs"/>
              </a:rPr>
              <a:t>解绑服务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方法接收三个参数，第一个参数就是刚刚构建出的 </a:t>
            </a:r>
            <a:r>
              <a:rPr lang="en-US" altLang="zh-CN" sz="1200" b="0" i="0" kern="1200" dirty="0">
                <a:solidFill>
                  <a:schemeClr val="tx1"/>
                </a:solidFill>
                <a:effectLst/>
                <a:latin typeface="+mn-lt"/>
                <a:ea typeface="+mn-ea"/>
                <a:cs typeface="+mn-cs"/>
              </a:rPr>
              <a:t>Intent </a:t>
            </a:r>
            <a:r>
              <a:rPr lang="zh-CN" altLang="en-US" sz="1200" b="0" i="0" kern="1200" dirty="0">
                <a:solidFill>
                  <a:schemeClr val="tx1"/>
                </a:solidFill>
                <a:effectLst/>
                <a:latin typeface="+mn-lt"/>
                <a:ea typeface="+mn-ea"/>
                <a:cs typeface="+mn-cs"/>
              </a:rPr>
              <a:t>对象，第二个参数是前面创建出的 </a:t>
            </a:r>
            <a:r>
              <a:rPr lang="en-US" altLang="zh-CN" sz="1200" b="0" i="0" kern="1200" dirty="0" err="1">
                <a:solidFill>
                  <a:schemeClr val="tx1"/>
                </a:solidFill>
                <a:effectLst/>
                <a:latin typeface="+mn-lt"/>
                <a:ea typeface="+mn-ea"/>
                <a:cs typeface="+mn-cs"/>
              </a:rPr>
              <a:t>ServiceConnection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的实例，第三个参数则是一个标志位，这里传入 </a:t>
            </a:r>
            <a:r>
              <a:rPr lang="en-US" altLang="zh-CN" sz="1200" b="0" i="0" kern="1200" dirty="0">
                <a:solidFill>
                  <a:schemeClr val="tx1"/>
                </a:solidFill>
                <a:effectLst/>
                <a:latin typeface="+mn-lt"/>
                <a:ea typeface="+mn-ea"/>
                <a:cs typeface="+mn-cs"/>
              </a:rPr>
              <a:t>BIND_AUTO_CREATE </a:t>
            </a:r>
            <a:r>
              <a:rPr lang="zh-CN" altLang="en-US" sz="1200" b="0" i="0" kern="1200" dirty="0">
                <a:solidFill>
                  <a:schemeClr val="tx1"/>
                </a:solidFill>
                <a:effectLst/>
                <a:latin typeface="+mn-lt"/>
                <a:ea typeface="+mn-ea"/>
                <a:cs typeface="+mn-cs"/>
              </a:rPr>
              <a:t>表示在活动和服务进行绑定后自动创建服务。这会使得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方法得到执行，但 </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方法不会执行。</a:t>
            </a:r>
            <a:r>
              <a:rPr lang="zh-CN" altLang="en-US" dirty="0"/>
              <a:t> </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private </a:t>
            </a:r>
            <a:r>
              <a:rPr lang="en-US" altLang="zh-CN" sz="1200" b="1" i="0" kern="1200" dirty="0" err="1">
                <a:solidFill>
                  <a:schemeClr val="tx1"/>
                </a:solidFill>
                <a:effectLst/>
                <a:latin typeface="+mn-lt"/>
                <a:ea typeface="+mn-ea"/>
                <a:cs typeface="+mn-cs"/>
              </a:rPr>
              <a:t>MyService.DownloadBinder</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downloadBinder</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private </a:t>
            </a:r>
            <a:r>
              <a:rPr lang="en-US" altLang="zh-CN" sz="1200" b="1" i="0" kern="1200" dirty="0" err="1">
                <a:solidFill>
                  <a:schemeClr val="tx1"/>
                </a:solidFill>
                <a:effectLst/>
                <a:latin typeface="+mn-lt"/>
                <a:ea typeface="+mn-ea"/>
                <a:cs typeface="+mn-cs"/>
              </a:rPr>
              <a:t>ServiceConnection</a:t>
            </a:r>
            <a:r>
              <a:rPr lang="en-US" altLang="zh-CN" sz="1200" b="1" i="0" kern="1200" dirty="0">
                <a:solidFill>
                  <a:schemeClr val="tx1"/>
                </a:solidFill>
                <a:effectLst/>
                <a:latin typeface="+mn-lt"/>
                <a:ea typeface="+mn-ea"/>
                <a:cs typeface="+mn-cs"/>
              </a:rPr>
              <a:t> connection = new </a:t>
            </a:r>
            <a:r>
              <a:rPr lang="en-US" altLang="zh-CN" sz="1200" b="1" i="0" kern="1200" dirty="0" err="1">
                <a:solidFill>
                  <a:schemeClr val="tx1"/>
                </a:solidFill>
                <a:effectLst/>
                <a:latin typeface="+mn-lt"/>
                <a:ea typeface="+mn-ea"/>
                <a:cs typeface="+mn-cs"/>
              </a:rPr>
              <a:t>ServiceConnection</a:t>
            </a:r>
            <a:r>
              <a:rPr lang="en-US" altLang="zh-CN" sz="1200" b="1" i="0" kern="1200" dirty="0">
                <a:solidFill>
                  <a:schemeClr val="tx1"/>
                </a:solidFill>
                <a:effectLst/>
                <a:latin typeface="+mn-lt"/>
                <a:ea typeface="+mn-ea"/>
                <a:cs typeface="+mn-cs"/>
              </a:rPr>
              <a:t>()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void </a:t>
            </a:r>
            <a:r>
              <a:rPr lang="en-US" altLang="zh-CN" sz="1200" b="1" i="0" kern="1200" dirty="0" err="1">
                <a:solidFill>
                  <a:schemeClr val="tx1"/>
                </a:solidFill>
                <a:effectLst/>
                <a:latin typeface="+mn-lt"/>
                <a:ea typeface="+mn-ea"/>
                <a:cs typeface="+mn-cs"/>
              </a:rPr>
              <a:t>onServiceDisconnected</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ComponentName</a:t>
            </a:r>
            <a:r>
              <a:rPr lang="en-US" altLang="zh-CN" sz="1200" b="1" i="0" kern="1200" dirty="0">
                <a:solidFill>
                  <a:schemeClr val="tx1"/>
                </a:solidFill>
                <a:effectLst/>
                <a:latin typeface="+mn-lt"/>
                <a:ea typeface="+mn-ea"/>
                <a:cs typeface="+mn-cs"/>
              </a:rPr>
              <a:t> name) {</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@Override</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public void </a:t>
            </a:r>
            <a:r>
              <a:rPr lang="en-US" altLang="zh-CN" sz="1200" b="1" i="0" kern="1200" dirty="0" err="1">
                <a:solidFill>
                  <a:schemeClr val="tx1"/>
                </a:solidFill>
                <a:effectLst/>
                <a:latin typeface="+mn-lt"/>
                <a:ea typeface="+mn-ea"/>
                <a:cs typeface="+mn-cs"/>
              </a:rPr>
              <a:t>onServiceConnected</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ComponentName</a:t>
            </a:r>
            <a:r>
              <a:rPr lang="en-US" altLang="zh-CN" sz="1200" b="1" i="0" kern="1200" dirty="0">
                <a:solidFill>
                  <a:schemeClr val="tx1"/>
                </a:solidFill>
                <a:effectLst/>
                <a:latin typeface="+mn-lt"/>
                <a:ea typeface="+mn-ea"/>
                <a:cs typeface="+mn-cs"/>
              </a:rPr>
              <a:t> name, </a:t>
            </a:r>
            <a:r>
              <a:rPr lang="en-US" altLang="zh-CN" sz="1200" b="1" i="0" kern="1200" dirty="0" err="1">
                <a:solidFill>
                  <a:schemeClr val="tx1"/>
                </a:solidFill>
                <a:effectLst/>
                <a:latin typeface="+mn-lt"/>
                <a:ea typeface="+mn-ea"/>
                <a:cs typeface="+mn-cs"/>
              </a:rPr>
              <a:t>IBinder</a:t>
            </a:r>
            <a:r>
              <a:rPr lang="en-US" altLang="zh-CN" sz="1200" b="1" i="0" kern="1200" dirty="0">
                <a:solidFill>
                  <a:schemeClr val="tx1"/>
                </a:solidFill>
                <a:effectLst/>
                <a:latin typeface="+mn-lt"/>
                <a:ea typeface="+mn-ea"/>
                <a:cs typeface="+mn-cs"/>
              </a:rPr>
              <a:t> service) {</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downloadBinder</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MyService.DownloadBinder</a:t>
            </a:r>
            <a:r>
              <a:rPr lang="en-US" altLang="zh-CN" sz="1200" b="1" i="0" kern="1200" dirty="0">
                <a:solidFill>
                  <a:schemeClr val="tx1"/>
                </a:solidFill>
                <a:effectLst/>
                <a:latin typeface="+mn-lt"/>
                <a:ea typeface="+mn-ea"/>
                <a:cs typeface="+mn-cs"/>
              </a:rPr>
              <a:t>) service;</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downloadBinder.startDownload</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downloadBinder.getProgress</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a:t>
            </a:r>
            <a:r>
              <a:rPr lang="en-US" altLang="zh-CN" dirty="0"/>
              <a:t> </a:t>
            </a:r>
          </a:p>
          <a:p>
            <a:endParaRPr lang="en-US" altLang="zh-CN" dirty="0"/>
          </a:p>
          <a:p>
            <a:r>
              <a:rPr lang="zh-CN" altLang="en-US" sz="1200" b="0" i="0" kern="1200" dirty="0">
                <a:solidFill>
                  <a:schemeClr val="tx1"/>
                </a:solidFill>
                <a:effectLst/>
                <a:latin typeface="+mn-lt"/>
                <a:ea typeface="+mn-ea"/>
                <a:cs typeface="+mn-cs"/>
              </a:rPr>
              <a:t>在 </a:t>
            </a:r>
            <a:r>
              <a:rPr lang="en-US" altLang="zh-CN" sz="1200" b="0" i="0" kern="1200" dirty="0" err="1">
                <a:solidFill>
                  <a:schemeClr val="tx1"/>
                </a:solidFill>
                <a:effectLst/>
                <a:latin typeface="+mn-lt"/>
                <a:ea typeface="+mn-ea"/>
                <a:cs typeface="+mn-cs"/>
              </a:rPr>
              <a:t>onServiceConnected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方法中，得到 </a:t>
            </a:r>
            <a:r>
              <a:rPr lang="en-US" altLang="zh-CN" sz="1200" b="0" i="0" kern="1200" dirty="0" err="1">
                <a:solidFill>
                  <a:schemeClr val="tx1"/>
                </a:solidFill>
                <a:effectLst/>
                <a:latin typeface="+mn-lt"/>
                <a:ea typeface="+mn-ea"/>
                <a:cs typeface="+mn-cs"/>
              </a:rPr>
              <a:t>DownloadBinder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的实例，有了这个实例，活动和服务之间的关系就变得非常紧密了。可以在活动中根据具体的场景来调用 </a:t>
            </a:r>
            <a:r>
              <a:rPr lang="en-US" altLang="zh-CN" sz="1200" b="0" i="0" kern="1200" dirty="0" err="1">
                <a:solidFill>
                  <a:schemeClr val="tx1"/>
                </a:solidFill>
                <a:effectLst/>
                <a:latin typeface="+mn-lt"/>
                <a:ea typeface="+mn-ea"/>
                <a:cs typeface="+mn-cs"/>
              </a:rPr>
              <a:t>DownloadBinder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中的任何 </a:t>
            </a:r>
            <a:r>
              <a:rPr lang="en-US" altLang="zh-CN" sz="1200" b="0" i="0" kern="1200" dirty="0">
                <a:solidFill>
                  <a:schemeClr val="tx1"/>
                </a:solidFill>
                <a:effectLst/>
                <a:latin typeface="+mn-lt"/>
                <a:ea typeface="+mn-ea"/>
                <a:cs typeface="+mn-cs"/>
              </a:rPr>
              <a:t>public </a:t>
            </a:r>
            <a:r>
              <a:rPr lang="zh-CN" altLang="en-US" sz="1200" b="0" i="0" kern="1200" dirty="0">
                <a:solidFill>
                  <a:schemeClr val="tx1"/>
                </a:solidFill>
                <a:effectLst/>
                <a:latin typeface="+mn-lt"/>
                <a:ea typeface="+mn-ea"/>
                <a:cs typeface="+mn-cs"/>
              </a:rPr>
              <a:t>方法，即实现了指挥服务干什么，服务就去干什么的功能。这里仍然只是做了个简单的测试，在</a:t>
            </a:r>
            <a:r>
              <a:rPr lang="en-US" altLang="zh-CN" sz="1200" b="0" i="0" kern="1200" dirty="0" err="1">
                <a:solidFill>
                  <a:schemeClr val="tx1"/>
                </a:solidFill>
                <a:effectLst/>
                <a:latin typeface="+mn-lt"/>
                <a:ea typeface="+mn-ea"/>
                <a:cs typeface="+mn-cs"/>
              </a:rPr>
              <a:t>onServiceConnected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方法中调用了 </a:t>
            </a:r>
            <a:r>
              <a:rPr lang="en-US" altLang="zh-CN" sz="1200" b="0" i="0" kern="1200" dirty="0" err="1">
                <a:solidFill>
                  <a:schemeClr val="tx1"/>
                </a:solidFill>
                <a:effectLst/>
                <a:latin typeface="+mn-lt"/>
                <a:ea typeface="+mn-ea"/>
                <a:cs typeface="+mn-cs"/>
              </a:rPr>
              <a:t>DownloadBinder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startDownload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getProgress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r>
              <a:rPr lang="zh-CN" altLang="en-US" dirty="0"/>
              <a:t> </a:t>
            </a:r>
            <a:br>
              <a:rPr lang="zh-CN" altLang="en-US" dirty="0"/>
            </a:br>
            <a:endParaRPr lang="en-US" altLang="zh-CN" dirty="0"/>
          </a:p>
          <a:p>
            <a:endParaRPr lang="en-US" altLang="zh-CN" dirty="0"/>
          </a:p>
          <a:p>
            <a:br>
              <a:rPr lang="en-US" altLang="zh-CN"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52</a:t>
            </a:fld>
            <a:endParaRPr lang="zh-CN" altLang="en-US"/>
          </a:p>
        </p:txBody>
      </p:sp>
    </p:spTree>
    <p:extLst>
      <p:ext uri="{BB962C8B-B14F-4D97-AF65-F5344CB8AC3E}">
        <p14:creationId xmlns:p14="http://schemas.microsoft.com/office/powerpoint/2010/main" val="391314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传入 </a:t>
            </a:r>
            <a:r>
              <a:rPr lang="en-US" altLang="zh-CN" sz="1200" b="0" i="0" kern="1200" dirty="0">
                <a:solidFill>
                  <a:schemeClr val="tx1"/>
                </a:solidFill>
                <a:effectLst/>
                <a:latin typeface="+mn-lt"/>
                <a:ea typeface="+mn-ea"/>
                <a:cs typeface="+mn-cs"/>
              </a:rPr>
              <a:t>BIND_AUTO_CREATE </a:t>
            </a:r>
            <a:r>
              <a:rPr lang="zh-CN" altLang="en-US" sz="1200" b="0" i="0" kern="1200" dirty="0">
                <a:solidFill>
                  <a:schemeClr val="tx1"/>
                </a:solidFill>
                <a:effectLst/>
                <a:latin typeface="+mn-lt"/>
                <a:ea typeface="+mn-ea"/>
                <a:cs typeface="+mn-cs"/>
              </a:rPr>
              <a:t>表示在活动和服务进行绑定后自动创建服务。这会使得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中的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方法得到执行，但 </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会执行。</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53</a:t>
            </a:fld>
            <a:endParaRPr lang="zh-CN" altLang="en-US"/>
          </a:p>
        </p:txBody>
      </p:sp>
    </p:spTree>
    <p:extLst>
      <p:ext uri="{BB962C8B-B14F-4D97-AF65-F5344CB8AC3E}">
        <p14:creationId xmlns:p14="http://schemas.microsoft.com/office/powerpoint/2010/main" val="38184262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222222"/>
                </a:solidFill>
                <a:latin typeface="微软雅黑" panose="020B0503020204020204" pitchFamily="34" charset="-122"/>
                <a:ea typeface="微软雅黑" panose="020B0503020204020204" pitchFamily="34" charset="-122"/>
              </a:rPr>
              <a:t>bind service</a:t>
            </a:r>
            <a:r>
              <a:rPr lang="zh-CN" altLang="en-US" sz="1200" dirty="0">
                <a:solidFill>
                  <a:srgbClr val="222222"/>
                </a:solidFill>
                <a:latin typeface="微软雅黑" panose="020B0503020204020204" pitchFamily="34" charset="-122"/>
                <a:ea typeface="微软雅黑" panose="020B0503020204020204" pitchFamily="34" charset="-122"/>
              </a:rPr>
              <a:t>的不同之处在于：当绑定的组件销毁后，对应的</a:t>
            </a:r>
            <a:r>
              <a:rPr lang="en-US" altLang="zh-CN" sz="1200" dirty="0">
                <a:solidFill>
                  <a:srgbClr val="222222"/>
                </a:solidFill>
                <a:latin typeface="微软雅黑" panose="020B0503020204020204" pitchFamily="34" charset="-122"/>
                <a:ea typeface="微软雅黑" panose="020B0503020204020204" pitchFamily="34" charset="-122"/>
              </a:rPr>
              <a:t>service</a:t>
            </a:r>
            <a:r>
              <a:rPr lang="zh-CN" altLang="en-US" sz="1200" dirty="0">
                <a:solidFill>
                  <a:srgbClr val="222222"/>
                </a:solidFill>
                <a:latin typeface="微软雅黑" panose="020B0503020204020204" pitchFamily="34" charset="-122"/>
                <a:ea typeface="微软雅黑" panose="020B0503020204020204" pitchFamily="34" charset="-122"/>
              </a:rPr>
              <a:t>也就被</a:t>
            </a:r>
            <a:r>
              <a:rPr lang="en-US" altLang="zh-CN" sz="1200" dirty="0">
                <a:solidFill>
                  <a:srgbClr val="222222"/>
                </a:solidFill>
                <a:latin typeface="微软雅黑" panose="020B0503020204020204" pitchFamily="34" charset="-122"/>
                <a:ea typeface="微软雅黑" panose="020B0503020204020204" pitchFamily="34" charset="-122"/>
              </a:rPr>
              <a:t>kill</a:t>
            </a:r>
            <a:r>
              <a:rPr lang="zh-CN" altLang="en-US" sz="1200" dirty="0">
                <a:solidFill>
                  <a:srgbClr val="222222"/>
                </a:solidFill>
                <a:latin typeface="微软雅黑" panose="020B0503020204020204" pitchFamily="34" charset="-122"/>
                <a:ea typeface="微软雅黑" panose="020B0503020204020204" pitchFamily="34" charset="-122"/>
              </a:rPr>
              <a:t>了</a:t>
            </a:r>
            <a:endParaRPr lang="zh-CN" altLang="en-US" sz="1200" dirty="0">
              <a:latin typeface="微软雅黑" panose="020B0503020204020204" pitchFamily="34" charset="-122"/>
              <a:ea typeface="微软雅黑" panose="020B0503020204020204" pitchFamily="34" charset="-122"/>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任何位置调用了 </a:t>
            </a:r>
            <a:r>
              <a:rPr lang="en-US" altLang="zh-CN" sz="1200" b="0" i="0" kern="1200" dirty="0">
                <a:solidFill>
                  <a:schemeClr val="tx1"/>
                </a:solidFill>
                <a:effectLst/>
                <a:latin typeface="+mn-lt"/>
                <a:ea typeface="+mn-ea"/>
                <a:cs typeface="+mn-cs"/>
              </a:rPr>
              <a:t>Context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方法，相应的服务就会启动起来，并回调 </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方法。如果这个服务之前还没有创建过，</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方法会先于</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方法执行。服务启动了之后会一直保持运行状态，直到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a:t>
            </a:r>
            <a:r>
              <a:rPr lang="en-US" altLang="zh-CN" sz="1200" b="0" i="0" kern="1200" dirty="0" err="1">
                <a:solidFill>
                  <a:schemeClr val="tx1"/>
                </a:solidFill>
                <a:effectLst/>
                <a:latin typeface="+mn-lt"/>
                <a:ea typeface="+mn-ea"/>
                <a:cs typeface="+mn-cs"/>
              </a:rPr>
              <a:t>stopSelf</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方法被调用。注意虽然每调用一次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就会执行</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一次，但实际上每个服务都只会存在一个实例。所以不管你调用了多少次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方法，只需调用一次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 </a:t>
            </a:r>
            <a:r>
              <a:rPr lang="en-US" altLang="zh-CN" sz="1200" b="0" i="0" kern="1200" dirty="0" err="1">
                <a:solidFill>
                  <a:schemeClr val="tx1"/>
                </a:solidFill>
                <a:effectLst/>
                <a:latin typeface="+mn-lt"/>
                <a:ea typeface="+mn-ea"/>
                <a:cs typeface="+mn-cs"/>
              </a:rPr>
              <a:t>stopSelf</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方法，服务就会停止下来了。</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可以调用 </a:t>
            </a:r>
            <a:r>
              <a:rPr lang="en-US" altLang="zh-CN" sz="1200" b="0" i="0" kern="1200" dirty="0">
                <a:solidFill>
                  <a:schemeClr val="tx1"/>
                </a:solidFill>
                <a:effectLst/>
                <a:latin typeface="+mn-lt"/>
                <a:ea typeface="+mn-ea"/>
                <a:cs typeface="+mn-cs"/>
              </a:rPr>
              <a:t>Context </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来获取一个服务的持久连接，这时就会回调服务中的 </a:t>
            </a:r>
            <a:r>
              <a:rPr lang="en-US" altLang="zh-CN" sz="1200" b="0" i="0" kern="1200" dirty="0" err="1">
                <a:solidFill>
                  <a:schemeClr val="tx1"/>
                </a:solidFill>
                <a:effectLst/>
                <a:latin typeface="+mn-lt"/>
                <a:ea typeface="+mn-ea"/>
                <a:cs typeface="+mn-cs"/>
              </a:rPr>
              <a:t>onBind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方法。类似地，如果这个服务之前还没有创建过，</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方法会先于</a:t>
            </a:r>
            <a:r>
              <a:rPr lang="en-US" altLang="zh-CN" sz="1200" b="0" i="0" kern="1200" dirty="0" err="1">
                <a:solidFill>
                  <a:schemeClr val="tx1"/>
                </a:solidFill>
                <a:effectLst/>
                <a:latin typeface="+mn-lt"/>
                <a:ea typeface="+mn-ea"/>
                <a:cs typeface="+mn-cs"/>
              </a:rPr>
              <a:t>onBind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方法执行。之后，调用方可以获取到 </a:t>
            </a:r>
            <a:r>
              <a:rPr lang="en-US" altLang="zh-CN" sz="1200" b="0" i="0" kern="1200" dirty="0" err="1">
                <a:solidFill>
                  <a:schemeClr val="tx1"/>
                </a:solidFill>
                <a:effectLst/>
                <a:latin typeface="+mn-lt"/>
                <a:ea typeface="+mn-ea"/>
                <a:cs typeface="+mn-cs"/>
              </a:rPr>
              <a:t>onBind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方法里返回的 </a:t>
            </a:r>
            <a:r>
              <a:rPr lang="en-US" altLang="zh-CN" sz="1200" b="0" i="0" kern="1200" dirty="0" err="1">
                <a:solidFill>
                  <a:schemeClr val="tx1"/>
                </a:solidFill>
                <a:effectLst/>
                <a:latin typeface="+mn-lt"/>
                <a:ea typeface="+mn-ea"/>
                <a:cs typeface="+mn-cs"/>
              </a:rPr>
              <a:t>IBinder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对象的实例，这样就能自由地和服务进行通信了。只要调用方和服务之间的连接没有断开，服务就会一直保持运行状态。</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当调用了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方法后，又去调用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方法，这时服务中的 </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方法就会执行，表示服务已经销毁了。类似地，当调用了 </a:t>
            </a:r>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方法后，又去调用</a:t>
            </a:r>
            <a:r>
              <a:rPr lang="en-US" altLang="zh-CN" sz="1200" b="0" i="0" kern="1200" dirty="0" err="1">
                <a:solidFill>
                  <a:schemeClr val="tx1"/>
                </a:solidFill>
                <a:effectLst/>
                <a:latin typeface="+mn-lt"/>
                <a:ea typeface="+mn-ea"/>
                <a:cs typeface="+mn-cs"/>
              </a:rPr>
              <a:t>unbindService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方法也会执行，这两种情况都很好理解。但是需要注意，我们是完全有可能对一个服务既调用了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方法，又调用了 </a:t>
            </a:r>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方法的，这种情况下该如何才能让服务销毁掉呢？根据 </a:t>
            </a:r>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系统的机制，一个服务只要被启动或</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者被绑定了之后，就会一直处于运行状态，必须要让以上两种条件同时不满足，服务才能被销毁。所以，这种情况下要同时调用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unbindService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方法才会执行。</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54</a:t>
            </a:fld>
            <a:endParaRPr lang="zh-CN" altLang="en-US"/>
          </a:p>
        </p:txBody>
      </p:sp>
    </p:spTree>
    <p:extLst>
      <p:ext uri="{BB962C8B-B14F-4D97-AF65-F5344CB8AC3E}">
        <p14:creationId xmlns:p14="http://schemas.microsoft.com/office/powerpoint/2010/main" val="24348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55</a:t>
            </a:fld>
            <a:endParaRPr lang="zh-CN" altLang="en-US"/>
          </a:p>
        </p:txBody>
      </p:sp>
    </p:spTree>
    <p:extLst>
      <p:ext uri="{BB962C8B-B14F-4D97-AF65-F5344CB8AC3E}">
        <p14:creationId xmlns:p14="http://schemas.microsoft.com/office/powerpoint/2010/main" val="982729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sz="1200" b="0" i="0" kern="1200" dirty="0">
                <a:solidFill>
                  <a:schemeClr val="tx1"/>
                </a:solidFill>
                <a:effectLst/>
                <a:latin typeface="+mn-lt"/>
                <a:ea typeface="+mn-ea"/>
                <a:cs typeface="+mn-cs"/>
              </a:rPr>
              <a:t>构建出 </a:t>
            </a:r>
            <a:r>
              <a:rPr lang="en-US" altLang="zh-CN" sz="1200" b="0" i="0" kern="1200" dirty="0">
                <a:solidFill>
                  <a:schemeClr val="tx1"/>
                </a:solidFill>
                <a:effectLst/>
                <a:latin typeface="+mn-lt"/>
                <a:ea typeface="+mn-ea"/>
                <a:cs typeface="+mn-cs"/>
              </a:rPr>
              <a:t>Notification </a:t>
            </a:r>
            <a:r>
              <a:rPr lang="zh-CN" altLang="en-US" sz="1200" b="0" i="0" kern="1200" dirty="0">
                <a:solidFill>
                  <a:schemeClr val="tx1"/>
                </a:solidFill>
                <a:effectLst/>
                <a:latin typeface="+mn-lt"/>
                <a:ea typeface="+mn-ea"/>
                <a:cs typeface="+mn-cs"/>
              </a:rPr>
              <a:t>对象后并没有使用 </a:t>
            </a:r>
            <a:r>
              <a:rPr lang="en-US" altLang="zh-CN" sz="1200" b="0" i="0" kern="1200" dirty="0" err="1">
                <a:solidFill>
                  <a:schemeClr val="tx1"/>
                </a:solidFill>
                <a:effectLst/>
                <a:latin typeface="+mn-lt"/>
                <a:ea typeface="+mn-ea"/>
                <a:cs typeface="+mn-cs"/>
              </a:rPr>
              <a:t>NotificationManager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来将通知显示出来，而是调用了 </a:t>
            </a:r>
            <a:r>
              <a:rPr lang="en-US" altLang="zh-CN" sz="1200" b="0" i="0" kern="1200" dirty="0" err="1">
                <a:solidFill>
                  <a:schemeClr val="tx1"/>
                </a:solidFill>
                <a:effectLst/>
                <a:latin typeface="+mn-lt"/>
                <a:ea typeface="+mn-ea"/>
                <a:cs typeface="+mn-cs"/>
              </a:rPr>
              <a:t>startForeground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方法。这个方法接收两个参数，第一个参数是通知的 </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，类似于 </a:t>
            </a:r>
            <a:r>
              <a:rPr lang="en-US" altLang="zh-CN" sz="1200" b="0" i="0" kern="1200" dirty="0">
                <a:solidFill>
                  <a:schemeClr val="tx1"/>
                </a:solidFill>
                <a:effectLst/>
                <a:latin typeface="+mn-lt"/>
                <a:ea typeface="+mn-ea"/>
                <a:cs typeface="+mn-cs"/>
              </a:rPr>
              <a:t>notify()</a:t>
            </a:r>
            <a:r>
              <a:rPr lang="zh-CN" altLang="en-US" sz="1200" b="0" i="0" kern="1200" dirty="0">
                <a:solidFill>
                  <a:schemeClr val="tx1"/>
                </a:solidFill>
                <a:effectLst/>
                <a:latin typeface="+mn-lt"/>
                <a:ea typeface="+mn-ea"/>
                <a:cs typeface="+mn-cs"/>
              </a:rPr>
              <a:t>方法的第一个参数，第二个参数则是构建出的 </a:t>
            </a:r>
            <a:r>
              <a:rPr lang="en-US" altLang="zh-CN" sz="1200" b="0" i="0" kern="1200" dirty="0">
                <a:solidFill>
                  <a:schemeClr val="tx1"/>
                </a:solidFill>
                <a:effectLst/>
                <a:latin typeface="+mn-lt"/>
                <a:ea typeface="+mn-ea"/>
                <a:cs typeface="+mn-cs"/>
              </a:rPr>
              <a:t>Notification </a:t>
            </a:r>
            <a:r>
              <a:rPr lang="zh-CN" altLang="en-US" sz="1200" b="0" i="0" kern="1200" dirty="0">
                <a:solidFill>
                  <a:schemeClr val="tx1"/>
                </a:solidFill>
                <a:effectLst/>
                <a:latin typeface="+mn-lt"/>
                <a:ea typeface="+mn-ea"/>
                <a:cs typeface="+mn-cs"/>
              </a:rPr>
              <a:t>对象。调用 </a:t>
            </a:r>
            <a:r>
              <a:rPr lang="en-US" altLang="zh-CN" sz="1200" b="0" i="0" kern="1200" dirty="0" err="1">
                <a:solidFill>
                  <a:schemeClr val="tx1"/>
                </a:solidFill>
                <a:effectLst/>
                <a:latin typeface="+mn-lt"/>
                <a:ea typeface="+mn-ea"/>
                <a:cs typeface="+mn-cs"/>
              </a:rPr>
              <a:t>startForeground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方法后就会让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变成一个前台服务，并在系统状态栏显示出来。</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前台服务和普通服务最大的区别就在于，它会一直有一个正在运行的图标在系统的状态栏显示，下拉状态栏后可以看到更加详细的信息，非常类似于通知的效果。特殊的需求会要求必须使用前台服务，比如说墨迹天气，它的服务在后台更新天气数据的同时，还会在系统状态栏一直显示当前的天气信息。</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56</a:t>
            </a:fld>
            <a:endParaRPr lang="zh-CN" altLang="en-US"/>
          </a:p>
        </p:txBody>
      </p:sp>
    </p:spTree>
    <p:extLst>
      <p:ext uri="{BB962C8B-B14F-4D97-AF65-F5344CB8AC3E}">
        <p14:creationId xmlns:p14="http://schemas.microsoft.com/office/powerpoint/2010/main" val="218606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AndroidManifest.xml</a:t>
            </a:r>
            <a:r>
              <a:rPr lang="zh-CN" altLang="en-US" dirty="0"/>
              <a:t>注册（静态）</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让程序在未启动的情况下就能接收到广播。</a:t>
            </a:r>
            <a:r>
              <a:rPr lang="zh-CN" altLang="en-US" dirty="0"/>
              <a:t> </a:t>
            </a:r>
            <a:endParaRPr lang="en-US" altLang="zh-CN" dirty="0"/>
          </a:p>
          <a:p>
            <a:endParaRPr lang="en-US" altLang="zh-CN" dirty="0"/>
          </a:p>
          <a:p>
            <a:r>
              <a:rPr lang="en-US" altLang="zh-CN" dirty="0" err="1"/>
              <a:t>android:enabled</a:t>
            </a:r>
            <a:r>
              <a:rPr lang="en-US" altLang="zh-CN" dirty="0"/>
              <a:t>=“true“      //</a:t>
            </a:r>
            <a:r>
              <a:rPr lang="zh-CN" altLang="en-US" dirty="0"/>
              <a:t>是否启用这个广播接收器</a:t>
            </a:r>
            <a:r>
              <a:rPr lang="en-US" altLang="zh-CN" dirty="0"/>
              <a:t>  </a:t>
            </a:r>
          </a:p>
          <a:p>
            <a:r>
              <a:rPr lang="en-US" altLang="zh-CN" dirty="0" err="1"/>
              <a:t>android:exported</a:t>
            </a:r>
            <a:r>
              <a:rPr lang="en-US" altLang="zh-CN" dirty="0"/>
              <a:t>="true“   //</a:t>
            </a:r>
            <a:r>
              <a:rPr lang="zh-CN" altLang="en-US" dirty="0"/>
              <a:t>此</a:t>
            </a:r>
            <a:r>
              <a:rPr lang="en-US" altLang="zh-CN" dirty="0" err="1"/>
              <a:t>broadcastReceiver</a:t>
            </a:r>
            <a:r>
              <a:rPr lang="zh-CN" altLang="en-US" dirty="0"/>
              <a:t>能否接收其他</a:t>
            </a:r>
            <a:r>
              <a:rPr lang="en-US" altLang="zh-CN" dirty="0"/>
              <a:t>App</a:t>
            </a:r>
            <a:r>
              <a:rPr lang="zh-CN" altLang="en-US" dirty="0"/>
              <a:t>的发出的广播</a:t>
            </a:r>
            <a:endParaRPr lang="en-US" altLang="zh-CN" dirty="0"/>
          </a:p>
          <a:p>
            <a:endParaRPr lang="en-US" altLang="zh-CN" dirty="0"/>
          </a:p>
          <a:p>
            <a:r>
              <a:rPr lang="en-US" altLang="zh-CN" sz="1200" b="0" i="0" kern="1200" dirty="0">
                <a:solidFill>
                  <a:schemeClr val="tx1"/>
                </a:solidFill>
                <a:effectLst/>
                <a:latin typeface="+mn-lt"/>
                <a:ea typeface="+mn-ea"/>
                <a:cs typeface="+mn-cs"/>
              </a:rPr>
              <a:t>&lt;receiver&gt;</a:t>
            </a:r>
            <a:r>
              <a:rPr lang="zh-CN" altLang="en-US" sz="1200" b="0" i="0" kern="1200" dirty="0">
                <a:solidFill>
                  <a:schemeClr val="tx1"/>
                </a:solidFill>
                <a:effectLst/>
                <a:latin typeface="+mn-lt"/>
                <a:ea typeface="+mn-ea"/>
                <a:cs typeface="+mn-cs"/>
              </a:rPr>
              <a:t>，所有静态注册的广播接收器都是在这里进行注册的。首先通过 </a:t>
            </a:r>
            <a:r>
              <a:rPr lang="en-US" altLang="zh-CN" sz="1200" b="0" i="0" kern="1200" dirty="0" err="1">
                <a:solidFill>
                  <a:schemeClr val="tx1"/>
                </a:solidFill>
                <a:effectLst/>
                <a:latin typeface="+mn-lt"/>
                <a:ea typeface="+mn-ea"/>
                <a:cs typeface="+mn-cs"/>
              </a:rPr>
              <a:t>android:name</a:t>
            </a:r>
            <a:r>
              <a:rPr lang="zh-CN" altLang="en-US" sz="1200" b="0" i="0" kern="1200" dirty="0">
                <a:solidFill>
                  <a:schemeClr val="tx1"/>
                </a:solidFill>
                <a:effectLst/>
                <a:latin typeface="+mn-lt"/>
                <a:ea typeface="+mn-ea"/>
                <a:cs typeface="+mn-cs"/>
              </a:rPr>
              <a:t>来指定具体注册哪一个广播接收器，然后在</a:t>
            </a:r>
            <a:r>
              <a:rPr lang="en-US" altLang="zh-CN" sz="1200" b="0" i="0" kern="1200" dirty="0">
                <a:solidFill>
                  <a:schemeClr val="tx1"/>
                </a:solidFill>
                <a:effectLst/>
                <a:latin typeface="+mn-lt"/>
                <a:ea typeface="+mn-ea"/>
                <a:cs typeface="+mn-cs"/>
              </a:rPr>
              <a:t>&lt;intent-filter&gt;</a:t>
            </a:r>
            <a:r>
              <a:rPr lang="zh-CN" altLang="en-US" sz="1200" b="0" i="0" kern="1200" dirty="0">
                <a:solidFill>
                  <a:schemeClr val="tx1"/>
                </a:solidFill>
                <a:effectLst/>
                <a:latin typeface="+mn-lt"/>
                <a:ea typeface="+mn-ea"/>
                <a:cs typeface="+mn-cs"/>
              </a:rPr>
              <a:t>标签里加入想要接收的广播就行了，由于 </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系统启动完成后会发出一条值为 </a:t>
            </a:r>
            <a:r>
              <a:rPr lang="en-US" altLang="zh-CN" sz="1200" b="0" i="0" kern="1200" dirty="0" err="1">
                <a:solidFill>
                  <a:schemeClr val="tx1"/>
                </a:solidFill>
                <a:effectLst/>
                <a:latin typeface="+mn-lt"/>
                <a:ea typeface="+mn-ea"/>
                <a:cs typeface="+mn-cs"/>
              </a:rPr>
              <a:t>android.intent.action.BOOT_COMPLETED</a:t>
            </a:r>
            <a:r>
              <a:rPr lang="zh-CN" altLang="en-US" sz="1200" b="0" i="0" kern="1200" dirty="0">
                <a:solidFill>
                  <a:schemeClr val="tx1"/>
                </a:solidFill>
                <a:effectLst/>
                <a:latin typeface="+mn-lt"/>
                <a:ea typeface="+mn-ea"/>
                <a:cs typeface="+mn-cs"/>
              </a:rPr>
              <a:t>的广播，因此在这里添加了相应的 </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a:t>
            </a:r>
            <a:r>
              <a:rPr lang="en-US" altLang="zh-CN" dirty="0"/>
              <a:t> </a:t>
            </a:r>
            <a:br>
              <a:rPr lang="en-US" altLang="zh-CN" dirty="0"/>
            </a:b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a:t>
            </a:fld>
            <a:endParaRPr lang="zh-CN" altLang="en-US"/>
          </a:p>
        </p:txBody>
      </p:sp>
    </p:spTree>
    <p:extLst>
      <p:ext uri="{BB962C8B-B14F-4D97-AF65-F5344CB8AC3E}">
        <p14:creationId xmlns:p14="http://schemas.microsoft.com/office/powerpoint/2010/main" val="4171451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服务中的代码都是默认运行在主线程当中的，如果直接在服务里去处理一些耗时的逻辑，就很容易出现 </a:t>
            </a:r>
            <a:r>
              <a:rPr lang="en-US" altLang="zh-CN" sz="1200" b="0" i="0" kern="1200" dirty="0">
                <a:solidFill>
                  <a:schemeClr val="tx1"/>
                </a:solidFill>
                <a:effectLst/>
                <a:latin typeface="+mn-lt"/>
                <a:ea typeface="+mn-ea"/>
                <a:cs typeface="+mn-cs"/>
              </a:rPr>
              <a:t>ANR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Application </a:t>
            </a:r>
            <a:r>
              <a:rPr lang="en-US" altLang="zh-CN" sz="1200" b="0" i="0" kern="1200" dirty="0" err="1">
                <a:solidFill>
                  <a:schemeClr val="tx1"/>
                </a:solidFill>
                <a:effectLst/>
                <a:latin typeface="+mn-lt"/>
                <a:ea typeface="+mn-ea"/>
                <a:cs typeface="+mn-cs"/>
              </a:rPr>
              <a:t>NotResponding</a:t>
            </a:r>
            <a:r>
              <a:rPr lang="zh-CN" altLang="en-US" sz="1200" b="0" i="0" kern="1200" dirty="0">
                <a:solidFill>
                  <a:schemeClr val="tx1"/>
                </a:solidFill>
                <a:effectLst/>
                <a:latin typeface="+mn-lt"/>
                <a:ea typeface="+mn-ea"/>
                <a:cs typeface="+mn-cs"/>
              </a:rPr>
              <a:t>）的情况。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在服务的每个具体的方法里开启一个子线程，然后在这里去处理那些耗时的逻辑。</a:t>
            </a:r>
            <a:r>
              <a:rPr lang="zh-CN" altLang="en-US" dirty="0"/>
              <a:t> </a:t>
            </a:r>
            <a:br>
              <a:rPr lang="zh-CN" altLang="en-US" dirty="0"/>
            </a:b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58</a:t>
            </a:fld>
            <a:endParaRPr lang="zh-CN" altLang="en-US"/>
          </a:p>
        </p:txBody>
      </p:sp>
    </p:spTree>
    <p:extLst>
      <p:ext uri="{BB962C8B-B14F-4D97-AF65-F5344CB8AC3E}">
        <p14:creationId xmlns:p14="http://schemas.microsoft.com/office/powerpoint/2010/main" val="276836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B50D22-0ABB-4E36-806C-D8049C1D0C2A}" type="slidenum">
              <a:rPr lang="zh-CN" altLang="en-US" smtClean="0"/>
              <a:t>59</a:t>
            </a:fld>
            <a:endParaRPr lang="zh-CN" altLang="en-US"/>
          </a:p>
        </p:txBody>
      </p:sp>
    </p:spTree>
    <p:extLst>
      <p:ext uri="{BB962C8B-B14F-4D97-AF65-F5344CB8AC3E}">
        <p14:creationId xmlns:p14="http://schemas.microsoft.com/office/powerpoint/2010/main" val="13308367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总会有一些程序员忘记开启线程，或者忘记调用 </a:t>
            </a:r>
            <a:r>
              <a:rPr lang="en-US" altLang="zh-CN" sz="1200" b="0" i="0" kern="1200" dirty="0" err="1">
                <a:solidFill>
                  <a:schemeClr val="tx1"/>
                </a:solidFill>
                <a:effectLst/>
                <a:latin typeface="+mn-lt"/>
                <a:ea typeface="+mn-ea"/>
                <a:cs typeface="+mn-cs"/>
              </a:rPr>
              <a:t>stopSelf</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方法。为了可以简单地创建一个异步的、会自动停止的服务</a:t>
            </a:r>
            <a:r>
              <a:rPr lang="zh-CN" altLang="en-US" dirty="0"/>
              <a:t> </a:t>
            </a:r>
            <a:br>
              <a:rPr lang="zh-CN" altLang="en-US"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在子类中去实现 </a:t>
            </a:r>
            <a:r>
              <a:rPr lang="en-US" altLang="zh-CN" sz="1200" b="0" i="0" kern="1200" dirty="0" err="1">
                <a:solidFill>
                  <a:schemeClr val="tx1"/>
                </a:solidFill>
                <a:effectLst/>
                <a:latin typeface="+mn-lt"/>
                <a:ea typeface="+mn-ea"/>
                <a:cs typeface="+mn-cs"/>
              </a:rPr>
              <a:t>onHandleIntent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这个抽象方法，在这个方法中可以去处理一些具体的逻辑，而且不用担心 </a:t>
            </a:r>
            <a:r>
              <a:rPr lang="en-US" altLang="zh-CN" sz="1200" b="0" i="0" kern="1200" dirty="0">
                <a:solidFill>
                  <a:schemeClr val="tx1"/>
                </a:solidFill>
                <a:effectLst/>
                <a:latin typeface="+mn-lt"/>
                <a:ea typeface="+mn-ea"/>
                <a:cs typeface="+mn-cs"/>
              </a:rPr>
              <a:t>ANR </a:t>
            </a:r>
            <a:r>
              <a:rPr lang="zh-CN" altLang="en-US" sz="1200" b="0" i="0" kern="1200" dirty="0">
                <a:solidFill>
                  <a:schemeClr val="tx1"/>
                </a:solidFill>
                <a:effectLst/>
                <a:latin typeface="+mn-lt"/>
                <a:ea typeface="+mn-ea"/>
                <a:cs typeface="+mn-cs"/>
              </a:rPr>
              <a:t>的问题，因为这个方法已经是在子线程中运行的了。</a:t>
            </a:r>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60</a:t>
            </a:fld>
            <a:endParaRPr lang="zh-CN" altLang="en-US"/>
          </a:p>
        </p:txBody>
      </p:sp>
    </p:spTree>
    <p:extLst>
      <p:ext uri="{BB962C8B-B14F-4D97-AF65-F5344CB8AC3E}">
        <p14:creationId xmlns:p14="http://schemas.microsoft.com/office/powerpoint/2010/main" val="2046023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IntentService</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函数中通过</a:t>
            </a:r>
            <a:r>
              <a:rPr lang="en-US" altLang="zh-CN" sz="1200" b="0" i="0" kern="1200" dirty="0" err="1">
                <a:solidFill>
                  <a:schemeClr val="tx1"/>
                </a:solidFill>
                <a:effectLst/>
                <a:latin typeface="+mn-lt"/>
                <a:ea typeface="+mn-ea"/>
                <a:cs typeface="+mn-cs"/>
              </a:rPr>
              <a:t>HandlerThread</a:t>
            </a:r>
            <a:r>
              <a:rPr lang="zh-CN" altLang="en-US" sz="1200" b="0" i="0" kern="1200" dirty="0">
                <a:solidFill>
                  <a:schemeClr val="tx1"/>
                </a:solidFill>
                <a:effectLst/>
                <a:latin typeface="+mn-lt"/>
                <a:ea typeface="+mn-ea"/>
                <a:cs typeface="+mn-cs"/>
              </a:rPr>
              <a:t>单独开启一个线程来处理所有</a:t>
            </a:r>
            <a:r>
              <a:rPr lang="en-US" altLang="zh-CN" sz="1200" b="0" i="0" kern="1200" dirty="0">
                <a:solidFill>
                  <a:schemeClr val="tx1"/>
                </a:solidFill>
                <a:effectLst/>
                <a:latin typeface="+mn-lt"/>
                <a:ea typeface="+mn-ea"/>
                <a:cs typeface="+mn-cs"/>
              </a:rPr>
              <a:t>Intent</a:t>
            </a:r>
            <a:r>
              <a:rPr lang="zh-CN" altLang="en-US" sz="1200" b="0" i="0" kern="1200" dirty="0">
                <a:solidFill>
                  <a:schemeClr val="tx1"/>
                </a:solidFill>
                <a:effectLst/>
                <a:latin typeface="+mn-lt"/>
                <a:ea typeface="+mn-ea"/>
                <a:cs typeface="+mn-cs"/>
              </a:rPr>
              <a:t>请求对象（通过</a:t>
            </a:r>
            <a:r>
              <a:rPr lang="en-US" altLang="zh-CN" sz="1200" b="0" i="0" kern="1200" dirty="0" err="1">
                <a:solidFill>
                  <a:schemeClr val="tx1"/>
                </a:solidFill>
                <a:effectLst/>
                <a:latin typeface="+mn-lt"/>
                <a:ea typeface="+mn-ea"/>
                <a:cs typeface="+mn-cs"/>
              </a:rPr>
              <a:t>startService</a:t>
            </a:r>
            <a:r>
              <a:rPr lang="zh-CN" altLang="en-US" sz="1200" b="0" i="0" kern="1200" dirty="0">
                <a:solidFill>
                  <a:schemeClr val="tx1"/>
                </a:solidFill>
                <a:effectLst/>
                <a:latin typeface="+mn-lt"/>
                <a:ea typeface="+mn-ea"/>
                <a:cs typeface="+mn-cs"/>
              </a:rPr>
              <a:t>的方式发送过来的）所对应的任务，这样以免事务处理阻塞主线程。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Service</a:t>
            </a:r>
            <a:r>
              <a:rPr lang="zh-CN" altLang="en-US" dirty="0"/>
              <a:t>：比</a:t>
            </a:r>
            <a:r>
              <a:rPr lang="en-US" altLang="zh-CN" dirty="0"/>
              <a:t>Activity</a:t>
            </a:r>
            <a:r>
              <a:rPr lang="zh-CN" altLang="en-US" dirty="0"/>
              <a:t>的被</a:t>
            </a:r>
            <a:r>
              <a:rPr lang="en-US" altLang="zh-CN" dirty="0"/>
              <a:t>kill</a:t>
            </a:r>
            <a:r>
              <a:rPr lang="zh-CN" altLang="en-US" dirty="0"/>
              <a:t>的级别低</a:t>
            </a:r>
            <a:br>
              <a:rPr lang="zh-CN" altLang="en-US" dirty="0"/>
            </a:br>
            <a:r>
              <a:rPr lang="en-US" altLang="zh-CN" dirty="0"/>
              <a:t>Thread</a:t>
            </a:r>
            <a:r>
              <a:rPr lang="zh-CN" altLang="en-US" dirty="0"/>
              <a:t>：不阻塞</a:t>
            </a:r>
            <a:r>
              <a:rPr lang="en-US" altLang="zh-CN" sz="1200" u="sng" kern="1200" dirty="0">
                <a:solidFill>
                  <a:schemeClr val="tx1"/>
                </a:solidFill>
                <a:effectLst/>
                <a:latin typeface="+mn-lt"/>
                <a:ea typeface="+mn-ea"/>
                <a:cs typeface="+mn-cs"/>
                <a:hlinkClick r:id="rId3"/>
              </a:rPr>
              <a:t>UI</a:t>
            </a:r>
            <a:r>
              <a:rPr lang="zh-CN" altLang="en-US" dirty="0"/>
              <a:t>线程</a:t>
            </a:r>
            <a:br>
              <a:rPr lang="zh-CN" altLang="en-US" dirty="0"/>
            </a:br>
            <a:r>
              <a:rPr lang="en-US" altLang="zh-CN" dirty="0"/>
              <a:t>Handle</a:t>
            </a:r>
            <a:r>
              <a:rPr lang="zh-CN" altLang="en-US" dirty="0"/>
              <a:t>：队列式的消息循环</a:t>
            </a:r>
          </a:p>
        </p:txBody>
      </p:sp>
      <p:sp>
        <p:nvSpPr>
          <p:cNvPr id="4" name="灯片编号占位符 3"/>
          <p:cNvSpPr>
            <a:spLocks noGrp="1"/>
          </p:cNvSpPr>
          <p:nvPr>
            <p:ph type="sldNum" sz="quarter" idx="10"/>
          </p:nvPr>
        </p:nvSpPr>
        <p:spPr/>
        <p:txBody>
          <a:bodyPr/>
          <a:lstStyle/>
          <a:p>
            <a:fld id="{B7CA63A9-EACA-4958-8D3F-677D88A7377D}" type="slidenum">
              <a:rPr lang="zh-CN" altLang="en-US" smtClean="0"/>
              <a:t>61</a:t>
            </a:fld>
            <a:endParaRPr lang="zh-CN" altLang="en-US"/>
          </a:p>
        </p:txBody>
      </p:sp>
    </p:spTree>
    <p:extLst>
      <p:ext uri="{BB962C8B-B14F-4D97-AF65-F5344CB8AC3E}">
        <p14:creationId xmlns:p14="http://schemas.microsoft.com/office/powerpoint/2010/main" val="403185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62</a:t>
            </a:fld>
            <a:endParaRPr lang="zh-CN" altLang="en-US"/>
          </a:p>
        </p:txBody>
      </p:sp>
    </p:spTree>
    <p:extLst>
      <p:ext uri="{BB962C8B-B14F-4D97-AF65-F5344CB8AC3E}">
        <p14:creationId xmlns:p14="http://schemas.microsoft.com/office/powerpoint/2010/main" val="1880760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lnSpc>
                <a:spcPct val="120000"/>
              </a:lnSpc>
              <a:spcBef>
                <a:spcPts val="600"/>
              </a:spcBef>
            </a:pPr>
            <a:r>
              <a:rPr lang="zh-CN" altLang="en-US" sz="2800" dirty="0"/>
              <a:t>示例：给消费者他们想要的东西，知道他们何时、何地需要这种东西，将虚拟在线世界和现实世界连接起来，正在下雨，可以推荐最新款长筒雨靴</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65</a:t>
            </a:fld>
            <a:endParaRPr lang="zh-CN" altLang="en-US"/>
          </a:p>
        </p:txBody>
      </p:sp>
    </p:spTree>
    <p:extLst>
      <p:ext uri="{BB962C8B-B14F-4D97-AF65-F5344CB8AC3E}">
        <p14:creationId xmlns:p14="http://schemas.microsoft.com/office/powerpoint/2010/main" val="3120728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，这一灵感来自我们对纸墨的研究。</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实体的表面和边缘提供基于真实效果的视觉体验，熟悉的触感让用户可以快速地理解和认知。实体的多样性可以让我们呈现出更多反映真实世界的设计效果，但同时又绝不会脱离客观的物理规律。</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光效、表面质感、运动感这三点是解释物体运动规律、交互方式、空间关系的关键。真实的光效可以解释物体之间的交合关系、空间关系，以及单个物体的运动。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动画效果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简称动效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可以有效地暗示、指引用户。动效的设计要根据用户行为而定，能够改变整体设计的触感。</a:t>
            </a:r>
          </a:p>
          <a:p>
            <a:r>
              <a:rPr lang="zh-CN" altLang="en-US" sz="1200" b="0" i="0" kern="1200" dirty="0">
                <a:solidFill>
                  <a:schemeClr val="tx1"/>
                </a:solidFill>
                <a:effectLst/>
                <a:latin typeface="+mn-lt"/>
                <a:ea typeface="+mn-ea"/>
                <a:cs typeface="+mn-cs"/>
              </a:rPr>
              <a:t>动效应当在独立的场景呈现。通过动效，让物体的变化以更连续、更平滑的方式呈现给用户，让用户能够充分知晓所发生的变化。</a:t>
            </a:r>
          </a:p>
          <a:p>
            <a:r>
              <a:rPr lang="zh-CN" altLang="en-US" sz="1200" b="0" i="0" kern="1200" dirty="0">
                <a:solidFill>
                  <a:schemeClr val="tx1"/>
                </a:solidFill>
                <a:effectLst/>
                <a:latin typeface="+mn-lt"/>
                <a:ea typeface="+mn-ea"/>
                <a:cs typeface="+mn-cs"/>
              </a:rPr>
              <a:t>动效应该是有意义的、合理的，动效的目的是为了吸引用户的注意力，以及维持整个系统的连续性体验。动效反馈需细腻、清爽。转场动效需高效、明晰。</a:t>
            </a:r>
          </a:p>
          <a:p>
            <a:endParaRPr lang="zh-CN" altLang="en-US" sz="1200" b="0" i="0" kern="1200" dirty="0">
              <a:solidFill>
                <a:schemeClr val="tx1"/>
              </a:solidFill>
              <a:effectLst/>
              <a:latin typeface="+mn-lt"/>
              <a:ea typeface="+mn-ea"/>
              <a:cs typeface="+mn-cs"/>
            </a:endParaRPr>
          </a:p>
          <a:p>
            <a:endParaRPr lang="en-US" altLang="zh-CN" dirty="0"/>
          </a:p>
          <a:p>
            <a:r>
              <a:rPr lang="en-US" altLang="zh-CN" dirty="0"/>
              <a:t>Google</a:t>
            </a:r>
            <a:r>
              <a:rPr lang="zh-CN" altLang="en-US" dirty="0"/>
              <a:t>推出的设计语言：质感设计</a:t>
            </a:r>
            <a:endParaRPr lang="en-US" altLang="zh-CN" dirty="0"/>
          </a:p>
          <a:p>
            <a:r>
              <a:rPr lang="zh-CN" altLang="en-US" dirty="0"/>
              <a:t>思想</a:t>
            </a:r>
            <a:endParaRPr lang="en-US" altLang="zh-CN" dirty="0"/>
          </a:p>
          <a:p>
            <a:pPr lvl="1"/>
            <a:r>
              <a:rPr lang="zh-CN" altLang="en-US" dirty="0"/>
              <a:t>把</a:t>
            </a:r>
            <a:r>
              <a:rPr lang="zh-CN" altLang="en-US" b="1" dirty="0">
                <a:effectLst>
                  <a:outerShdw blurRad="38100" dist="38100" dir="2700000" algn="tl">
                    <a:srgbClr val="000000">
                      <a:alpha val="43137"/>
                    </a:srgbClr>
                  </a:outerShdw>
                </a:effectLst>
              </a:rPr>
              <a:t>物理世界</a:t>
            </a:r>
            <a:r>
              <a:rPr lang="zh-CN" altLang="en-US" dirty="0"/>
              <a:t>的体验带进屏幕</a:t>
            </a:r>
            <a:endParaRPr lang="en-US" altLang="zh-CN" dirty="0"/>
          </a:p>
          <a:p>
            <a:pPr lvl="1"/>
            <a:r>
              <a:rPr lang="zh-CN" altLang="en-US" b="1" dirty="0">
                <a:solidFill>
                  <a:srgbClr val="C00000"/>
                </a:solidFill>
                <a:effectLst>
                  <a:outerShdw blurRad="38100" dist="38100" dir="2700000" algn="tl">
                    <a:srgbClr val="000000">
                      <a:alpha val="43137"/>
                    </a:srgbClr>
                  </a:outerShdw>
                </a:effectLst>
              </a:rPr>
              <a:t>去掉</a:t>
            </a:r>
            <a:r>
              <a:rPr lang="zh-CN" altLang="en-US" dirty="0"/>
              <a:t>现实中的</a:t>
            </a:r>
            <a:r>
              <a:rPr lang="zh-CN" altLang="en-US" b="1" dirty="0">
                <a:effectLst>
                  <a:outerShdw blurRad="38100" dist="38100" dir="2700000" algn="tl">
                    <a:srgbClr val="000000">
                      <a:alpha val="43137"/>
                    </a:srgbClr>
                  </a:outerShdw>
                </a:effectLst>
              </a:rPr>
              <a:t>杂质和随机性</a:t>
            </a:r>
            <a:endParaRPr lang="en-US" altLang="zh-CN" b="1" dirty="0">
              <a:effectLst>
                <a:outerShdw blurRad="38100" dist="38100" dir="2700000" algn="tl">
                  <a:srgbClr val="000000">
                    <a:alpha val="43137"/>
                  </a:srgbClr>
                </a:outerShdw>
              </a:effectLst>
            </a:endParaRPr>
          </a:p>
          <a:p>
            <a:pPr lvl="1"/>
            <a:r>
              <a:rPr lang="zh-CN" altLang="en-US" dirty="0"/>
              <a:t>保留其纯净的</a:t>
            </a:r>
            <a:r>
              <a:rPr lang="zh-CN" altLang="en-US" b="1" dirty="0">
                <a:effectLst>
                  <a:outerShdw blurRad="38100" dist="38100" dir="2700000" algn="tl">
                    <a:srgbClr val="000000">
                      <a:alpha val="43137"/>
                    </a:srgbClr>
                  </a:outerShdw>
                </a:effectLst>
              </a:rPr>
              <a:t>形态、空间关系、变化</a:t>
            </a:r>
            <a:r>
              <a:rPr lang="zh-CN" altLang="en-US" dirty="0"/>
              <a:t>与</a:t>
            </a:r>
            <a:r>
              <a:rPr lang="zh-CN" altLang="en-US" b="1" dirty="0">
                <a:effectLst>
                  <a:outerShdw blurRad="38100" dist="38100" dir="2700000" algn="tl">
                    <a:srgbClr val="000000">
                      <a:alpha val="43137"/>
                    </a:srgbClr>
                  </a:outerShdw>
                </a:effectLst>
              </a:rPr>
              <a:t>过渡</a:t>
            </a:r>
            <a:endParaRPr lang="en-US" altLang="zh-CN" b="1" dirty="0">
              <a:effectLst>
                <a:outerShdw blurRad="38100" dist="38100" dir="2700000" algn="tl">
                  <a:srgbClr val="000000">
                    <a:alpha val="43137"/>
                  </a:srgbClr>
                </a:outerShdw>
              </a:effectLst>
            </a:endParaRPr>
          </a:p>
          <a:p>
            <a:pPr lvl="1"/>
            <a:r>
              <a:rPr lang="zh-CN" altLang="en-US" dirty="0"/>
              <a:t>还原最贴近</a:t>
            </a:r>
            <a:r>
              <a:rPr lang="zh-CN" altLang="en-US" b="1" dirty="0">
                <a:effectLst>
                  <a:outerShdw blurRad="38100" dist="38100" dir="2700000" algn="tl">
                    <a:srgbClr val="000000">
                      <a:alpha val="43137"/>
                    </a:srgbClr>
                  </a:outerShdw>
                </a:effectLst>
              </a:rPr>
              <a:t>真实</a:t>
            </a:r>
            <a:r>
              <a:rPr lang="zh-CN" altLang="en-US" dirty="0"/>
              <a:t>的体验</a:t>
            </a:r>
            <a:endParaRPr lang="en-US" altLang="zh-CN" dirty="0"/>
          </a:p>
          <a:p>
            <a:pPr lvl="1"/>
            <a:r>
              <a:rPr lang="zh-CN" altLang="en-US" dirty="0"/>
              <a:t>达到</a:t>
            </a:r>
            <a:r>
              <a:rPr lang="zh-CN" altLang="en-US" b="1" dirty="0">
                <a:effectLst>
                  <a:outerShdw blurRad="38100" dist="38100" dir="2700000" algn="tl">
                    <a:srgbClr val="000000">
                      <a:alpha val="43137"/>
                    </a:srgbClr>
                  </a:outerShdw>
                </a:effectLst>
              </a:rPr>
              <a:t>简洁与直观</a:t>
            </a:r>
            <a:r>
              <a:rPr lang="zh-CN" altLang="en-US" dirty="0"/>
              <a:t>的效果</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66</a:t>
            </a:fld>
            <a:endParaRPr lang="zh-CN" altLang="en-US"/>
          </a:p>
        </p:txBody>
      </p:sp>
    </p:spTree>
    <p:extLst>
      <p:ext uri="{BB962C8B-B14F-4D97-AF65-F5344CB8AC3E}">
        <p14:creationId xmlns:p14="http://schemas.microsoft.com/office/powerpoint/2010/main" val="1451041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自定义的标题栏，而把系统原生的</a:t>
            </a:r>
            <a:r>
              <a:rPr lang="en-US" altLang="zh-TW" sz="1200" b="0" i="0" kern="1200" dirty="0" err="1">
                <a:solidFill>
                  <a:schemeClr val="tx1"/>
                </a:solidFill>
                <a:effectLst/>
                <a:latin typeface="+mn-lt"/>
                <a:ea typeface="+mn-ea"/>
                <a:cs typeface="+mn-cs"/>
              </a:rPr>
              <a:t>ActionBar</a:t>
            </a:r>
            <a:r>
              <a:rPr lang="en-US" altLang="zh-TW"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隐藏掉。没错，每个活动最顶部的那个标题栏其实就是</a:t>
            </a:r>
            <a:r>
              <a:rPr lang="en-US" altLang="zh-TW" sz="1200" b="0" i="0" kern="1200" dirty="0" err="1">
                <a:solidFill>
                  <a:schemeClr val="tx1"/>
                </a:solidFill>
                <a:effectLst/>
                <a:latin typeface="+mn-lt"/>
                <a:ea typeface="+mn-ea"/>
                <a:cs typeface="+mn-cs"/>
              </a:rPr>
              <a:t>ActionBar</a:t>
            </a:r>
            <a:r>
              <a:rPr lang="zh-CN" altLang="en-US" sz="1200" b="0" i="0" kern="1200" dirty="0">
                <a:solidFill>
                  <a:schemeClr val="tx1"/>
                </a:solidFill>
                <a:effectLst/>
                <a:latin typeface="+mn-lt"/>
                <a:ea typeface="+mn-ea"/>
                <a:cs typeface="+mn-cs"/>
              </a:rPr>
              <a:t>，之前我们编写的所有程序里 一直都有</a:t>
            </a:r>
            <a:r>
              <a:rPr lang="en-US" altLang="zh-TW" sz="1200" b="0" i="0" kern="1200" dirty="0" err="1">
                <a:solidFill>
                  <a:schemeClr val="tx1"/>
                </a:solidFill>
                <a:effectLst/>
                <a:latin typeface="+mn-lt"/>
                <a:ea typeface="+mn-ea"/>
                <a:cs typeface="+mn-cs"/>
              </a:rPr>
              <a:t>ActionBar</a:t>
            </a:r>
            <a:r>
              <a:rPr lang="zh-TW" altLang="en-US" sz="1200" b="0" i="0" kern="1200" dirty="0">
                <a:solidFill>
                  <a:schemeClr val="tx1"/>
                </a:solidFill>
                <a:effectLst/>
                <a:latin typeface="+mn-lt"/>
                <a:ea typeface="+mn-ea"/>
                <a:cs typeface="+mn-cs"/>
              </a:rPr>
              <a:t>的身影。</a:t>
            </a:r>
          </a:p>
          <a:p>
            <a:r>
              <a:rPr lang="zh-TW" altLang="en-US" sz="1200" b="0" i="0" kern="1200" dirty="0">
                <a:solidFill>
                  <a:schemeClr val="tx1"/>
                </a:solidFill>
                <a:effectLst/>
                <a:latin typeface="+mn-lt"/>
                <a:ea typeface="+mn-ea"/>
                <a:cs typeface="+mn-cs"/>
              </a:rPr>
              <a:t>不过</a:t>
            </a:r>
            <a:r>
              <a:rPr lang="en-US" altLang="zh-TW" sz="1200" b="0" i="0" kern="1200" dirty="0" err="1">
                <a:solidFill>
                  <a:schemeClr val="tx1"/>
                </a:solidFill>
                <a:effectLst/>
                <a:latin typeface="+mn-lt"/>
                <a:ea typeface="+mn-ea"/>
                <a:cs typeface="+mn-cs"/>
              </a:rPr>
              <a:t>ActionBar</a:t>
            </a:r>
            <a:r>
              <a:rPr lang="zh-CN" altLang="en-US" sz="1200" b="0" i="0" kern="1200" dirty="0">
                <a:solidFill>
                  <a:schemeClr val="tx1"/>
                </a:solidFill>
                <a:effectLst/>
                <a:latin typeface="+mn-lt"/>
                <a:ea typeface="+mn-ea"/>
                <a:cs typeface="+mn-cs"/>
              </a:rPr>
              <a:t>由于其设计的原因，被限定只能位于活动的顶部，从而不能实现一些</a:t>
            </a:r>
            <a:r>
              <a:rPr lang="en-US" altLang="zh-TW" sz="1200" b="0" i="0" kern="1200" dirty="0">
                <a:solidFill>
                  <a:schemeClr val="tx1"/>
                </a:solidFill>
                <a:effectLst/>
                <a:latin typeface="+mn-lt"/>
                <a:ea typeface="+mn-ea"/>
                <a:cs typeface="+mn-cs"/>
              </a:rPr>
              <a:t>Material Design</a:t>
            </a:r>
            <a:r>
              <a:rPr lang="zh-CN" altLang="en-US" sz="1200" b="0" i="0" kern="1200" dirty="0">
                <a:solidFill>
                  <a:schemeClr val="tx1"/>
                </a:solidFill>
                <a:effectLst/>
                <a:latin typeface="+mn-lt"/>
                <a:ea typeface="+mn-ea"/>
                <a:cs typeface="+mn-cs"/>
              </a:rPr>
              <a:t>的效果，因此官方现在已经不再建议使用</a:t>
            </a:r>
            <a:r>
              <a:rPr lang="en-US" altLang="zh-TW" sz="1200" b="0" i="0" kern="1200" dirty="0" err="1">
                <a:solidFill>
                  <a:schemeClr val="tx1"/>
                </a:solidFill>
                <a:effectLst/>
                <a:latin typeface="+mn-lt"/>
                <a:ea typeface="+mn-ea"/>
                <a:cs typeface="+mn-cs"/>
              </a:rPr>
              <a:t>ActionBar</a:t>
            </a:r>
            <a:r>
              <a:rPr lang="en-US" altLang="zh-TW"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了。</a:t>
            </a:r>
            <a:endParaRPr lang="en-US" altLang="zh-CN" sz="1200" b="0" i="0" kern="1200" dirty="0">
              <a:solidFill>
                <a:schemeClr val="tx1"/>
              </a:solidFill>
              <a:effectLst/>
              <a:latin typeface="+mn-lt"/>
              <a:ea typeface="+mn-ea"/>
              <a:cs typeface="+mn-cs"/>
            </a:endParaRPr>
          </a:p>
          <a:p>
            <a:endParaRPr lang="zh-TW"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的强大之处在于，它不仅继承了 </a:t>
            </a:r>
            <a:r>
              <a:rPr lang="en-US" altLang="zh-TW" sz="1200" b="0" i="0" kern="1200" dirty="0" err="1">
                <a:solidFill>
                  <a:schemeClr val="tx1"/>
                </a:solidFill>
                <a:effectLst/>
                <a:latin typeface="+mn-lt"/>
                <a:ea typeface="+mn-ea"/>
                <a:cs typeface="+mn-cs"/>
              </a:rPr>
              <a:t>ActionBar</a:t>
            </a:r>
            <a:r>
              <a:rPr lang="zh-CN" altLang="en-US" sz="1200" b="0" i="0" kern="1200" dirty="0">
                <a:solidFill>
                  <a:schemeClr val="tx1"/>
                </a:solidFill>
                <a:effectLst/>
                <a:latin typeface="+mn-lt"/>
                <a:ea typeface="+mn-ea"/>
                <a:cs typeface="+mn-cs"/>
              </a:rPr>
              <a:t>的所有功能，而且灵活性很高，可以配合 其他控件来完成一些</a:t>
            </a:r>
            <a:r>
              <a:rPr lang="en-US" altLang="zh-TW" sz="1200" b="0" i="0" kern="1200" dirty="0">
                <a:solidFill>
                  <a:schemeClr val="tx1"/>
                </a:solidFill>
                <a:effectLst/>
                <a:latin typeface="+mn-lt"/>
                <a:ea typeface="+mn-ea"/>
                <a:cs typeface="+mn-cs"/>
              </a:rPr>
              <a:t>Material Design</a:t>
            </a:r>
            <a:r>
              <a:rPr lang="zh-CN" altLang="en-US" sz="1200" b="0" i="0" kern="1200" dirty="0">
                <a:solidFill>
                  <a:schemeClr val="tx1"/>
                </a:solidFill>
                <a:effectLst/>
                <a:latin typeface="+mn-lt"/>
                <a:ea typeface="+mn-ea"/>
                <a:cs typeface="+mn-cs"/>
              </a:rPr>
              <a:t>的效果。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and</a:t>
            </a:r>
            <a:r>
              <a:rPr lang="zh-TW" altLang="en-US"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oid</a:t>
            </a:r>
            <a:r>
              <a:rPr lang="en-US" altLang="zh-TW" sz="1200" b="0" i="0" kern="1200" dirty="0">
                <a:solidFill>
                  <a:schemeClr val="tx1"/>
                </a:solidFill>
                <a:effectLst/>
                <a:latin typeface="+mn-lt"/>
                <a:ea typeface="+mn-ea"/>
                <a:cs typeface="+mn-cs"/>
              </a:rPr>
              <a:t>: theme</a:t>
            </a:r>
            <a:r>
              <a:rPr lang="zh-CN" altLang="en-US" sz="1200" b="0" i="0" kern="1200" dirty="0">
                <a:solidFill>
                  <a:schemeClr val="tx1"/>
                </a:solidFill>
                <a:effectLst/>
                <a:latin typeface="+mn-lt"/>
                <a:ea typeface="+mn-ea"/>
                <a:cs typeface="+mn-cs"/>
              </a:rPr>
              <a:t>属性指定了一个</a:t>
            </a:r>
            <a:r>
              <a:rPr lang="en-US" altLang="zh-TW"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的主题，</a:t>
            </a:r>
            <a:r>
              <a:rPr lang="en-US" altLang="zh-TW" sz="1200" b="0" i="0" kern="1200" dirty="0" err="1">
                <a:solidFill>
                  <a:schemeClr val="tx1"/>
                </a:solidFill>
                <a:effectLst/>
                <a:latin typeface="+mn-lt"/>
                <a:ea typeface="+mn-ea"/>
                <a:cs typeface="+mn-cs"/>
              </a:rPr>
              <a:t>AppTheme</a:t>
            </a:r>
            <a:r>
              <a:rPr lang="zh-CN" altLang="en-US" sz="1200" b="0" i="0" kern="1200" dirty="0">
                <a:solidFill>
                  <a:schemeClr val="tx1"/>
                </a:solidFill>
                <a:effectLst/>
                <a:latin typeface="+mn-lt"/>
                <a:ea typeface="+mn-ea"/>
                <a:cs typeface="+mn-cs"/>
              </a:rPr>
              <a:t>在哪里定义的呢？打开</a:t>
            </a:r>
            <a:r>
              <a:rPr lang="en-US" altLang="zh-TW" sz="1200" b="0" i="0" kern="1200" dirty="0">
                <a:solidFill>
                  <a:schemeClr val="tx1"/>
                </a:solidFill>
                <a:effectLst/>
                <a:latin typeface="+mn-lt"/>
                <a:ea typeface="+mn-ea"/>
                <a:cs typeface="+mn-cs"/>
              </a:rPr>
              <a:t>res/values/styles.xml</a:t>
            </a:r>
            <a:r>
              <a:rPr lang="zh-CN" altLang="en-US" sz="1200" b="0" i="0" kern="1200" dirty="0">
                <a:solidFill>
                  <a:schemeClr val="tx1"/>
                </a:solidFill>
                <a:effectLst/>
                <a:latin typeface="+mn-lt"/>
                <a:ea typeface="+mn-ea"/>
                <a:cs typeface="+mn-cs"/>
              </a:rPr>
              <a:t>文件</a:t>
            </a:r>
            <a:endParaRPr lang="en-US" altLang="zh-TW"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67</a:t>
            </a:fld>
            <a:endParaRPr lang="zh-CN" altLang="en-US"/>
          </a:p>
        </p:txBody>
      </p:sp>
    </p:spTree>
    <p:extLst>
      <p:ext uri="{BB962C8B-B14F-4D97-AF65-F5344CB8AC3E}">
        <p14:creationId xmlns:p14="http://schemas.microsoft.com/office/powerpoint/2010/main" val="36561462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activity_main.xml</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a:solidFill>
                  <a:schemeClr val="tx1"/>
                </a:solidFill>
                <a:effectLst/>
                <a:latin typeface="+mn-lt"/>
                <a:ea typeface="+mn-ea"/>
                <a:cs typeface="+mn-cs"/>
              </a:rPr>
              <a:t>xrnlns:app</a:t>
            </a:r>
            <a:r>
              <a:rPr lang="zh-CN" altLang="en-US" sz="1200" b="0" i="0" kern="1200" dirty="0">
                <a:solidFill>
                  <a:schemeClr val="tx1"/>
                </a:solidFill>
                <a:effectLst/>
                <a:latin typeface="+mn-lt"/>
                <a:ea typeface="+mn-ea"/>
                <a:cs typeface="+mn-cs"/>
              </a:rPr>
              <a:t>指定了一个新的命名空间。每个布局文件都 会使用</a:t>
            </a:r>
            <a:r>
              <a:rPr lang="en-US" altLang="zh-TW" sz="1200" b="0" i="0" kern="1200" dirty="0" err="1">
                <a:solidFill>
                  <a:schemeClr val="tx1"/>
                </a:solidFill>
                <a:effectLst/>
                <a:latin typeface="+mn-lt"/>
                <a:ea typeface="+mn-ea"/>
                <a:cs typeface="+mn-cs"/>
              </a:rPr>
              <a:t>xmlns</a:t>
            </a:r>
            <a:r>
              <a:rPr lang="en-US" altLang="zh-TW" sz="1200" b="0" i="0" kern="1200" dirty="0">
                <a:solidFill>
                  <a:schemeClr val="tx1"/>
                </a:solidFill>
                <a:effectLst/>
                <a:latin typeface="+mn-lt"/>
                <a:ea typeface="+mn-ea"/>
                <a:cs typeface="+mn-cs"/>
              </a:rPr>
              <a:t>: android</a:t>
            </a:r>
            <a:r>
              <a:rPr lang="zh-CN" altLang="en-US" sz="1200" b="0" i="0" kern="1200" dirty="0">
                <a:solidFill>
                  <a:schemeClr val="tx1"/>
                </a:solidFill>
                <a:effectLst/>
                <a:latin typeface="+mn-lt"/>
                <a:ea typeface="+mn-ea"/>
                <a:cs typeface="+mn-cs"/>
              </a:rPr>
              <a:t>来指定一个命名空间，因此我们才能一直使用</a:t>
            </a:r>
            <a:r>
              <a:rPr lang="en-US" altLang="zh-TW" sz="1200" b="0" i="0" kern="1200" dirty="0">
                <a:solidFill>
                  <a:schemeClr val="tx1"/>
                </a:solidFill>
                <a:effectLst/>
                <a:latin typeface="+mn-lt"/>
                <a:ea typeface="+mn-ea"/>
                <a:cs typeface="+mn-cs"/>
              </a:rPr>
              <a:t>and</a:t>
            </a:r>
            <a:r>
              <a:rPr lang="zh-TW" altLang="en-US"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oid</a:t>
            </a:r>
            <a:r>
              <a:rPr lang="en-US" altLang="zh-TW" sz="1200" b="0" i="0" kern="1200" dirty="0">
                <a:solidFill>
                  <a:schemeClr val="tx1"/>
                </a:solidFill>
                <a:effectLst/>
                <a:latin typeface="+mn-lt"/>
                <a:ea typeface="+mn-ea"/>
                <a:cs typeface="+mn-cs"/>
              </a:rPr>
              <a:t>: id</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android: </a:t>
            </a:r>
            <a:r>
              <a:rPr lang="en-US" altLang="zh-TW" sz="1200" b="0" i="0" kern="1200" dirty="0" err="1">
                <a:solidFill>
                  <a:schemeClr val="tx1"/>
                </a:solidFill>
                <a:effectLst/>
                <a:latin typeface="+mn-lt"/>
                <a:ea typeface="+mn-ea"/>
                <a:cs typeface="+mn-cs"/>
              </a:rPr>
              <a:t>layout_width</a:t>
            </a:r>
            <a:r>
              <a:rPr lang="zh-CN" altLang="en-US" sz="1200" b="0" i="0" kern="1200" dirty="0">
                <a:solidFill>
                  <a:schemeClr val="tx1"/>
                </a:solidFill>
                <a:effectLst/>
                <a:latin typeface="+mn-lt"/>
                <a:ea typeface="+mn-ea"/>
                <a:cs typeface="+mn-cs"/>
              </a:rPr>
              <a:t>等写法，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这里指定了 </a:t>
            </a:r>
            <a:r>
              <a:rPr lang="en-US" altLang="zh-TW" sz="1200" b="0" i="0" kern="1200" dirty="0" err="1">
                <a:solidFill>
                  <a:schemeClr val="tx1"/>
                </a:solidFill>
                <a:effectLst/>
                <a:latin typeface="+mn-lt"/>
                <a:ea typeface="+mn-ea"/>
                <a:cs typeface="+mn-cs"/>
              </a:rPr>
              <a:t>xmlns:app</a:t>
            </a:r>
            <a:r>
              <a:rPr lang="zh-CN" altLang="en-US" sz="1200" b="0" i="0" kern="1200" dirty="0">
                <a:solidFill>
                  <a:schemeClr val="tx1"/>
                </a:solidFill>
                <a:effectLst/>
                <a:latin typeface="+mn-lt"/>
                <a:ea typeface="+mn-ea"/>
                <a:cs typeface="+mn-cs"/>
              </a:rPr>
              <a:t>，也就是说现在可以使用</a:t>
            </a:r>
            <a:r>
              <a:rPr lang="en-US" altLang="zh-TW" sz="1200" b="0" i="0" kern="1200" dirty="0" err="1">
                <a:solidFill>
                  <a:schemeClr val="tx1"/>
                </a:solidFill>
                <a:effectLst/>
                <a:latin typeface="+mn-lt"/>
                <a:ea typeface="+mn-ea"/>
                <a:cs typeface="+mn-cs"/>
              </a:rPr>
              <a:t>app:attribute</a:t>
            </a:r>
            <a:r>
              <a:rPr lang="en-US" altLang="zh-TW"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这样的写法了。但是为什么这里要指定一个</a:t>
            </a:r>
            <a:r>
              <a:rPr lang="en-US" altLang="zh-TW" sz="1200" b="0" i="0" kern="1200" dirty="0" err="1">
                <a:solidFill>
                  <a:schemeClr val="tx1"/>
                </a:solidFill>
                <a:effectLst/>
                <a:latin typeface="+mn-lt"/>
                <a:ea typeface="+mn-ea"/>
                <a:cs typeface="+mn-cs"/>
              </a:rPr>
              <a:t>xmlns:app</a:t>
            </a:r>
            <a:r>
              <a:rPr lang="zh-CN" altLang="en-US" sz="1200" b="0" i="0" kern="1200" dirty="0">
                <a:solidFill>
                  <a:schemeClr val="tx1"/>
                </a:solidFill>
                <a:effectLst/>
                <a:latin typeface="+mn-lt"/>
                <a:ea typeface="+mn-ea"/>
                <a:cs typeface="+mn-cs"/>
              </a:rPr>
              <a:t>的命名空间呢？这是由于</a:t>
            </a:r>
            <a:r>
              <a:rPr lang="en-US" altLang="zh-TW" sz="1200" b="0" i="0" kern="1200" dirty="0">
                <a:solidFill>
                  <a:schemeClr val="tx1"/>
                </a:solidFill>
                <a:effectLst/>
                <a:latin typeface="+mn-lt"/>
                <a:ea typeface="+mn-ea"/>
                <a:cs typeface="+mn-cs"/>
              </a:rPr>
              <a:t>Material Design </a:t>
            </a:r>
            <a:r>
              <a:rPr lang="zh-TW" altLang="en-US" sz="1200" b="0" i="0" kern="1200" dirty="0">
                <a:solidFill>
                  <a:schemeClr val="tx1"/>
                </a:solidFill>
                <a:effectLst/>
                <a:latin typeface="+mn-lt"/>
                <a:ea typeface="+mn-ea"/>
                <a:cs typeface="+mn-cs"/>
              </a:rPr>
              <a:t>是在</a:t>
            </a:r>
            <a:r>
              <a:rPr lang="en-US" altLang="zh-TW" sz="1200" b="0" i="0" kern="1200" dirty="0">
                <a:solidFill>
                  <a:schemeClr val="tx1"/>
                </a:solidFill>
                <a:effectLst/>
                <a:latin typeface="+mn-lt"/>
                <a:ea typeface="+mn-ea"/>
                <a:cs typeface="+mn-cs"/>
              </a:rPr>
              <a:t>Android5.0</a:t>
            </a:r>
            <a:r>
              <a:rPr lang="zh-CN" altLang="en-US" sz="1200" b="0" i="0" kern="1200" dirty="0">
                <a:solidFill>
                  <a:schemeClr val="tx1"/>
                </a:solidFill>
                <a:effectLst/>
                <a:latin typeface="+mn-lt"/>
                <a:ea typeface="+mn-ea"/>
                <a:cs typeface="+mn-cs"/>
              </a:rPr>
              <a:t>系统中才出现的，而很多的</a:t>
            </a:r>
            <a:r>
              <a:rPr lang="en-US" altLang="zh-TW" sz="1200" b="0" i="0" kern="1200" dirty="0" err="1">
                <a:solidFill>
                  <a:schemeClr val="tx1"/>
                </a:solidFill>
                <a:effectLst/>
                <a:latin typeface="+mn-lt"/>
                <a:ea typeface="+mn-ea"/>
                <a:cs typeface="+mn-cs"/>
              </a:rPr>
              <a:t>Materia</a:t>
            </a:r>
            <a:r>
              <a:rPr lang="zh-TW" altLang="en-US" sz="1200" b="0" i="0" kern="1200" dirty="0">
                <a:solidFill>
                  <a:schemeClr val="tx1"/>
                </a:solidFill>
                <a:effectLst/>
                <a:latin typeface="+mn-lt"/>
                <a:ea typeface="+mn-ea"/>
                <a:cs typeface="+mn-cs"/>
              </a:rPr>
              <a:t>丨属性在</a:t>
            </a:r>
            <a:r>
              <a:rPr lang="en-US" altLang="zh-TW"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之前的系统中并不存在，那么为了能够兼容之前的老系统，就不能使用</a:t>
            </a:r>
            <a:r>
              <a:rPr lang="en-US" altLang="zh-TW" sz="1200" b="0" i="0" kern="1200" dirty="0">
                <a:solidFill>
                  <a:schemeClr val="tx1"/>
                </a:solidFill>
                <a:effectLst/>
                <a:latin typeface="+mn-lt"/>
                <a:ea typeface="+mn-ea"/>
                <a:cs typeface="+mn-cs"/>
              </a:rPr>
              <a:t>and</a:t>
            </a:r>
            <a:r>
              <a:rPr lang="zh-TW" altLang="en-US"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oid:attribute</a:t>
            </a:r>
            <a:r>
              <a:rPr lang="zh-CN" altLang="en-US" sz="1200" b="0" i="0" kern="1200" dirty="0">
                <a:solidFill>
                  <a:schemeClr val="tx1"/>
                </a:solidFill>
                <a:effectLst/>
                <a:latin typeface="+mn-lt"/>
                <a:ea typeface="+mn-ea"/>
                <a:cs typeface="+mn-cs"/>
              </a:rPr>
              <a:t>这样的写法，应该使用 </a:t>
            </a:r>
            <a:r>
              <a:rPr lang="en-US" altLang="zh-TW" sz="1200" b="0" i="0" kern="1200" dirty="0" err="1">
                <a:solidFill>
                  <a:schemeClr val="tx1"/>
                </a:solidFill>
                <a:effectLst/>
                <a:latin typeface="+mn-lt"/>
                <a:ea typeface="+mn-ea"/>
                <a:cs typeface="+mn-cs"/>
              </a:rPr>
              <a:t>app:attribute</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接下来定义了一个</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控件，这个控件是由</a:t>
            </a:r>
            <a:r>
              <a:rPr lang="en-US" altLang="zh-TW" sz="1200" b="0" i="0" kern="1200" dirty="0">
                <a:solidFill>
                  <a:schemeClr val="tx1"/>
                </a:solidFill>
                <a:effectLst/>
                <a:latin typeface="+mn-lt"/>
                <a:ea typeface="+mn-ea"/>
                <a:cs typeface="+mn-cs"/>
              </a:rPr>
              <a:t>appcompat-v7</a:t>
            </a:r>
            <a:r>
              <a:rPr lang="zh-CN" altLang="en-US" sz="1200" b="0" i="0" kern="1200" dirty="0">
                <a:solidFill>
                  <a:schemeClr val="tx1"/>
                </a:solidFill>
                <a:effectLst/>
                <a:latin typeface="+mn-lt"/>
                <a:ea typeface="+mn-ea"/>
                <a:cs typeface="+mn-cs"/>
              </a:rPr>
              <a:t>库提供的。这里我们给</a:t>
            </a:r>
            <a:r>
              <a:rPr lang="en-US" altLang="zh-TW" sz="1200" b="0" i="0" kern="1200" dirty="0">
                <a:solidFill>
                  <a:schemeClr val="tx1"/>
                </a:solidFill>
                <a:effectLst/>
                <a:latin typeface="+mn-lt"/>
                <a:ea typeface="+mn-ea"/>
                <a:cs typeface="+mn-cs"/>
              </a:rPr>
              <a:t>Toolbar </a:t>
            </a:r>
            <a:r>
              <a:rPr lang="zh-TW" altLang="en-US" sz="1200" b="0" i="0" kern="1200" dirty="0">
                <a:solidFill>
                  <a:schemeClr val="tx1"/>
                </a:solidFill>
                <a:effectLst/>
                <a:latin typeface="+mn-lt"/>
                <a:ea typeface="+mn-ea"/>
                <a:cs typeface="+mn-cs"/>
              </a:rPr>
              <a:t>指定了一个</a:t>
            </a:r>
            <a:r>
              <a:rPr lang="en-US" altLang="zh-TW"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刚才在</a:t>
            </a:r>
            <a:r>
              <a:rPr lang="en-US" altLang="zh-TW" sz="1200" b="0" i="0" kern="1200" dirty="0">
                <a:solidFill>
                  <a:schemeClr val="tx1"/>
                </a:solidFill>
                <a:effectLst/>
                <a:latin typeface="+mn-lt"/>
                <a:ea typeface="+mn-ea"/>
                <a:cs typeface="+mn-cs"/>
              </a:rPr>
              <a:t>styles.xml</a:t>
            </a:r>
            <a:r>
              <a:rPr lang="zh-CN" altLang="en-US" sz="1200" b="0" i="0" kern="1200" dirty="0">
                <a:solidFill>
                  <a:schemeClr val="tx1"/>
                </a:solidFill>
                <a:effectLst/>
                <a:latin typeface="+mn-lt"/>
                <a:ea typeface="+mn-ea"/>
                <a:cs typeface="+mn-cs"/>
              </a:rPr>
              <a:t>中将程序的主题 指定成了淡色主题，因此</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现在也是淡色主题，而</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上面的各种元素就会自动使用深 色系，这是为了和主体颜色区别开。但是这个效果看起来就会很差，之前使用</a:t>
            </a:r>
            <a:r>
              <a:rPr lang="en-US" altLang="zh-TW" sz="1200" b="0" i="0" kern="1200" dirty="0" err="1">
                <a:solidFill>
                  <a:schemeClr val="tx1"/>
                </a:solidFill>
                <a:effectLst/>
                <a:latin typeface="+mn-lt"/>
                <a:ea typeface="+mn-ea"/>
                <a:cs typeface="+mn-cs"/>
              </a:rPr>
              <a:t>ActionBar</a:t>
            </a:r>
            <a:r>
              <a:rPr lang="zh-CN" altLang="en-US" sz="1200" b="0" i="0" kern="1200" dirty="0">
                <a:solidFill>
                  <a:schemeClr val="tx1"/>
                </a:solidFill>
                <a:effectLst/>
                <a:latin typeface="+mn-lt"/>
                <a:ea typeface="+mn-ea"/>
                <a:cs typeface="+mn-cs"/>
              </a:rPr>
              <a:t>时文字 都是白色的，现在变成黑色的会很难看。</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为了能让</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单独使用深色主题，使用 </a:t>
            </a:r>
            <a:r>
              <a:rPr lang="en-US" altLang="zh-TW" sz="1200" b="0" i="0" kern="1200" dirty="0">
                <a:solidFill>
                  <a:schemeClr val="tx1"/>
                </a:solidFill>
                <a:effectLst/>
                <a:latin typeface="+mn-lt"/>
                <a:ea typeface="+mn-ea"/>
                <a:cs typeface="+mn-cs"/>
              </a:rPr>
              <a:t>android: theme </a:t>
            </a:r>
            <a:r>
              <a:rPr lang="zh-TW" altLang="en-US" sz="1200" b="0" i="0" kern="1200" dirty="0">
                <a:solidFill>
                  <a:schemeClr val="tx1"/>
                </a:solidFill>
                <a:effectLst/>
                <a:latin typeface="+mn-lt"/>
                <a:ea typeface="+mn-ea"/>
                <a:cs typeface="+mn-cs"/>
              </a:rPr>
              <a:t>属性，将 </a:t>
            </a:r>
            <a:r>
              <a:rPr lang="en-US" altLang="zh-TW" sz="1200" b="0" i="0" kern="1200" dirty="0">
                <a:solidFill>
                  <a:schemeClr val="tx1"/>
                </a:solidFill>
                <a:effectLst/>
                <a:latin typeface="+mn-lt"/>
                <a:ea typeface="+mn-ea"/>
                <a:cs typeface="+mn-cs"/>
              </a:rPr>
              <a:t>Toolbar </a:t>
            </a:r>
            <a:r>
              <a:rPr lang="zh-CN" altLang="en-US" sz="1200" b="0" i="0" kern="1200" dirty="0">
                <a:solidFill>
                  <a:schemeClr val="tx1"/>
                </a:solidFill>
                <a:effectLst/>
                <a:latin typeface="+mn-lt"/>
                <a:ea typeface="+mn-ea"/>
                <a:cs typeface="+mn-cs"/>
              </a:rPr>
              <a:t>的主题指定成了 </a:t>
            </a:r>
            <a:r>
              <a:rPr lang="en-US" altLang="zh-TW" sz="1200" b="0" i="0" kern="1200" dirty="0" err="1">
                <a:solidFill>
                  <a:schemeClr val="tx1"/>
                </a:solidFill>
                <a:effectLst/>
                <a:latin typeface="+mn-lt"/>
                <a:ea typeface="+mn-ea"/>
                <a:cs typeface="+mn-cs"/>
              </a:rPr>
              <a:t>ThemeOverlay.AppCompat.Dark.ActionBar</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但是这样指定完了之后又会出现新的问题，如果</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中有菜单按钮那么弹出的菜单项也会变成深色主题，这样就再次变得十分难看，于是这里使用了 </a:t>
            </a:r>
            <a:r>
              <a:rPr lang="en-US" altLang="zh-TW" sz="1200" b="0" i="0" kern="1200" dirty="0">
                <a:solidFill>
                  <a:schemeClr val="tx1"/>
                </a:solidFill>
                <a:effectLst/>
                <a:latin typeface="+mn-lt"/>
                <a:ea typeface="+mn-ea"/>
                <a:cs typeface="+mn-cs"/>
              </a:rPr>
              <a:t>app: </a:t>
            </a:r>
            <a:r>
              <a:rPr lang="en-US" altLang="zh-TW" sz="1200" b="0" i="0" kern="1200" dirty="0" err="1">
                <a:solidFill>
                  <a:schemeClr val="tx1"/>
                </a:solidFill>
                <a:effectLst/>
                <a:latin typeface="+mn-lt"/>
                <a:ea typeface="+mn-ea"/>
                <a:cs typeface="+mn-cs"/>
              </a:rPr>
              <a:t>popupTheme</a:t>
            </a:r>
            <a:r>
              <a:rPr lang="zh-CN" altLang="en-US" sz="1200" b="0" i="0" kern="1200" dirty="0">
                <a:solidFill>
                  <a:schemeClr val="tx1"/>
                </a:solidFill>
                <a:effectLst/>
                <a:latin typeface="+mn-lt"/>
                <a:ea typeface="+mn-ea"/>
                <a:cs typeface="+mn-cs"/>
              </a:rPr>
              <a:t>属性单独将弹出的菜单项指定成了淡色主题。之所以使用</a:t>
            </a:r>
            <a:r>
              <a:rPr lang="en-US" altLang="zh-TW" sz="1200" b="0" i="0" kern="1200" dirty="0">
                <a:solidFill>
                  <a:schemeClr val="tx1"/>
                </a:solidFill>
                <a:effectLst/>
                <a:latin typeface="+mn-lt"/>
                <a:ea typeface="+mn-ea"/>
                <a:cs typeface="+mn-cs"/>
              </a:rPr>
              <a:t>app: pop</a:t>
            </a:r>
            <a:r>
              <a:rPr lang="zh-TW" altLang="en-US" sz="1200" b="0" i="0" kern="1200" dirty="0">
                <a:solidFill>
                  <a:schemeClr val="tx1"/>
                </a:solidFill>
                <a:effectLst/>
                <a:latin typeface="+mn-lt"/>
                <a:ea typeface="+mn-ea"/>
                <a:cs typeface="+mn-cs"/>
              </a:rPr>
              <a:t>叩</a:t>
            </a:r>
            <a:r>
              <a:rPr lang="en-US" altLang="zh-TW" sz="1200" b="0" i="0" kern="1200" dirty="0">
                <a:solidFill>
                  <a:schemeClr val="tx1"/>
                </a:solidFill>
                <a:effectLst/>
                <a:latin typeface="+mn-lt"/>
                <a:ea typeface="+mn-ea"/>
                <a:cs typeface="+mn-cs"/>
              </a:rPr>
              <a:t>Theme</a:t>
            </a:r>
            <a:r>
              <a:rPr lang="zh-TW" altLang="en-US" sz="1200" b="0" i="0" kern="1200" dirty="0">
                <a:solidFill>
                  <a:schemeClr val="tx1"/>
                </a:solidFill>
                <a:effectLst/>
                <a:latin typeface="+mn-lt"/>
                <a:ea typeface="+mn-ea"/>
                <a:cs typeface="+mn-cs"/>
              </a:rPr>
              <a:t>， 是因为</a:t>
            </a:r>
            <a:r>
              <a:rPr lang="en-US" altLang="zh-TW" sz="1200" b="0" i="0" kern="1200" dirty="0" err="1">
                <a:solidFill>
                  <a:schemeClr val="tx1"/>
                </a:solidFill>
                <a:effectLst/>
                <a:latin typeface="+mn-lt"/>
                <a:ea typeface="+mn-ea"/>
                <a:cs typeface="+mn-cs"/>
              </a:rPr>
              <a:t>popupTheme</a:t>
            </a:r>
            <a:r>
              <a:rPr lang="zh-CN" altLang="en-US" sz="1200" b="0" i="0" kern="1200" dirty="0">
                <a:solidFill>
                  <a:schemeClr val="tx1"/>
                </a:solidFill>
                <a:effectLst/>
                <a:latin typeface="+mn-lt"/>
                <a:ea typeface="+mn-ea"/>
                <a:cs typeface="+mn-cs"/>
              </a:rPr>
              <a:t>这个属性是在</a:t>
            </a:r>
            <a:r>
              <a:rPr lang="en-US" altLang="zh-TW" sz="1200" b="0" i="0" kern="1200" dirty="0">
                <a:solidFill>
                  <a:schemeClr val="tx1"/>
                </a:solidFill>
                <a:effectLst/>
                <a:latin typeface="+mn-lt"/>
                <a:ea typeface="+mn-ea"/>
                <a:cs typeface="+mn-cs"/>
              </a:rPr>
              <a:t>Android 5.0</a:t>
            </a:r>
            <a:r>
              <a:rPr lang="zh-CN" altLang="en-US" sz="1200" b="0" i="0" kern="1200" dirty="0">
                <a:solidFill>
                  <a:schemeClr val="tx1"/>
                </a:solidFill>
                <a:effectLst/>
                <a:latin typeface="+mn-lt"/>
                <a:ea typeface="+mn-ea"/>
                <a:cs typeface="+mn-cs"/>
              </a:rPr>
              <a:t>系统中新增的，我们使用</a:t>
            </a:r>
            <a:r>
              <a:rPr lang="en-US" altLang="zh-TW" sz="1200" b="0" i="0" kern="1200" dirty="0" err="1">
                <a:solidFill>
                  <a:schemeClr val="tx1"/>
                </a:solidFill>
                <a:effectLst/>
                <a:latin typeface="+mn-lt"/>
                <a:ea typeface="+mn-ea"/>
                <a:cs typeface="+mn-cs"/>
              </a:rPr>
              <a:t>app:popupTheme</a:t>
            </a:r>
            <a:r>
              <a:rPr lang="zh-CN" altLang="en-US" sz="1200" b="0" i="0" kern="1200" dirty="0">
                <a:solidFill>
                  <a:schemeClr val="tx1"/>
                </a:solidFill>
                <a:effectLst/>
                <a:latin typeface="+mn-lt"/>
                <a:ea typeface="+mn-ea"/>
                <a:cs typeface="+mn-cs"/>
              </a:rPr>
              <a:t>的话 就可以兼容</a:t>
            </a:r>
            <a:r>
              <a:rPr lang="en-US" altLang="zh-TW" sz="1200" b="0" i="0" kern="1200" dirty="0">
                <a:solidFill>
                  <a:schemeClr val="tx1"/>
                </a:solidFill>
                <a:effectLst/>
                <a:latin typeface="+mn-lt"/>
                <a:ea typeface="+mn-ea"/>
                <a:cs typeface="+mn-cs"/>
              </a:rPr>
              <a:t>Android 5.0</a:t>
            </a:r>
            <a:r>
              <a:rPr lang="zh-CN" altLang="en-US" sz="1200" b="0" i="0" kern="1200" dirty="0">
                <a:solidFill>
                  <a:schemeClr val="tx1"/>
                </a:solidFill>
                <a:effectLst/>
                <a:latin typeface="+mn-lt"/>
                <a:ea typeface="+mn-ea"/>
                <a:cs typeface="+mn-cs"/>
              </a:rPr>
              <a:t>以下的系统了。</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68</a:t>
            </a:fld>
            <a:endParaRPr lang="zh-CN" altLang="en-US"/>
          </a:p>
        </p:txBody>
      </p:sp>
    </p:spTree>
    <p:extLst>
      <p:ext uri="{BB962C8B-B14F-4D97-AF65-F5344CB8AC3E}">
        <p14:creationId xmlns:p14="http://schemas.microsoft.com/office/powerpoint/2010/main" val="6705492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activity</a:t>
            </a:r>
            <a:r>
              <a:rPr lang="zh-TW" altLang="en-US" sz="1200" b="0" i="0" kern="1200" dirty="0">
                <a:solidFill>
                  <a:schemeClr val="tx1"/>
                </a:solidFill>
                <a:effectLst/>
                <a:latin typeface="+mn-lt"/>
                <a:ea typeface="+mn-ea"/>
                <a:cs typeface="+mn-cs"/>
              </a:rPr>
              <a:t>增加了一个</a:t>
            </a:r>
            <a:r>
              <a:rPr lang="en-US" altLang="zh-TW" sz="1200" b="0" i="0" kern="1200" dirty="0">
                <a:solidFill>
                  <a:schemeClr val="tx1"/>
                </a:solidFill>
                <a:effectLst/>
                <a:latin typeface="+mn-lt"/>
                <a:ea typeface="+mn-ea"/>
                <a:cs typeface="+mn-cs"/>
              </a:rPr>
              <a:t>and</a:t>
            </a:r>
            <a:r>
              <a:rPr lang="zh-TW" altLang="en-US"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oid</a:t>
            </a:r>
            <a:r>
              <a:rPr lang="en-US" altLang="zh-TW" sz="1200" b="0" i="0" kern="1200" dirty="0">
                <a:solidFill>
                  <a:schemeClr val="tx1"/>
                </a:solidFill>
                <a:effectLst/>
                <a:latin typeface="+mn-lt"/>
                <a:ea typeface="+mn-ea"/>
                <a:cs typeface="+mn-cs"/>
              </a:rPr>
              <a:t>: label</a:t>
            </a:r>
            <a:r>
              <a:rPr lang="zh-CN" altLang="en-US" sz="1200" b="0" i="0" kern="1200" dirty="0">
                <a:solidFill>
                  <a:schemeClr val="tx1"/>
                </a:solidFill>
                <a:effectLst/>
                <a:latin typeface="+mn-lt"/>
                <a:ea typeface="+mn-ea"/>
                <a:cs typeface="+mn-cs"/>
              </a:rPr>
              <a:t>属性，用于指定在</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中显示的文字内容， 如果没有指定的话，会默认使用</a:t>
            </a:r>
            <a:r>
              <a:rPr lang="en-US" altLang="zh-TW" sz="1200" b="0" i="0" kern="1200" dirty="0">
                <a:solidFill>
                  <a:schemeClr val="tx1"/>
                </a:solidFill>
                <a:effectLst/>
                <a:latin typeface="+mn-lt"/>
                <a:ea typeface="+mn-ea"/>
                <a:cs typeface="+mn-cs"/>
              </a:rPr>
              <a:t>application</a:t>
            </a:r>
            <a:r>
              <a:rPr lang="zh-TW" altLang="en-US" sz="1200" b="0" i="0" kern="1200" dirty="0">
                <a:solidFill>
                  <a:schemeClr val="tx1"/>
                </a:solidFill>
                <a:effectLst/>
                <a:latin typeface="+mn-lt"/>
                <a:ea typeface="+mn-ea"/>
                <a:cs typeface="+mn-cs"/>
              </a:rPr>
              <a:t>中指定的</a:t>
            </a:r>
            <a:r>
              <a:rPr lang="en-US" altLang="zh-TW"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内容，也就是我们的应用名称。</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69</a:t>
            </a:fld>
            <a:endParaRPr lang="zh-CN" altLang="en-US"/>
          </a:p>
        </p:txBody>
      </p:sp>
    </p:spTree>
    <p:extLst>
      <p:ext uri="{BB962C8B-B14F-4D97-AF65-F5344CB8AC3E}">
        <p14:creationId xmlns:p14="http://schemas.microsoft.com/office/powerpoint/2010/main" val="231719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更多的是扮演一种打开程序其他组件的角色，比如创建一条状态栏通知，或者启动一个服务等</a:t>
            </a:r>
            <a:r>
              <a:rPr lang="zh-CN" altLang="en-US" dirty="0"/>
              <a:t> 。</a:t>
            </a:r>
            <a:br>
              <a:rPr lang="zh-CN" altLang="en-US" dirty="0"/>
            </a:br>
            <a:endParaRPr lang="en-US" altLang="zh-CN" dirty="0"/>
          </a:p>
          <a:p>
            <a:r>
              <a:rPr lang="en-US" altLang="zh-CN" dirty="0" err="1"/>
              <a:t>onReceive</a:t>
            </a:r>
            <a:r>
              <a:rPr lang="en-US" altLang="zh-CN" dirty="0"/>
              <a:t>()</a:t>
            </a:r>
            <a:r>
              <a:rPr lang="zh-CN" altLang="en-US" dirty="0"/>
              <a:t>中不要有过多的逻辑或耗时操作</a:t>
            </a:r>
            <a:endParaRPr lang="en-US" altLang="zh-CN" dirty="0"/>
          </a:p>
          <a:p>
            <a:pPr lvl="1"/>
            <a:r>
              <a:rPr lang="zh-CN" altLang="en-US" dirty="0"/>
              <a:t>广播接收器中不允许开启线程</a:t>
            </a:r>
            <a:endParaRPr lang="en-US" altLang="zh-CN" dirty="0"/>
          </a:p>
          <a:p>
            <a:pPr lvl="1"/>
            <a:r>
              <a:rPr lang="zh-CN" altLang="en-US" dirty="0"/>
              <a:t>当</a:t>
            </a:r>
            <a:r>
              <a:rPr lang="en-US" altLang="zh-CN" dirty="0" err="1"/>
              <a:t>onReceive</a:t>
            </a:r>
            <a:r>
              <a:rPr lang="en-US" altLang="zh-CN" dirty="0"/>
              <a:t>()</a:t>
            </a:r>
            <a:r>
              <a:rPr lang="zh-CN" altLang="en-US" dirty="0"/>
              <a:t>运行了较长时间而没有结束，程序就会报错</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6</a:t>
            </a:fld>
            <a:endParaRPr lang="zh-CN" altLang="en-US"/>
          </a:p>
        </p:txBody>
      </p:sp>
    </p:spTree>
    <p:extLst>
      <p:ext uri="{BB962C8B-B14F-4D97-AF65-F5344CB8AC3E}">
        <p14:creationId xmlns:p14="http://schemas.microsoft.com/office/powerpoint/2010/main" val="3169999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再添加一些</a:t>
            </a:r>
            <a:r>
              <a:rPr lang="en-US" altLang="zh-TW" sz="1200" b="0" i="0" kern="1200" dirty="0">
                <a:solidFill>
                  <a:schemeClr val="tx1"/>
                </a:solidFill>
                <a:effectLst/>
                <a:latin typeface="+mn-lt"/>
                <a:ea typeface="+mn-ea"/>
                <a:cs typeface="+mn-cs"/>
              </a:rPr>
              <a:t>action</a:t>
            </a:r>
            <a:r>
              <a:rPr lang="zh-TW" altLang="en-US" sz="1200" b="0" i="0" kern="1200" dirty="0">
                <a:solidFill>
                  <a:schemeClr val="tx1"/>
                </a:solidFill>
                <a:effectLst/>
                <a:latin typeface="+mn-lt"/>
                <a:ea typeface="+mn-ea"/>
                <a:cs typeface="+mn-cs"/>
              </a:rPr>
              <a:t>按钮来让 </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更加丰富一些，图标</a:t>
            </a:r>
            <a:r>
              <a:rPr lang="en-US" altLang="zh-TW" sz="1200" b="0" i="0" kern="1200" dirty="0" err="1">
                <a:solidFill>
                  <a:schemeClr val="tx1"/>
                </a:solidFill>
                <a:effectLst/>
                <a:latin typeface="+mn-lt"/>
                <a:ea typeface="+mn-ea"/>
                <a:cs typeface="+mn-cs"/>
              </a:rPr>
              <a:t>drawable-xxhdpi</a:t>
            </a:r>
            <a:r>
              <a:rPr lang="zh-CN" altLang="en-US" sz="1200" b="0" i="0" kern="1200" dirty="0">
                <a:solidFill>
                  <a:schemeClr val="tx1"/>
                </a:solidFill>
                <a:effectLst/>
                <a:latin typeface="+mn-lt"/>
                <a:ea typeface="+mn-ea"/>
                <a:cs typeface="+mn-cs"/>
              </a:rPr>
              <a:t>目录下。现在右击</a:t>
            </a:r>
            <a:r>
              <a:rPr lang="en-US" altLang="zh-TW" sz="1200" b="0" i="0" kern="1200" dirty="0">
                <a:solidFill>
                  <a:schemeClr val="tx1"/>
                </a:solidFill>
                <a:effectLst/>
                <a:latin typeface="+mn-lt"/>
                <a:ea typeface="+mn-ea"/>
                <a:cs typeface="+mn-cs"/>
              </a:rPr>
              <a:t>res</a:t>
            </a:r>
            <a:r>
              <a:rPr lang="zh-TW" altLang="en-US" sz="1200" b="0" i="0" kern="1200" dirty="0">
                <a:solidFill>
                  <a:schemeClr val="tx1"/>
                </a:solidFill>
                <a:effectLst/>
                <a:latin typeface="+mn-lt"/>
                <a:ea typeface="+mn-ea"/>
                <a:cs typeface="+mn-cs"/>
              </a:rPr>
              <a:t>目录一</a:t>
            </a:r>
            <a:r>
              <a:rPr lang="en-US" altLang="zh-TW" sz="1200" b="0" i="0" kern="1200" dirty="0">
                <a:solidFill>
                  <a:schemeClr val="tx1"/>
                </a:solidFill>
                <a:effectLst/>
                <a:latin typeface="+mn-lt"/>
                <a:ea typeface="+mn-ea"/>
                <a:cs typeface="+mn-cs"/>
              </a:rPr>
              <a:t>►New—Directory</a:t>
            </a:r>
            <a:r>
              <a:rPr lang="zh-TW" altLang="en-US" sz="1200" b="0" i="0" kern="1200" dirty="0">
                <a:solidFill>
                  <a:schemeClr val="tx1"/>
                </a:solidFill>
                <a:effectLst/>
                <a:latin typeface="+mn-lt"/>
                <a:ea typeface="+mn-ea"/>
                <a:cs typeface="+mn-cs"/>
              </a:rPr>
              <a:t>，创建一个</a:t>
            </a:r>
            <a:r>
              <a:rPr lang="en-US" altLang="zh-TW" sz="1200" b="0" i="0" kern="1200" dirty="0">
                <a:solidFill>
                  <a:schemeClr val="tx1"/>
                </a:solidFill>
                <a:effectLst/>
                <a:latin typeface="+mn-lt"/>
                <a:ea typeface="+mn-ea"/>
                <a:cs typeface="+mn-cs"/>
              </a:rPr>
              <a:t>menu</a:t>
            </a:r>
            <a:r>
              <a:rPr lang="zh-CN" altLang="en-US" sz="1200" b="0" i="0" kern="1200" dirty="0">
                <a:solidFill>
                  <a:schemeClr val="tx1"/>
                </a:solidFill>
                <a:effectLst/>
                <a:latin typeface="+mn-lt"/>
                <a:ea typeface="+mn-ea"/>
                <a:cs typeface="+mn-cs"/>
              </a:rPr>
              <a:t>文件夹。然后右击 </a:t>
            </a:r>
            <a:r>
              <a:rPr lang="en-US" altLang="zh-TW" sz="1200" b="0" i="0" kern="1200" dirty="0">
                <a:solidFill>
                  <a:schemeClr val="tx1"/>
                </a:solidFill>
                <a:effectLst/>
                <a:latin typeface="+mn-lt"/>
                <a:ea typeface="+mn-ea"/>
                <a:cs typeface="+mn-cs"/>
              </a:rPr>
              <a:t>menu</a:t>
            </a:r>
            <a:r>
              <a:rPr lang="zh-TW" altLang="en-US" sz="1200" b="0" i="0" kern="1200" dirty="0">
                <a:solidFill>
                  <a:schemeClr val="tx1"/>
                </a:solidFill>
                <a:effectLst/>
                <a:latin typeface="+mn-lt"/>
                <a:ea typeface="+mn-ea"/>
                <a:cs typeface="+mn-cs"/>
              </a:rPr>
              <a:t>文件夹</a:t>
            </a:r>
            <a:r>
              <a:rPr lang="en-US" altLang="zh-TW" sz="1200" b="0" i="0" kern="1200" dirty="0">
                <a:solidFill>
                  <a:schemeClr val="tx1"/>
                </a:solidFill>
                <a:effectLst/>
                <a:latin typeface="+mn-lt"/>
                <a:ea typeface="+mn-ea"/>
                <a:cs typeface="+mn-cs"/>
              </a:rPr>
              <a:t>—New—Menu resource file,</a:t>
            </a:r>
            <a:r>
              <a:rPr lang="zh-TW" altLang="en-US" sz="1200" b="0" i="0" kern="1200" dirty="0">
                <a:solidFill>
                  <a:schemeClr val="tx1"/>
                </a:solidFill>
                <a:effectLst/>
                <a:latin typeface="+mn-lt"/>
                <a:ea typeface="+mn-ea"/>
                <a:cs typeface="+mn-cs"/>
              </a:rPr>
              <a:t>创建一</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toolbar.xm</a:t>
            </a:r>
            <a:r>
              <a:rPr lang="zh-CN" altLang="en-US" sz="1200" b="0" i="0" kern="1200" dirty="0">
                <a:solidFill>
                  <a:schemeClr val="tx1"/>
                </a:solidFill>
                <a:effectLst/>
                <a:latin typeface="+mn-lt"/>
                <a:ea typeface="+mn-ea"/>
                <a:cs typeface="+mn-cs"/>
              </a:rPr>
              <a:t>丨文件，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接着使用</a:t>
            </a:r>
            <a:r>
              <a:rPr lang="en-US" altLang="zh-TW" sz="1200" b="0" i="0" kern="1200" dirty="0">
                <a:solidFill>
                  <a:schemeClr val="tx1"/>
                </a:solidFill>
                <a:effectLst/>
                <a:latin typeface="+mn-lt"/>
                <a:ea typeface="+mn-ea"/>
                <a:cs typeface="+mn-cs"/>
              </a:rPr>
              <a:t>app: </a:t>
            </a:r>
            <a:r>
              <a:rPr lang="en-US" altLang="zh-TW" sz="1200" b="0" i="0" kern="1200" dirty="0" err="1">
                <a:solidFill>
                  <a:schemeClr val="tx1"/>
                </a:solidFill>
                <a:effectLst/>
                <a:latin typeface="+mn-lt"/>
                <a:ea typeface="+mn-ea"/>
                <a:cs typeface="+mn-cs"/>
              </a:rPr>
              <a:t>showAsAction</a:t>
            </a:r>
            <a:r>
              <a:rPr lang="zh-CN" altLang="en-US" sz="1200" b="0" i="0" kern="1200" dirty="0">
                <a:solidFill>
                  <a:schemeClr val="tx1"/>
                </a:solidFill>
                <a:effectLst/>
                <a:latin typeface="+mn-lt"/>
                <a:ea typeface="+mn-ea"/>
                <a:cs typeface="+mn-cs"/>
              </a:rPr>
              <a:t>来指定按钮的显示位置，之所以这里再次使用了 </a:t>
            </a:r>
            <a:r>
              <a:rPr lang="en-US" altLang="zh-TW"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命名空间， 同样是为了能够兼容低版本的系统。</a:t>
            </a:r>
            <a:r>
              <a:rPr lang="en-US" altLang="zh-TW" sz="1200" b="0" i="0" kern="1200" dirty="0" err="1">
                <a:solidFill>
                  <a:schemeClr val="tx1"/>
                </a:solidFill>
                <a:effectLst/>
                <a:latin typeface="+mn-lt"/>
                <a:ea typeface="+mn-ea"/>
                <a:cs typeface="+mn-cs"/>
              </a:rPr>
              <a:t>showAsAction</a:t>
            </a:r>
            <a:r>
              <a:rPr lang="zh-CN" altLang="en-US" sz="1200" b="0" i="0" kern="1200" dirty="0">
                <a:solidFill>
                  <a:schemeClr val="tx1"/>
                </a:solidFill>
                <a:effectLst/>
                <a:latin typeface="+mn-lt"/>
                <a:ea typeface="+mn-ea"/>
                <a:cs typeface="+mn-cs"/>
              </a:rPr>
              <a:t>主要有以下几种值可选：</a:t>
            </a:r>
            <a:r>
              <a:rPr lang="en-US" altLang="zh-TW" sz="1200" b="0" i="0" kern="1200" dirty="0">
                <a:solidFill>
                  <a:schemeClr val="tx1"/>
                </a:solidFill>
                <a:effectLst/>
                <a:latin typeface="+mn-lt"/>
                <a:ea typeface="+mn-ea"/>
                <a:cs typeface="+mn-cs"/>
              </a:rPr>
              <a:t>always</a:t>
            </a:r>
            <a:r>
              <a:rPr lang="zh-CN" altLang="en-US" sz="1200" b="0" i="0" kern="1200" dirty="0">
                <a:solidFill>
                  <a:schemeClr val="tx1"/>
                </a:solidFill>
                <a:effectLst/>
                <a:latin typeface="+mn-lt"/>
                <a:ea typeface="+mn-ea"/>
                <a:cs typeface="+mn-cs"/>
              </a:rPr>
              <a:t>表示永远显 示在</a:t>
            </a:r>
            <a:r>
              <a:rPr lang="en-US" altLang="zh-TW" sz="1200" b="0" i="0" kern="1200" dirty="0">
                <a:solidFill>
                  <a:schemeClr val="tx1"/>
                </a:solidFill>
                <a:effectLst/>
                <a:latin typeface="+mn-lt"/>
                <a:ea typeface="+mn-ea"/>
                <a:cs typeface="+mn-cs"/>
              </a:rPr>
              <a:t>Toolbar</a:t>
            </a:r>
            <a:r>
              <a:rPr lang="zh-CN" altLang="en-US" sz="1200" b="0" i="0" kern="1200" dirty="0">
                <a:solidFill>
                  <a:schemeClr val="tx1"/>
                </a:solidFill>
                <a:effectLst/>
                <a:latin typeface="+mn-lt"/>
                <a:ea typeface="+mn-ea"/>
                <a:cs typeface="+mn-cs"/>
              </a:rPr>
              <a:t>中，如果屏幕空间不够则不显示；</a:t>
            </a:r>
            <a:r>
              <a:rPr lang="en-US" altLang="zh-TW" sz="1200" b="0" i="0" kern="1200" dirty="0" err="1">
                <a:solidFill>
                  <a:schemeClr val="tx1"/>
                </a:solidFill>
                <a:effectLst/>
                <a:latin typeface="+mn-lt"/>
                <a:ea typeface="+mn-ea"/>
                <a:cs typeface="+mn-cs"/>
              </a:rPr>
              <a:t>ifRoom</a:t>
            </a:r>
            <a:r>
              <a:rPr lang="zh-CN" altLang="en-US" sz="1200" b="0" i="0" kern="1200" dirty="0">
                <a:solidFill>
                  <a:schemeClr val="tx1"/>
                </a:solidFill>
                <a:effectLst/>
                <a:latin typeface="+mn-lt"/>
                <a:ea typeface="+mn-ea"/>
                <a:cs typeface="+mn-cs"/>
              </a:rPr>
              <a:t>表示屏幕空间足够的情况下显示在</a:t>
            </a:r>
            <a:r>
              <a:rPr lang="en-US" altLang="zh-TW" sz="1200" b="0" i="0" kern="1200" dirty="0">
                <a:solidFill>
                  <a:schemeClr val="tx1"/>
                </a:solidFill>
                <a:effectLst/>
                <a:latin typeface="+mn-lt"/>
                <a:ea typeface="+mn-ea"/>
                <a:cs typeface="+mn-cs"/>
              </a:rPr>
              <a:t>Toolbar </a:t>
            </a:r>
            <a:r>
              <a:rPr lang="zh-CN" altLang="en-US" sz="1200" b="0" i="0" kern="1200" dirty="0">
                <a:solidFill>
                  <a:schemeClr val="tx1"/>
                </a:solidFill>
                <a:effectLst/>
                <a:latin typeface="+mn-lt"/>
                <a:ea typeface="+mn-ea"/>
                <a:cs typeface="+mn-cs"/>
              </a:rPr>
              <a:t>中，不够的话就显示在菜单当中；</a:t>
            </a:r>
            <a:r>
              <a:rPr lang="en-US" altLang="zh-TW" sz="1200" b="0" i="0" kern="1200" dirty="0">
                <a:solidFill>
                  <a:schemeClr val="tx1"/>
                </a:solidFill>
                <a:effectLst/>
                <a:latin typeface="+mn-lt"/>
                <a:ea typeface="+mn-ea"/>
                <a:cs typeface="+mn-cs"/>
              </a:rPr>
              <a:t>never</a:t>
            </a:r>
            <a:r>
              <a:rPr lang="zh-CN" altLang="en-US" sz="1200" b="0" i="0" kern="1200" dirty="0">
                <a:solidFill>
                  <a:schemeClr val="tx1"/>
                </a:solidFill>
                <a:effectLst/>
                <a:latin typeface="+mn-lt"/>
                <a:ea typeface="+mn-ea"/>
                <a:cs typeface="+mn-cs"/>
              </a:rPr>
              <a:t>则表示永远显示在菜单当中。注意，</a:t>
            </a:r>
            <a:r>
              <a:rPr lang="en-US" altLang="zh-TW" sz="1200" b="0" i="0" kern="1200" dirty="0">
                <a:solidFill>
                  <a:schemeClr val="tx1"/>
                </a:solidFill>
                <a:effectLst/>
                <a:latin typeface="+mn-lt"/>
                <a:ea typeface="+mn-ea"/>
                <a:cs typeface="+mn-cs"/>
              </a:rPr>
              <a:t>Toolbar</a:t>
            </a:r>
            <a:r>
              <a:rPr lang="zh-TW" altLang="en-US" sz="1200" b="0" i="0" kern="1200" dirty="0">
                <a:solidFill>
                  <a:schemeClr val="tx1"/>
                </a:solidFill>
                <a:effectLst/>
                <a:latin typeface="+mn-lt"/>
                <a:ea typeface="+mn-ea"/>
                <a:cs typeface="+mn-cs"/>
              </a:rPr>
              <a:t>中的</a:t>
            </a:r>
            <a:r>
              <a:rPr lang="en-US" altLang="zh-TW"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按钮只会显示图标，菜单中的</a:t>
            </a:r>
            <a:r>
              <a:rPr lang="en-US" altLang="zh-TW"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按钮只会显示文字。</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70</a:t>
            </a:fld>
            <a:endParaRPr lang="zh-CN" altLang="en-US"/>
          </a:p>
        </p:txBody>
      </p:sp>
    </p:spTree>
    <p:extLst>
      <p:ext uri="{BB962C8B-B14F-4D97-AF65-F5344CB8AC3E}">
        <p14:creationId xmlns:p14="http://schemas.microsoft.com/office/powerpoint/2010/main" val="13194011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所谓的滑动菜单就是将一些菜单选项隐藏起来。</a:t>
            </a:r>
            <a:endParaRPr lang="en-US" altLang="zh-TW" sz="1200" b="0" i="0" kern="1200" dirty="0">
              <a:solidFill>
                <a:schemeClr val="tx1"/>
              </a:solidFill>
              <a:effectLst/>
              <a:latin typeface="+mn-lt"/>
              <a:ea typeface="+mn-ea"/>
              <a:cs typeface="+mn-cs"/>
            </a:endParaRPr>
          </a:p>
          <a:p>
            <a:r>
              <a:rPr lang="en-US" altLang="zh-TW" sz="1200" b="0" i="0" kern="1200" dirty="0" err="1">
                <a:solidFill>
                  <a:schemeClr val="tx1"/>
                </a:solidFill>
                <a:effectLst/>
                <a:latin typeface="+mn-lt"/>
                <a:ea typeface="+mn-ea"/>
                <a:cs typeface="+mn-cs"/>
              </a:rPr>
              <a:t>DrawerLayout</a:t>
            </a:r>
            <a:r>
              <a:rPr lang="zh-CN" altLang="en-US" sz="1200" b="0" i="0" kern="1200" dirty="0">
                <a:solidFill>
                  <a:schemeClr val="tx1"/>
                </a:solidFill>
                <a:effectLst/>
                <a:latin typeface="+mn-lt"/>
                <a:ea typeface="+mn-ea"/>
                <a:cs typeface="+mn-cs"/>
              </a:rPr>
              <a:t>的用法吧。首先它是一个布局，在布局中允许放人两个直接子控件，第一个子控件是主屏幕中显示的内容，第二个子控件是滑动菜单中显示的内容。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lay</a:t>
            </a:r>
            <a:r>
              <a:rPr lang="zh-TW" altLang="en-US" sz="1200" b="0" i="0" kern="1200" dirty="0">
                <a:solidFill>
                  <a:schemeClr val="tx1"/>
                </a:solidFill>
                <a:effectLst/>
                <a:latin typeface="+mn-lt"/>
                <a:ea typeface="+mn-ea"/>
                <a:cs typeface="+mn-cs"/>
              </a:rPr>
              <a:t>〇</a:t>
            </a:r>
            <a:r>
              <a:rPr lang="en-US" altLang="zh-TW" sz="1200" b="0" i="0" kern="1200" dirty="0" err="1">
                <a:solidFill>
                  <a:schemeClr val="tx1"/>
                </a:solidFill>
                <a:effectLst/>
                <a:latin typeface="+mn-lt"/>
                <a:ea typeface="+mn-ea"/>
                <a:cs typeface="+mn-cs"/>
              </a:rPr>
              <a:t>Ut_g</a:t>
            </a:r>
            <a:r>
              <a:rPr lang="zh-TW" altLang="en-US"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aVity</a:t>
            </a:r>
            <a:r>
              <a:rPr lang="zh-CN" altLang="en-US" sz="1200" b="0" i="0" kern="1200" dirty="0">
                <a:solidFill>
                  <a:schemeClr val="tx1"/>
                </a:solidFill>
                <a:effectLst/>
                <a:latin typeface="+mn-lt"/>
                <a:ea typeface="+mn-ea"/>
                <a:cs typeface="+mn-cs"/>
              </a:rPr>
              <a:t>这个属性是必须指定的，因为我 们需要告诉</a:t>
            </a:r>
            <a:r>
              <a:rPr lang="en-US" altLang="zh-TW" sz="1200" b="0" i="0" kern="1200" dirty="0" err="1">
                <a:solidFill>
                  <a:schemeClr val="tx1"/>
                </a:solidFill>
                <a:effectLst/>
                <a:latin typeface="+mn-lt"/>
                <a:ea typeface="+mn-ea"/>
                <a:cs typeface="+mn-cs"/>
              </a:rPr>
              <a:t>DrawerLayout</a:t>
            </a:r>
            <a:r>
              <a:rPr lang="zh-CN" altLang="en-US" sz="1200" b="0" i="0" kern="1200" dirty="0">
                <a:solidFill>
                  <a:schemeClr val="tx1"/>
                </a:solidFill>
                <a:effectLst/>
                <a:latin typeface="+mn-lt"/>
                <a:ea typeface="+mn-ea"/>
                <a:cs typeface="+mn-cs"/>
              </a:rPr>
              <a:t>滑动菜单是在屏幕的左边还是右边，指定</a:t>
            </a:r>
            <a:r>
              <a:rPr lang="en-US" altLang="zh-TW" sz="1200" b="0" i="0" kern="1200" dirty="0">
                <a:solidFill>
                  <a:schemeClr val="tx1"/>
                </a:solidFill>
                <a:effectLst/>
                <a:latin typeface="+mn-lt"/>
                <a:ea typeface="+mn-ea"/>
                <a:cs typeface="+mn-cs"/>
              </a:rPr>
              <a:t>left</a:t>
            </a:r>
            <a:r>
              <a:rPr lang="zh-CN" altLang="en-US" sz="1200" b="0" i="0" kern="1200" dirty="0">
                <a:solidFill>
                  <a:schemeClr val="tx1"/>
                </a:solidFill>
                <a:effectLst/>
                <a:latin typeface="+mn-lt"/>
                <a:ea typeface="+mn-ea"/>
                <a:cs typeface="+mn-cs"/>
              </a:rPr>
              <a:t>表示滑动菜单在左边，指 定</a:t>
            </a:r>
            <a:r>
              <a:rPr lang="en-US" altLang="zh-TW" sz="1200" b="0" i="0" kern="1200" dirty="0">
                <a:solidFill>
                  <a:schemeClr val="tx1"/>
                </a:solidFill>
                <a:effectLst/>
                <a:latin typeface="+mn-lt"/>
                <a:ea typeface="+mn-ea"/>
                <a:cs typeface="+mn-cs"/>
              </a:rPr>
              <a:t>right</a:t>
            </a:r>
            <a:r>
              <a:rPr lang="zh-CN" altLang="en-US" sz="1200" b="0" i="0" kern="1200" dirty="0">
                <a:solidFill>
                  <a:schemeClr val="tx1"/>
                </a:solidFill>
                <a:effectLst/>
                <a:latin typeface="+mn-lt"/>
                <a:ea typeface="+mn-ea"/>
                <a:cs typeface="+mn-cs"/>
              </a:rPr>
              <a:t>表示滑动菜单在右边。这里我指定了 </a:t>
            </a:r>
            <a:r>
              <a:rPr lang="en-US" altLang="zh-TW"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，表示会根据系统语言进行判断，如果系统语 言是从左往右的，比如英语、汉语，滑动菜单就在左边，如果系统语言是从右往左的，比如阿拉 伯语，滑动菜单就在右边。</a:t>
            </a: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74</a:t>
            </a:fld>
            <a:endParaRPr lang="zh-CN" altLang="en-US"/>
          </a:p>
        </p:txBody>
      </p:sp>
    </p:spTree>
    <p:extLst>
      <p:ext uri="{BB962C8B-B14F-4D97-AF65-F5344CB8AC3E}">
        <p14:creationId xmlns:p14="http://schemas.microsoft.com/office/powerpoint/2010/main" val="41927215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摄像头 定位  传感器</a:t>
            </a:r>
          </a:p>
        </p:txBody>
      </p:sp>
      <p:sp>
        <p:nvSpPr>
          <p:cNvPr id="4" name="灯片编号占位符 3"/>
          <p:cNvSpPr>
            <a:spLocks noGrp="1"/>
          </p:cNvSpPr>
          <p:nvPr>
            <p:ph type="sldNum" sz="quarter" idx="10"/>
          </p:nvPr>
        </p:nvSpPr>
        <p:spPr/>
        <p:txBody>
          <a:bodyPr/>
          <a:lstStyle/>
          <a:p>
            <a:fld id="{0F2076A9-7AC7-469C-99F7-1CB70429BA05}" type="slidenum">
              <a:rPr lang="zh-CN" altLang="en-US" smtClean="0"/>
              <a:t>75</a:t>
            </a:fld>
            <a:endParaRPr lang="zh-CN" altLang="en-US"/>
          </a:p>
        </p:txBody>
      </p:sp>
    </p:spTree>
    <p:extLst>
      <p:ext uri="{BB962C8B-B14F-4D97-AF65-F5344CB8AC3E}">
        <p14:creationId xmlns:p14="http://schemas.microsoft.com/office/powerpoint/2010/main" val="32400205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rgbClr val="000000"/>
                </a:solidFill>
                <a:latin typeface="+mn-ea"/>
                <a:ea typeface="+mn-ea"/>
                <a:cs typeface="+mn-cs"/>
              </a:rPr>
              <a:t>如果运行设备的系统版本低于</a:t>
            </a:r>
            <a:r>
              <a:rPr lang="en-US" altLang="zh-TW" sz="2400" b="0" kern="1200" dirty="0">
                <a:solidFill>
                  <a:srgbClr val="000000"/>
                </a:solidFill>
                <a:latin typeface="+mn-ea"/>
                <a:ea typeface="+mn-ea"/>
                <a:cs typeface="+mn-cs"/>
              </a:rPr>
              <a:t>Android 7.0,</a:t>
            </a:r>
            <a:r>
              <a:rPr lang="zh-TW" altLang="en-US" sz="2400" b="0" kern="1200" dirty="0">
                <a:solidFill>
                  <a:srgbClr val="000000"/>
                </a:solidFill>
                <a:latin typeface="+mn-ea"/>
                <a:ea typeface="+mn-ea"/>
                <a:cs typeface="+mn-cs"/>
              </a:rPr>
              <a:t>就调用</a:t>
            </a:r>
            <a:r>
              <a:rPr lang="en-US" altLang="zh-TW" sz="2400" b="0" kern="1200" dirty="0">
                <a:solidFill>
                  <a:srgbClr val="000000"/>
                </a:solidFill>
                <a:latin typeface="+mn-ea"/>
                <a:ea typeface="+mn-ea"/>
                <a:cs typeface="+mn-cs"/>
              </a:rPr>
              <a:t>Uri</a:t>
            </a:r>
            <a:r>
              <a:rPr lang="zh-TW" altLang="en-US" sz="2400" b="0" kern="1200" dirty="0">
                <a:solidFill>
                  <a:srgbClr val="000000"/>
                </a:solidFill>
                <a:latin typeface="+mn-ea"/>
                <a:ea typeface="+mn-ea"/>
                <a:cs typeface="+mn-cs"/>
              </a:rPr>
              <a:t>的</a:t>
            </a:r>
            <a:r>
              <a:rPr lang="en-US" altLang="zh-TW" sz="2400" b="0" kern="1200" dirty="0" err="1">
                <a:solidFill>
                  <a:srgbClr val="000000"/>
                </a:solidFill>
                <a:latin typeface="+mn-ea"/>
                <a:ea typeface="+mn-ea"/>
                <a:cs typeface="+mn-cs"/>
              </a:rPr>
              <a:t>fromFile</a:t>
            </a:r>
            <a:r>
              <a:rPr lang="en-US" altLang="zh-TW" sz="2400" b="0" kern="1200" dirty="0">
                <a:solidFill>
                  <a:srgbClr val="000000"/>
                </a:solidFill>
                <a:latin typeface="+mn-ea"/>
                <a:ea typeface="+mn-ea"/>
                <a:cs typeface="+mn-cs"/>
              </a:rPr>
              <a:t>() </a:t>
            </a:r>
            <a:r>
              <a:rPr lang="zh-TW" altLang="en-US" sz="2400" b="0" kern="1200" dirty="0">
                <a:solidFill>
                  <a:srgbClr val="000000"/>
                </a:solidFill>
                <a:latin typeface="+mn-ea"/>
                <a:ea typeface="+mn-ea"/>
                <a:cs typeface="+mn-cs"/>
              </a:rPr>
              <a:t>方法将</a:t>
            </a:r>
            <a:r>
              <a:rPr lang="en-US" altLang="zh-TW" sz="2400" b="0" kern="1200" dirty="0">
                <a:solidFill>
                  <a:srgbClr val="000000"/>
                </a:solidFill>
                <a:latin typeface="+mn-ea"/>
                <a:ea typeface="+mn-ea"/>
                <a:cs typeface="+mn-cs"/>
              </a:rPr>
              <a:t>File</a:t>
            </a:r>
            <a:r>
              <a:rPr lang="zh-TW" altLang="en-US" sz="2400" b="0" kern="1200" dirty="0">
                <a:solidFill>
                  <a:srgbClr val="000000"/>
                </a:solidFill>
                <a:latin typeface="+mn-ea"/>
                <a:ea typeface="+mn-ea"/>
                <a:cs typeface="+mn-cs"/>
              </a:rPr>
              <a:t>对象转换成</a:t>
            </a:r>
            <a:r>
              <a:rPr lang="en-US" altLang="zh-TW" sz="2400" b="0" kern="1200" dirty="0">
                <a:solidFill>
                  <a:srgbClr val="000000"/>
                </a:solidFill>
                <a:latin typeface="+mn-ea"/>
                <a:ea typeface="+mn-ea"/>
                <a:cs typeface="+mn-cs"/>
              </a:rPr>
              <a:t>Uri</a:t>
            </a:r>
            <a:r>
              <a:rPr lang="zh-TW" altLang="en-US" sz="2400" b="0" kern="1200" dirty="0">
                <a:solidFill>
                  <a:srgbClr val="000000"/>
                </a:solidFill>
                <a:latin typeface="+mn-ea"/>
                <a:ea typeface="+mn-ea"/>
                <a:cs typeface="+mn-cs"/>
              </a:rPr>
              <a:t>对象，这个</a:t>
            </a:r>
            <a:r>
              <a:rPr lang="en-US" altLang="zh-TW" sz="2400" b="1" kern="1200" dirty="0">
                <a:solidFill>
                  <a:srgbClr val="000000"/>
                </a:solidFill>
                <a:latin typeface="+mn-ea"/>
                <a:ea typeface="+mn-ea"/>
                <a:cs typeface="+mn-cs"/>
              </a:rPr>
              <a:t>Uri</a:t>
            </a:r>
            <a:r>
              <a:rPr lang="zh-TW" altLang="en-US" sz="2400" b="1" kern="1200" dirty="0">
                <a:solidFill>
                  <a:srgbClr val="000000"/>
                </a:solidFill>
                <a:latin typeface="+mn-ea"/>
                <a:ea typeface="+mn-ea"/>
                <a:cs typeface="+mn-cs"/>
              </a:rPr>
              <a:t>对象标识着</a:t>
            </a:r>
            <a:r>
              <a:rPr lang="en-US" altLang="zh-TW" sz="2400" b="1" kern="1200" dirty="0">
                <a:solidFill>
                  <a:srgbClr val="000000"/>
                </a:solidFill>
                <a:latin typeface="+mn-ea"/>
                <a:ea typeface="+mn-ea"/>
                <a:cs typeface="+mn-cs"/>
              </a:rPr>
              <a:t>output_image.jpg</a:t>
            </a:r>
            <a:r>
              <a:rPr lang="zh-CN" altLang="en-US" sz="2400" b="1" kern="1200" dirty="0">
                <a:solidFill>
                  <a:srgbClr val="000000"/>
                </a:solidFill>
                <a:latin typeface="+mn-ea"/>
                <a:ea typeface="+mn-ea"/>
                <a:cs typeface="+mn-cs"/>
              </a:rPr>
              <a:t>这张图片的本地真实路径</a:t>
            </a:r>
            <a:r>
              <a:rPr lang="zh-CN" altLang="en-US" sz="2400" b="0" kern="1200" dirty="0">
                <a:solidFill>
                  <a:srgbClr val="000000"/>
                </a:solidFill>
                <a:latin typeface="+mn-ea"/>
                <a:ea typeface="+mn-ea"/>
                <a:cs typeface="+mn-cs"/>
              </a:rPr>
              <a:t>。否则，就调用</a:t>
            </a:r>
            <a:r>
              <a:rPr lang="en-US" altLang="zh-TW" sz="2400" b="0" kern="1200" dirty="0" err="1">
                <a:solidFill>
                  <a:srgbClr val="000000"/>
                </a:solidFill>
                <a:latin typeface="+mn-ea"/>
                <a:ea typeface="+mn-ea"/>
                <a:cs typeface="+mn-cs"/>
              </a:rPr>
              <a:t>FileProvider</a:t>
            </a:r>
            <a:r>
              <a:rPr lang="zh-TW" altLang="en-US" sz="2400" b="0" kern="1200" dirty="0">
                <a:solidFill>
                  <a:srgbClr val="000000"/>
                </a:solidFill>
                <a:latin typeface="+mn-ea"/>
                <a:ea typeface="+mn-ea"/>
                <a:cs typeface="+mn-cs"/>
              </a:rPr>
              <a:t>的</a:t>
            </a:r>
            <a:r>
              <a:rPr lang="en-US" altLang="zh-TW" sz="2400" b="0" kern="1200" dirty="0" err="1">
                <a:solidFill>
                  <a:srgbClr val="000000"/>
                </a:solidFill>
                <a:latin typeface="+mn-ea"/>
                <a:ea typeface="+mn-ea"/>
                <a:cs typeface="+mn-cs"/>
              </a:rPr>
              <a:t>getU</a:t>
            </a:r>
            <a:r>
              <a:rPr lang="en-US" altLang="zh-CN" sz="2400" b="0" kern="1200" dirty="0" err="1">
                <a:solidFill>
                  <a:srgbClr val="000000"/>
                </a:solidFill>
                <a:latin typeface="+mn-ea"/>
                <a:ea typeface="+mn-ea"/>
                <a:cs typeface="+mn-cs"/>
              </a:rPr>
              <a:t>r</a:t>
            </a:r>
            <a:r>
              <a:rPr lang="en-US" altLang="zh-TW" sz="2400" b="0" kern="1200" dirty="0" err="1">
                <a:solidFill>
                  <a:srgbClr val="000000"/>
                </a:solidFill>
                <a:latin typeface="+mn-ea"/>
                <a:ea typeface="+mn-ea"/>
                <a:cs typeface="+mn-cs"/>
              </a:rPr>
              <a:t>iForFile</a:t>
            </a:r>
            <a:r>
              <a:rPr lang="en-US" altLang="zh-TW" sz="2400" b="0" kern="1200" dirty="0">
                <a:solidFill>
                  <a:srgbClr val="000000"/>
                </a:solidFill>
                <a:latin typeface="+mn-ea"/>
                <a:ea typeface="+mn-ea"/>
                <a:cs typeface="+mn-cs"/>
              </a:rPr>
              <a:t>()</a:t>
            </a:r>
            <a:r>
              <a:rPr lang="zh-TW" altLang="en-US" sz="2400" b="0" kern="1200" dirty="0">
                <a:solidFill>
                  <a:srgbClr val="000000"/>
                </a:solidFill>
                <a:latin typeface="+mn-ea"/>
                <a:ea typeface="+mn-ea"/>
                <a:cs typeface="+mn-cs"/>
              </a:rPr>
              <a:t>方法将</a:t>
            </a:r>
            <a:r>
              <a:rPr lang="en-US" altLang="zh-TW" sz="2400" b="0" kern="1200" dirty="0">
                <a:solidFill>
                  <a:srgbClr val="000000"/>
                </a:solidFill>
                <a:latin typeface="+mn-ea"/>
                <a:ea typeface="+mn-ea"/>
                <a:cs typeface="+mn-cs"/>
              </a:rPr>
              <a:t>File</a:t>
            </a:r>
            <a:r>
              <a:rPr lang="zh-CN" altLang="en-US" sz="2400" b="0" kern="1200" dirty="0">
                <a:solidFill>
                  <a:srgbClr val="000000"/>
                </a:solidFill>
                <a:latin typeface="+mn-ea"/>
                <a:ea typeface="+mn-ea"/>
                <a:cs typeface="+mn-cs"/>
              </a:rPr>
              <a:t>对象转换成一个封装过的</a:t>
            </a:r>
            <a:r>
              <a:rPr lang="en-US" altLang="zh-TW" sz="2400" b="0" kern="1200" dirty="0">
                <a:solidFill>
                  <a:srgbClr val="000000"/>
                </a:solidFill>
                <a:latin typeface="+mn-ea"/>
                <a:ea typeface="+mn-ea"/>
                <a:cs typeface="+mn-cs"/>
              </a:rPr>
              <a:t>Uri </a:t>
            </a:r>
            <a:r>
              <a:rPr lang="zh-TW" altLang="en-US" sz="2400" b="0" kern="1200" dirty="0">
                <a:solidFill>
                  <a:srgbClr val="000000"/>
                </a:solidFill>
                <a:latin typeface="+mn-ea"/>
                <a:ea typeface="+mn-ea"/>
                <a:cs typeface="+mn-cs"/>
              </a:rPr>
              <a:t>对象</a:t>
            </a:r>
            <a:r>
              <a:rPr lang="zh-CN" altLang="en-US" sz="2400" b="0" kern="1200" dirty="0">
                <a:solidFill>
                  <a:srgbClr val="000000"/>
                </a:solidFill>
                <a:latin typeface="+mn-ea"/>
                <a:ea typeface="+mn-ea"/>
                <a:cs typeface="+mn-cs"/>
              </a:rPr>
              <a:t>。</a:t>
            </a:r>
            <a:endParaRPr lang="en-US" altLang="zh-CN" sz="2400" b="0" kern="1200" dirty="0">
              <a:solidFill>
                <a:srgbClr val="000000"/>
              </a:solidFill>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2400" b="0" kern="1200" dirty="0">
              <a:solidFill>
                <a:srgbClr val="000000"/>
              </a:solidFill>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kern="1200" dirty="0" err="1">
                <a:solidFill>
                  <a:srgbClr val="000000"/>
                </a:solidFill>
                <a:latin typeface="+mn-ea"/>
                <a:ea typeface="+mn-ea"/>
                <a:cs typeface="+mn-cs"/>
              </a:rPr>
              <a:t>getUriForFile</a:t>
            </a:r>
            <a:r>
              <a:rPr lang="en-US" altLang="zh-TW" sz="2400" b="0" kern="1200" dirty="0">
                <a:solidFill>
                  <a:srgbClr val="000000"/>
                </a:solidFill>
                <a:latin typeface="+mn-ea"/>
                <a:ea typeface="+mn-ea"/>
                <a:cs typeface="+mn-cs"/>
              </a:rPr>
              <a:t>()</a:t>
            </a:r>
            <a:r>
              <a:rPr lang="zh-TW" altLang="en-US" sz="2400" b="0" kern="1200" dirty="0">
                <a:solidFill>
                  <a:srgbClr val="000000"/>
                </a:solidFill>
                <a:latin typeface="+mn-ea"/>
                <a:ea typeface="+mn-ea"/>
                <a:cs typeface="+mn-cs"/>
              </a:rPr>
              <a:t>方法接收</a:t>
            </a:r>
            <a:r>
              <a:rPr lang="en-US" altLang="zh-TW" sz="2400" b="0" kern="1200" dirty="0">
                <a:solidFill>
                  <a:srgbClr val="000000"/>
                </a:solidFill>
                <a:latin typeface="+mn-ea"/>
                <a:ea typeface="+mn-ea"/>
                <a:cs typeface="+mn-cs"/>
              </a:rPr>
              <a:t>3</a:t>
            </a:r>
            <a:r>
              <a:rPr lang="zh-CN" altLang="en-US" sz="2400" b="0" kern="1200" dirty="0">
                <a:solidFill>
                  <a:srgbClr val="000000"/>
                </a:solidFill>
                <a:latin typeface="+mn-ea"/>
                <a:ea typeface="+mn-ea"/>
                <a:cs typeface="+mn-cs"/>
              </a:rPr>
              <a:t>个参数，第一个参数要求传人</a:t>
            </a:r>
            <a:r>
              <a:rPr lang="en-US" altLang="zh-TW" sz="2400" b="0" kern="1200" dirty="0">
                <a:solidFill>
                  <a:srgbClr val="000000"/>
                </a:solidFill>
                <a:latin typeface="+mn-ea"/>
                <a:ea typeface="+mn-ea"/>
                <a:cs typeface="+mn-cs"/>
              </a:rPr>
              <a:t>Context</a:t>
            </a:r>
            <a:r>
              <a:rPr lang="zh-CN" altLang="en-US" sz="2400" b="0" kern="1200" dirty="0">
                <a:solidFill>
                  <a:srgbClr val="000000"/>
                </a:solidFill>
                <a:latin typeface="+mn-ea"/>
                <a:ea typeface="+mn-ea"/>
                <a:cs typeface="+mn-cs"/>
              </a:rPr>
              <a:t>对象，第二个参数可以是任意唯一的字符串，第三个参数则是刚刚创建的</a:t>
            </a:r>
            <a:r>
              <a:rPr lang="en-US" altLang="zh-TW" sz="2400" b="0" kern="1200" dirty="0">
                <a:solidFill>
                  <a:srgbClr val="000000"/>
                </a:solidFill>
                <a:latin typeface="+mn-ea"/>
                <a:ea typeface="+mn-ea"/>
                <a:cs typeface="+mn-cs"/>
              </a:rPr>
              <a:t>File</a:t>
            </a:r>
            <a:r>
              <a:rPr lang="zh-CN" altLang="en-US" sz="2400" b="0" kern="1200" dirty="0">
                <a:solidFill>
                  <a:srgbClr val="000000"/>
                </a:solidFill>
                <a:latin typeface="+mn-ea"/>
                <a:ea typeface="+mn-ea"/>
                <a:cs typeface="+mn-cs"/>
              </a:rPr>
              <a:t>对象。之所以要进行这样一层转换，是因为从</a:t>
            </a:r>
            <a:r>
              <a:rPr lang="en-US" altLang="zh-TW" sz="2400" b="0" kern="1200" dirty="0">
                <a:solidFill>
                  <a:srgbClr val="000000"/>
                </a:solidFill>
                <a:latin typeface="+mn-ea"/>
                <a:ea typeface="+mn-ea"/>
                <a:cs typeface="+mn-cs"/>
              </a:rPr>
              <a:t>Android 7.0</a:t>
            </a:r>
            <a:r>
              <a:rPr lang="zh-CN" altLang="en-US" sz="2400" b="0" kern="1200" dirty="0">
                <a:solidFill>
                  <a:srgbClr val="000000"/>
                </a:solidFill>
                <a:latin typeface="+mn-ea"/>
                <a:ea typeface="+mn-ea"/>
                <a:cs typeface="+mn-cs"/>
              </a:rPr>
              <a:t>系统开始，直接使用本地真实路径的</a:t>
            </a:r>
            <a:r>
              <a:rPr lang="en-US" altLang="zh-TW" sz="2400" b="0" kern="1200" dirty="0">
                <a:solidFill>
                  <a:srgbClr val="000000"/>
                </a:solidFill>
                <a:latin typeface="+mn-ea"/>
                <a:ea typeface="+mn-ea"/>
                <a:cs typeface="+mn-cs"/>
              </a:rPr>
              <a:t>Uri</a:t>
            </a:r>
            <a:r>
              <a:rPr lang="zh-CN" altLang="en-US" sz="2400" b="0" kern="1200" dirty="0">
                <a:solidFill>
                  <a:srgbClr val="000000"/>
                </a:solidFill>
                <a:latin typeface="+mn-ea"/>
                <a:ea typeface="+mn-ea"/>
                <a:cs typeface="+mn-cs"/>
              </a:rPr>
              <a:t>被认为是不安全的，会抛出 </a:t>
            </a:r>
            <a:r>
              <a:rPr lang="en-US" altLang="zh-TW" sz="2400" b="0" kern="1200" dirty="0">
                <a:solidFill>
                  <a:srgbClr val="000000"/>
                </a:solidFill>
                <a:latin typeface="+mn-ea"/>
                <a:ea typeface="+mn-ea"/>
                <a:cs typeface="+mn-cs"/>
              </a:rPr>
              <a:t>—</a:t>
            </a:r>
            <a:r>
              <a:rPr lang="zh-TW" altLang="en-US" sz="2400" b="0" kern="1200" dirty="0">
                <a:solidFill>
                  <a:srgbClr val="000000"/>
                </a:solidFill>
                <a:latin typeface="+mn-ea"/>
                <a:ea typeface="+mn-ea"/>
                <a:cs typeface="+mn-cs"/>
              </a:rPr>
              <a:t>个</a:t>
            </a:r>
            <a:r>
              <a:rPr lang="en-US" altLang="zh-TW" sz="2400" b="0" kern="1200" dirty="0" err="1">
                <a:solidFill>
                  <a:srgbClr val="000000"/>
                </a:solidFill>
                <a:latin typeface="+mn-ea"/>
                <a:ea typeface="+mn-ea"/>
                <a:cs typeface="+mn-cs"/>
              </a:rPr>
              <a:t>FileUriExposedException</a:t>
            </a:r>
            <a:r>
              <a:rPr lang="zh-TW" altLang="en-US" sz="2400" b="0" kern="1200" dirty="0">
                <a:solidFill>
                  <a:srgbClr val="000000"/>
                </a:solidFill>
                <a:latin typeface="+mn-ea"/>
                <a:ea typeface="+mn-ea"/>
                <a:cs typeface="+mn-cs"/>
              </a:rPr>
              <a:t>异常。而</a:t>
            </a:r>
            <a:r>
              <a:rPr lang="en-US" altLang="zh-TW" sz="2400" b="0" kern="1200" dirty="0" err="1">
                <a:solidFill>
                  <a:srgbClr val="000000"/>
                </a:solidFill>
                <a:latin typeface="+mn-ea"/>
                <a:ea typeface="+mn-ea"/>
                <a:cs typeface="+mn-cs"/>
              </a:rPr>
              <a:t>FileProvider</a:t>
            </a:r>
            <a:r>
              <a:rPr lang="zh-CN" altLang="en-US" sz="2400" b="0" kern="1200" dirty="0">
                <a:solidFill>
                  <a:srgbClr val="000000"/>
                </a:solidFill>
                <a:latin typeface="+mn-ea"/>
                <a:ea typeface="+mn-ea"/>
                <a:cs typeface="+mn-cs"/>
              </a:rPr>
              <a:t>则是一种特殊的内容提供器，它使用了和内容提供器类似的机制来对数据进行保护，可以选择性地将封装过的</a:t>
            </a:r>
            <a:r>
              <a:rPr lang="en-US" altLang="zh-TW" sz="2400" b="0" kern="1200" dirty="0">
                <a:solidFill>
                  <a:srgbClr val="000000"/>
                </a:solidFill>
                <a:latin typeface="+mn-ea"/>
                <a:ea typeface="+mn-ea"/>
                <a:cs typeface="+mn-cs"/>
              </a:rPr>
              <a:t>Uri</a:t>
            </a:r>
            <a:r>
              <a:rPr lang="zh-CN" altLang="en-US" sz="2400" b="0" kern="1200" dirty="0">
                <a:solidFill>
                  <a:srgbClr val="000000"/>
                </a:solidFill>
                <a:latin typeface="+mn-ea"/>
                <a:ea typeface="+mn-ea"/>
                <a:cs typeface="+mn-cs"/>
              </a:rPr>
              <a:t>共享给外部，从而提高了应用的安全性。</a:t>
            </a:r>
            <a:endParaRPr lang="en-US" altLang="zh-CN" sz="2400" b="0" kern="1200" dirty="0">
              <a:solidFill>
                <a:srgbClr val="000000"/>
              </a:solidFill>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kern="1200" dirty="0">
              <a:solidFill>
                <a:srgbClr val="000000"/>
              </a:solidFill>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rgbClr val="000000"/>
                </a:solidFill>
                <a:latin typeface="+mn-ea"/>
                <a:ea typeface="+mn-ea"/>
                <a:cs typeface="+mn-cs"/>
              </a:rPr>
              <a:t>接下来构建出了一个</a:t>
            </a:r>
            <a:r>
              <a:rPr lang="en-US" altLang="zh-TW" sz="2400" b="0" kern="1200" dirty="0">
                <a:solidFill>
                  <a:srgbClr val="000000"/>
                </a:solidFill>
                <a:latin typeface="+mn-ea"/>
                <a:ea typeface="+mn-ea"/>
                <a:cs typeface="+mn-cs"/>
              </a:rPr>
              <a:t>Intent</a:t>
            </a:r>
            <a:r>
              <a:rPr lang="zh-CN" altLang="en-US" sz="2400" b="0" kern="1200" dirty="0">
                <a:solidFill>
                  <a:srgbClr val="000000"/>
                </a:solidFill>
                <a:latin typeface="+mn-ea"/>
                <a:ea typeface="+mn-ea"/>
                <a:cs typeface="+mn-cs"/>
              </a:rPr>
              <a:t>对象，并将这个</a:t>
            </a:r>
            <a:r>
              <a:rPr lang="en-US" altLang="zh-TW" sz="2400" b="0" kern="1200" dirty="0">
                <a:solidFill>
                  <a:srgbClr val="000000"/>
                </a:solidFill>
                <a:latin typeface="+mn-ea"/>
                <a:ea typeface="+mn-ea"/>
                <a:cs typeface="+mn-cs"/>
              </a:rPr>
              <a:t>Intent</a:t>
            </a:r>
            <a:r>
              <a:rPr lang="zh-TW" altLang="en-US" sz="2400" b="0" kern="1200" dirty="0">
                <a:solidFill>
                  <a:srgbClr val="000000"/>
                </a:solidFill>
                <a:latin typeface="+mn-ea"/>
                <a:ea typeface="+mn-ea"/>
                <a:cs typeface="+mn-cs"/>
              </a:rPr>
              <a:t>的</a:t>
            </a:r>
            <a:r>
              <a:rPr lang="en-US" altLang="zh-TW" sz="2400" b="0" kern="1200" dirty="0">
                <a:solidFill>
                  <a:srgbClr val="000000"/>
                </a:solidFill>
                <a:latin typeface="+mn-ea"/>
                <a:ea typeface="+mn-ea"/>
                <a:cs typeface="+mn-cs"/>
              </a:rPr>
              <a:t>action</a:t>
            </a:r>
            <a:r>
              <a:rPr lang="zh-TW" altLang="en-US" sz="2400" b="0" kern="1200" dirty="0">
                <a:solidFill>
                  <a:srgbClr val="000000"/>
                </a:solidFill>
                <a:latin typeface="+mn-ea"/>
                <a:ea typeface="+mn-ea"/>
                <a:cs typeface="+mn-cs"/>
              </a:rPr>
              <a:t>指定为</a:t>
            </a:r>
            <a:r>
              <a:rPr lang="en-US" altLang="zh-TW" sz="2400" b="0" kern="1200" dirty="0" err="1">
                <a:solidFill>
                  <a:srgbClr val="000000"/>
                </a:solidFill>
                <a:latin typeface="+mn-ea"/>
                <a:ea typeface="+mn-ea"/>
                <a:cs typeface="+mn-cs"/>
              </a:rPr>
              <a:t>android.media.action.IMAGE_CAPTURE</a:t>
            </a:r>
            <a:r>
              <a:rPr lang="zh-TW" altLang="en-US" sz="2400" b="0" kern="1200" dirty="0">
                <a:solidFill>
                  <a:srgbClr val="000000"/>
                </a:solidFill>
                <a:latin typeface="+mn-ea"/>
                <a:ea typeface="+mn-ea"/>
                <a:cs typeface="+mn-cs"/>
              </a:rPr>
              <a:t>，再调用</a:t>
            </a:r>
            <a:r>
              <a:rPr lang="en-US" altLang="zh-TW" sz="2400" b="0" kern="1200" dirty="0">
                <a:solidFill>
                  <a:srgbClr val="000000"/>
                </a:solidFill>
                <a:latin typeface="+mn-ea"/>
                <a:ea typeface="+mn-ea"/>
                <a:cs typeface="+mn-cs"/>
              </a:rPr>
              <a:t>Intent</a:t>
            </a:r>
            <a:r>
              <a:rPr lang="zh-TW" altLang="en-US" sz="2400" b="0" kern="1200" dirty="0">
                <a:solidFill>
                  <a:srgbClr val="000000"/>
                </a:solidFill>
                <a:latin typeface="+mn-ea"/>
                <a:ea typeface="+mn-ea"/>
                <a:cs typeface="+mn-cs"/>
              </a:rPr>
              <a:t>的</a:t>
            </a:r>
            <a:r>
              <a:rPr lang="en-US" altLang="zh-TW" sz="2400" b="0" kern="1200" dirty="0" err="1">
                <a:solidFill>
                  <a:srgbClr val="000000"/>
                </a:solidFill>
                <a:latin typeface="+mn-ea"/>
                <a:ea typeface="+mn-ea"/>
                <a:cs typeface="+mn-cs"/>
              </a:rPr>
              <a:t>putExtra</a:t>
            </a:r>
            <a:r>
              <a:rPr lang="en-US" altLang="zh-TW" sz="2400" b="0" kern="1200" dirty="0">
                <a:solidFill>
                  <a:srgbClr val="000000"/>
                </a:solidFill>
                <a:latin typeface="+mn-ea"/>
                <a:ea typeface="+mn-ea"/>
                <a:cs typeface="+mn-cs"/>
              </a:rPr>
              <a:t>()</a:t>
            </a:r>
            <a:r>
              <a:rPr lang="zh-CN" altLang="en-US" sz="2400" b="0" kern="1200" dirty="0">
                <a:solidFill>
                  <a:srgbClr val="000000"/>
                </a:solidFill>
                <a:latin typeface="+mn-ea"/>
                <a:ea typeface="+mn-ea"/>
                <a:cs typeface="+mn-cs"/>
              </a:rPr>
              <a:t>方法指定图片的输出地址，这里填人刚刚得到的</a:t>
            </a:r>
            <a:r>
              <a:rPr lang="en-US" altLang="zh-TW" sz="2400" b="0" kern="1200" dirty="0">
                <a:solidFill>
                  <a:srgbClr val="000000"/>
                </a:solidFill>
                <a:latin typeface="+mn-ea"/>
                <a:ea typeface="+mn-ea"/>
                <a:cs typeface="+mn-cs"/>
              </a:rPr>
              <a:t>Uri</a:t>
            </a:r>
            <a:r>
              <a:rPr lang="zh-CN" altLang="en-US" sz="2400" b="0" kern="1200" dirty="0">
                <a:solidFill>
                  <a:srgbClr val="000000"/>
                </a:solidFill>
                <a:latin typeface="+mn-ea"/>
                <a:ea typeface="+mn-ea"/>
                <a:cs typeface="+mn-cs"/>
              </a:rPr>
              <a:t>对象，最后调用</a:t>
            </a:r>
            <a:r>
              <a:rPr lang="en-US" altLang="zh-TW" sz="2400" b="0" kern="1200" dirty="0" err="1">
                <a:solidFill>
                  <a:srgbClr val="000000"/>
                </a:solidFill>
                <a:latin typeface="+mn-ea"/>
                <a:ea typeface="+mn-ea"/>
                <a:cs typeface="+mn-cs"/>
              </a:rPr>
              <a:t>startActivityForResult</a:t>
            </a:r>
            <a:r>
              <a:rPr lang="en-US" altLang="zh-TW" sz="2400" b="0" kern="1200" dirty="0">
                <a:solidFill>
                  <a:srgbClr val="000000"/>
                </a:solidFill>
                <a:latin typeface="+mn-ea"/>
                <a:ea typeface="+mn-ea"/>
                <a:cs typeface="+mn-cs"/>
              </a:rPr>
              <a:t>()</a:t>
            </a:r>
            <a:r>
              <a:rPr lang="zh-CN" altLang="en-US" sz="2400" b="0" kern="1200" dirty="0">
                <a:solidFill>
                  <a:srgbClr val="000000"/>
                </a:solidFill>
                <a:latin typeface="+mn-ea"/>
                <a:ea typeface="+mn-ea"/>
                <a:cs typeface="+mn-cs"/>
              </a:rPr>
              <a:t>来启动活动。由于使用的是一个隐式</a:t>
            </a:r>
            <a:r>
              <a:rPr lang="en-US" altLang="zh-TW" sz="2400" b="0" kern="1200" dirty="0">
                <a:solidFill>
                  <a:srgbClr val="000000"/>
                </a:solidFill>
                <a:latin typeface="+mn-ea"/>
                <a:ea typeface="+mn-ea"/>
                <a:cs typeface="+mn-cs"/>
              </a:rPr>
              <a:t>Intent</a:t>
            </a:r>
            <a:r>
              <a:rPr lang="zh-CN" altLang="en-US" sz="2400" b="0" kern="1200" dirty="0">
                <a:solidFill>
                  <a:srgbClr val="000000"/>
                </a:solidFill>
                <a:latin typeface="+mn-ea"/>
                <a:ea typeface="+mn-ea"/>
                <a:cs typeface="+mn-cs"/>
              </a:rPr>
              <a:t>，系统会找出能够响应这个</a:t>
            </a:r>
            <a:r>
              <a:rPr lang="en-US" altLang="zh-TW" sz="2400" b="0" kern="1200" dirty="0">
                <a:solidFill>
                  <a:srgbClr val="000000"/>
                </a:solidFill>
                <a:latin typeface="+mn-ea"/>
                <a:ea typeface="+mn-ea"/>
                <a:cs typeface="+mn-cs"/>
              </a:rPr>
              <a:t>Intent</a:t>
            </a:r>
            <a:r>
              <a:rPr lang="zh-CN" altLang="en-US" sz="2400" b="0" kern="1200" dirty="0">
                <a:solidFill>
                  <a:srgbClr val="000000"/>
                </a:solidFill>
                <a:latin typeface="+mn-ea"/>
                <a:ea typeface="+mn-ea"/>
                <a:cs typeface="+mn-cs"/>
              </a:rPr>
              <a:t>的活动去启动，这样照相机程序就会被打开，拍下的照片将会输出到</a:t>
            </a:r>
            <a:r>
              <a:rPr lang="en-US" altLang="zh-TW" sz="2400" b="0" kern="1200" dirty="0">
                <a:solidFill>
                  <a:srgbClr val="000000"/>
                </a:solidFill>
                <a:latin typeface="+mn-ea"/>
                <a:ea typeface="+mn-ea"/>
                <a:cs typeface="+mn-cs"/>
              </a:rPr>
              <a:t>output_image.jpg</a:t>
            </a:r>
            <a:r>
              <a:rPr lang="zh-TW" altLang="en-US" sz="2400" b="0" kern="1200" dirty="0">
                <a:solidFill>
                  <a:srgbClr val="000000"/>
                </a:solidFill>
                <a:latin typeface="+mn-ea"/>
                <a:ea typeface="+mn-ea"/>
                <a:cs typeface="+mn-cs"/>
              </a:rPr>
              <a:t>中。</a:t>
            </a:r>
            <a:endParaRPr lang="en-US" altLang="zh-TW" sz="2400" b="0" kern="1200" dirty="0">
              <a:solidFill>
                <a:srgbClr val="000000"/>
              </a:solidFill>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b="0" kern="1200" dirty="0">
              <a:solidFill>
                <a:srgbClr val="000000"/>
              </a:solidFill>
              <a:latin typeface="+mn-ea"/>
              <a:ea typeface="+mn-ea"/>
              <a:cs typeface="+mn-cs"/>
            </a:endParaRPr>
          </a:p>
          <a:p>
            <a:pPr marL="0" algn="l" defTabSz="914400" rtl="0" eaLnBrk="1" latinLnBrk="0" hangingPunct="1"/>
            <a:endParaRPr lang="zh-CN" altLang="en-US" sz="2400" b="0" kern="1200" dirty="0">
              <a:solidFill>
                <a:srgbClr val="000000"/>
              </a:solidFill>
              <a:latin typeface="+mn-ea"/>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78</a:t>
            </a:fld>
            <a:endParaRPr lang="zh-CN" altLang="en-US"/>
          </a:p>
        </p:txBody>
      </p:sp>
    </p:spTree>
    <p:extLst>
      <p:ext uri="{BB962C8B-B14F-4D97-AF65-F5344CB8AC3E}">
        <p14:creationId xmlns:p14="http://schemas.microsoft.com/office/powerpoint/2010/main" val="993587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TW" sz="2400" b="0" kern="1200" dirty="0" err="1">
                <a:solidFill>
                  <a:srgbClr val="000000"/>
                </a:solidFill>
                <a:latin typeface="+mn-ea"/>
                <a:ea typeface="+mn-ea"/>
                <a:cs typeface="+mn-cs"/>
              </a:rPr>
              <a:t>android:name</a:t>
            </a:r>
            <a:r>
              <a:rPr lang="zh-CN" altLang="en-US" sz="2400" b="0" kern="1200" dirty="0">
                <a:solidFill>
                  <a:srgbClr val="000000"/>
                </a:solidFill>
                <a:latin typeface="+mn-ea"/>
                <a:ea typeface="+mn-ea"/>
                <a:cs typeface="+mn-cs"/>
              </a:rPr>
              <a:t>属性的值是固定的，</a:t>
            </a:r>
            <a:r>
              <a:rPr lang="en-US" altLang="zh-TW" sz="2400" b="0" kern="1200" dirty="0" err="1">
                <a:solidFill>
                  <a:srgbClr val="000000"/>
                </a:solidFill>
                <a:latin typeface="+mn-ea"/>
                <a:ea typeface="+mn-ea"/>
                <a:cs typeface="+mn-cs"/>
              </a:rPr>
              <a:t>android:authorities</a:t>
            </a:r>
            <a:r>
              <a:rPr lang="zh-CN" altLang="en-US" sz="2400" b="0" kern="1200" dirty="0">
                <a:solidFill>
                  <a:srgbClr val="000000"/>
                </a:solidFill>
                <a:latin typeface="+mn-ea"/>
                <a:ea typeface="+mn-ea"/>
                <a:cs typeface="+mn-cs"/>
              </a:rPr>
              <a:t>属性的值必须要和刚才 </a:t>
            </a:r>
            <a:r>
              <a:rPr lang="en-US" altLang="zh-TW" sz="2400" b="0" kern="1200" dirty="0" err="1">
                <a:solidFill>
                  <a:srgbClr val="000000"/>
                </a:solidFill>
                <a:latin typeface="+mn-ea"/>
                <a:ea typeface="+mn-ea"/>
                <a:cs typeface="+mn-cs"/>
              </a:rPr>
              <a:t>FileProvider.getUriForFile</a:t>
            </a:r>
            <a:r>
              <a:rPr lang="en-US" altLang="zh-TW" sz="2400" b="0" kern="1200" dirty="0">
                <a:solidFill>
                  <a:srgbClr val="000000"/>
                </a:solidFill>
                <a:latin typeface="+mn-ea"/>
                <a:ea typeface="+mn-ea"/>
                <a:cs typeface="+mn-cs"/>
              </a:rPr>
              <a:t>()</a:t>
            </a:r>
            <a:r>
              <a:rPr lang="zh-CN" altLang="en-US" sz="2400" b="0" kern="1200" dirty="0">
                <a:solidFill>
                  <a:srgbClr val="000000"/>
                </a:solidFill>
                <a:latin typeface="+mn-ea"/>
                <a:ea typeface="+mn-ea"/>
                <a:cs typeface="+mn-cs"/>
              </a:rPr>
              <a:t>方法中的第二个参数一致。另外，这里还在</a:t>
            </a:r>
            <a:r>
              <a:rPr lang="en-US" altLang="zh-TW" sz="2400" b="0" kern="1200" dirty="0">
                <a:solidFill>
                  <a:srgbClr val="000000"/>
                </a:solidFill>
                <a:latin typeface="+mn-ea"/>
                <a:ea typeface="+mn-ea"/>
                <a:cs typeface="+mn-cs"/>
              </a:rPr>
              <a:t>&lt;provider&gt;</a:t>
            </a:r>
            <a:r>
              <a:rPr lang="zh-CN" altLang="en-US" sz="2400" b="0" kern="1200" dirty="0">
                <a:solidFill>
                  <a:srgbClr val="000000"/>
                </a:solidFill>
                <a:latin typeface="+mn-ea"/>
                <a:ea typeface="+mn-ea"/>
                <a:cs typeface="+mn-cs"/>
              </a:rPr>
              <a:t>标签的内部使用</a:t>
            </a:r>
            <a:r>
              <a:rPr lang="en-US" altLang="zh-TW" sz="2400" b="0" kern="1200" dirty="0">
                <a:solidFill>
                  <a:srgbClr val="000000"/>
                </a:solidFill>
                <a:latin typeface="+mn-ea"/>
                <a:ea typeface="+mn-ea"/>
                <a:cs typeface="+mn-cs"/>
              </a:rPr>
              <a:t>&lt;meta-data&gt;</a:t>
            </a:r>
            <a:r>
              <a:rPr lang="zh-TW" altLang="en-US" sz="2400" b="0" kern="1200" dirty="0">
                <a:solidFill>
                  <a:srgbClr val="000000"/>
                </a:solidFill>
                <a:latin typeface="+mn-ea"/>
                <a:ea typeface="+mn-ea"/>
                <a:cs typeface="+mn-cs"/>
              </a:rPr>
              <a:t>来指定</a:t>
            </a:r>
            <a:r>
              <a:rPr lang="en-US" altLang="zh-TW" sz="2400" b="0" kern="1200" dirty="0">
                <a:solidFill>
                  <a:srgbClr val="000000"/>
                </a:solidFill>
                <a:latin typeface="+mn-ea"/>
                <a:ea typeface="+mn-ea"/>
                <a:cs typeface="+mn-cs"/>
              </a:rPr>
              <a:t>Uri</a:t>
            </a:r>
            <a:r>
              <a:rPr lang="zh-CN" altLang="en-US" sz="2400" b="0" kern="1200" dirty="0">
                <a:solidFill>
                  <a:srgbClr val="000000"/>
                </a:solidFill>
                <a:latin typeface="+mn-ea"/>
                <a:ea typeface="+mn-ea"/>
                <a:cs typeface="+mn-cs"/>
              </a:rPr>
              <a:t>的共享路径，并引用了一个</a:t>
            </a:r>
            <a:r>
              <a:rPr lang="en-US" altLang="zh-TW" sz="2400" b="0" kern="1200" dirty="0">
                <a:solidFill>
                  <a:srgbClr val="000000"/>
                </a:solidFill>
                <a:latin typeface="+mn-ea"/>
                <a:ea typeface="+mn-ea"/>
                <a:cs typeface="+mn-cs"/>
              </a:rPr>
              <a:t>@xm</a:t>
            </a:r>
            <a:r>
              <a:rPr lang="en-US" altLang="zh-CN" sz="2400" b="0" kern="1200" dirty="0">
                <a:solidFill>
                  <a:srgbClr val="000000"/>
                </a:solidFill>
                <a:latin typeface="+mn-ea"/>
                <a:ea typeface="+mn-ea"/>
                <a:cs typeface="+mn-cs"/>
              </a:rPr>
              <a:t>l/</a:t>
            </a:r>
            <a:r>
              <a:rPr kumimoji="0" lang="zh-CN" altLang="zh-CN" sz="2400" b="1" i="0" u="none" strike="noStrike" cap="none" normalizeH="0" baseline="0" dirty="0">
                <a:ln>
                  <a:noFill/>
                </a:ln>
                <a:solidFill>
                  <a:srgbClr val="C00000"/>
                </a:solidFill>
                <a:effectLst/>
                <a:latin typeface="Consolas" panose="020B0609020204030204" pitchFamily="49" charset="0"/>
              </a:rPr>
              <a:t>file_</a:t>
            </a:r>
            <a:r>
              <a:rPr kumimoji="0" lang="en-US" altLang="zh-CN" sz="2400" b="1" i="0" u="none" strike="noStrike" cap="none" normalizeH="0" baseline="0" dirty="0">
                <a:ln>
                  <a:noFill/>
                </a:ln>
                <a:solidFill>
                  <a:srgbClr val="C00000"/>
                </a:solidFill>
                <a:effectLst/>
                <a:latin typeface="Consolas" panose="020B0609020204030204" pitchFamily="49" charset="0"/>
              </a:rPr>
              <a:t>provider_</a:t>
            </a:r>
            <a:r>
              <a:rPr kumimoji="0" lang="zh-CN" altLang="zh-CN" sz="2400" b="1" i="0" u="none" strike="noStrike" cap="none" normalizeH="0" baseline="0" dirty="0">
                <a:ln>
                  <a:noFill/>
                </a:ln>
                <a:solidFill>
                  <a:srgbClr val="C00000"/>
                </a:solidFill>
                <a:effectLst/>
                <a:latin typeface="Consolas" panose="020B0609020204030204" pitchFamily="49" charset="0"/>
              </a:rPr>
              <a:t>paths</a:t>
            </a:r>
            <a:r>
              <a:rPr lang="zh-CN" altLang="en-US" sz="2400" b="0" kern="1200" dirty="0">
                <a:solidFill>
                  <a:srgbClr val="000000"/>
                </a:solidFill>
                <a:latin typeface="+mn-ea"/>
                <a:ea typeface="+mn-ea"/>
                <a:cs typeface="+mn-cs"/>
              </a:rPr>
              <a:t>资源。当然，这个资源现在还是不存在的，下面就来创建它。</a:t>
            </a:r>
            <a:endParaRPr lang="en-US" altLang="zh-TW" sz="2400" b="0" kern="1200" dirty="0">
              <a:solidFill>
                <a:srgbClr val="000000"/>
              </a:solidFill>
              <a:latin typeface="+mn-ea"/>
              <a:ea typeface="+mn-ea"/>
              <a:cs typeface="+mn-cs"/>
            </a:endParaRPr>
          </a:p>
          <a:p>
            <a:pPr marL="0" algn="l" defTabSz="914400" rtl="0" eaLnBrk="1" latinLnBrk="0" hangingPunct="1"/>
            <a:endParaRPr lang="zh-CN" altLang="en-US" sz="2400" b="0" kern="1200" dirty="0">
              <a:solidFill>
                <a:srgbClr val="000000"/>
              </a:solidFill>
              <a:latin typeface="+mn-ea"/>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79</a:t>
            </a:fld>
            <a:endParaRPr lang="zh-CN" altLang="en-US"/>
          </a:p>
        </p:txBody>
      </p:sp>
    </p:spTree>
    <p:extLst>
      <p:ext uri="{BB962C8B-B14F-4D97-AF65-F5344CB8AC3E}">
        <p14:creationId xmlns:p14="http://schemas.microsoft.com/office/powerpoint/2010/main" val="25658555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右击</a:t>
            </a:r>
            <a:r>
              <a:rPr lang="en-US" altLang="zh-TW" sz="1200" b="0" i="0" kern="1200" dirty="0">
                <a:solidFill>
                  <a:schemeClr val="tx1"/>
                </a:solidFill>
                <a:effectLst/>
                <a:latin typeface="+mn-lt"/>
                <a:ea typeface="+mn-ea"/>
                <a:cs typeface="+mn-cs"/>
              </a:rPr>
              <a:t>res</a:t>
            </a:r>
            <a:r>
              <a:rPr lang="zh-TW" altLang="en-US" sz="1200" b="0" i="0" kern="1200" dirty="0">
                <a:solidFill>
                  <a:schemeClr val="tx1"/>
                </a:solidFill>
                <a:effectLst/>
                <a:latin typeface="+mn-lt"/>
                <a:ea typeface="+mn-ea"/>
                <a:cs typeface="+mn-cs"/>
              </a:rPr>
              <a:t>目录</a:t>
            </a:r>
            <a:r>
              <a:rPr lang="en-US" altLang="zh-TW" sz="1200" b="0" i="0" kern="1200" dirty="0">
                <a:solidFill>
                  <a:schemeClr val="tx1"/>
                </a:solidFill>
                <a:effectLst/>
                <a:latin typeface="+mn-lt"/>
                <a:ea typeface="+mn-ea"/>
                <a:cs typeface="+mn-cs"/>
              </a:rPr>
              <a:t>—New—Directory</a:t>
            </a:r>
            <a:r>
              <a:rPr lang="zh-TW" altLang="en-US" sz="1200" b="0" i="0" kern="1200" dirty="0">
                <a:solidFill>
                  <a:schemeClr val="tx1"/>
                </a:solidFill>
                <a:effectLst/>
                <a:latin typeface="+mn-lt"/>
                <a:ea typeface="+mn-ea"/>
                <a:cs typeface="+mn-cs"/>
              </a:rPr>
              <a:t>，创建一个</a:t>
            </a:r>
            <a:r>
              <a:rPr lang="en-US" altLang="zh-TW"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目录，接着右击</a:t>
            </a:r>
            <a:r>
              <a:rPr lang="en-US" altLang="zh-TW" sz="1200" b="0" i="0" kern="1200" dirty="0">
                <a:solidFill>
                  <a:schemeClr val="tx1"/>
                </a:solidFill>
                <a:effectLst/>
                <a:latin typeface="+mn-lt"/>
                <a:ea typeface="+mn-ea"/>
                <a:cs typeface="+mn-cs"/>
              </a:rPr>
              <a:t>xml</a:t>
            </a:r>
            <a:r>
              <a:rPr lang="zh-TW" altLang="en-US" sz="1200" b="0" i="0" kern="1200" dirty="0">
                <a:solidFill>
                  <a:schemeClr val="tx1"/>
                </a:solidFill>
                <a:effectLst/>
                <a:latin typeface="+mn-lt"/>
                <a:ea typeface="+mn-ea"/>
                <a:cs typeface="+mn-cs"/>
              </a:rPr>
              <a:t>目录</a:t>
            </a:r>
            <a:r>
              <a:rPr lang="en-US" altLang="zh-TW" sz="1200" b="0" i="0" kern="1200" dirty="0">
                <a:solidFill>
                  <a:schemeClr val="tx1"/>
                </a:solidFill>
                <a:effectLst/>
                <a:latin typeface="+mn-lt"/>
                <a:ea typeface="+mn-ea"/>
                <a:cs typeface="+mn-cs"/>
              </a:rPr>
              <a:t>—New—File</a:t>
            </a:r>
            <a:r>
              <a:rPr lang="zh-TW" altLang="en-US" sz="1200" b="0" i="0" kern="1200" dirty="0">
                <a:solidFill>
                  <a:schemeClr val="tx1"/>
                </a:solidFill>
                <a:effectLst/>
                <a:latin typeface="+mn-lt"/>
                <a:ea typeface="+mn-ea"/>
                <a:cs typeface="+mn-cs"/>
              </a:rPr>
              <a:t>，。然后修改</a:t>
            </a:r>
            <a:r>
              <a:rPr kumimoji="0" lang="zh-CN" altLang="zh-CN" sz="1200" b="1" i="0" u="none" strike="noStrike" cap="none" normalizeH="0" baseline="0" dirty="0">
                <a:ln>
                  <a:noFill/>
                </a:ln>
                <a:solidFill>
                  <a:srgbClr val="C00000"/>
                </a:solidFill>
                <a:effectLst/>
                <a:latin typeface="Consolas" panose="020B0609020204030204" pitchFamily="49" charset="0"/>
              </a:rPr>
              <a:t>file_</a:t>
            </a:r>
            <a:r>
              <a:rPr kumimoji="0" lang="en-US" altLang="zh-CN" sz="1200" b="1" i="0" u="none" strike="noStrike" cap="none" normalizeH="0" baseline="0" dirty="0">
                <a:ln>
                  <a:noFill/>
                </a:ln>
                <a:solidFill>
                  <a:srgbClr val="C00000"/>
                </a:solidFill>
                <a:effectLst/>
                <a:latin typeface="Consolas" panose="020B0609020204030204" pitchFamily="49" charset="0"/>
              </a:rPr>
              <a:t>provider_</a:t>
            </a:r>
            <a:r>
              <a:rPr kumimoji="0" lang="zh-CN" altLang="zh-CN" sz="1200" b="1" i="0" u="none" strike="noStrike" cap="none" normalizeH="0" baseline="0" dirty="0">
                <a:ln>
                  <a:noFill/>
                </a:ln>
                <a:solidFill>
                  <a:srgbClr val="C00000"/>
                </a:solidFill>
                <a:effectLst/>
                <a:latin typeface="Consolas" panose="020B0609020204030204" pitchFamily="49" charset="0"/>
              </a:rPr>
              <a:t>paths</a:t>
            </a:r>
            <a:r>
              <a:rPr lang="en-US" altLang="zh-TW"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文件中的内容，如下所示：</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其中，</a:t>
            </a:r>
            <a:r>
              <a:rPr lang="en-US" altLang="zh-TW" sz="1200" b="0" i="0" kern="1200" dirty="0">
                <a:solidFill>
                  <a:schemeClr val="tx1"/>
                </a:solidFill>
                <a:effectLst/>
                <a:latin typeface="+mn-lt"/>
                <a:ea typeface="+mn-ea"/>
                <a:cs typeface="+mn-cs"/>
              </a:rPr>
              <a:t>external-path</a:t>
            </a:r>
            <a:r>
              <a:rPr lang="zh-CN" altLang="en-US" sz="1200" b="0" i="0" kern="1200" dirty="0">
                <a:solidFill>
                  <a:schemeClr val="tx1"/>
                </a:solidFill>
                <a:effectLst/>
                <a:latin typeface="+mn-lt"/>
                <a:ea typeface="+mn-ea"/>
                <a:cs typeface="+mn-cs"/>
              </a:rPr>
              <a:t>就是用来指定</a:t>
            </a:r>
            <a:r>
              <a:rPr lang="en-US" altLang="zh-TW" sz="1200" b="0" i="0" kern="1200" dirty="0">
                <a:solidFill>
                  <a:schemeClr val="tx1"/>
                </a:solidFill>
                <a:effectLst/>
                <a:latin typeface="+mn-lt"/>
                <a:ea typeface="+mn-ea"/>
                <a:cs typeface="+mn-cs"/>
              </a:rPr>
              <a:t>U</a:t>
            </a:r>
            <a:r>
              <a:rPr lang="en-US" altLang="zh-CN" sz="1200" b="0" i="0" kern="1200" dirty="0">
                <a:solidFill>
                  <a:schemeClr val="tx1"/>
                </a:solidFill>
                <a:effectLst/>
                <a:latin typeface="+mn-lt"/>
                <a:ea typeface="+mn-ea"/>
                <a:cs typeface="+mn-cs"/>
              </a:rPr>
              <a:t>r</a:t>
            </a:r>
            <a:r>
              <a:rPr lang="en-US" altLang="zh-TW" sz="1200" b="0" i="0" kern="1200" dirty="0">
                <a:solidFill>
                  <a:schemeClr val="tx1"/>
                </a:solidFill>
                <a:effectLst/>
                <a:latin typeface="+mn-lt"/>
                <a:ea typeface="+mn-ea"/>
                <a:cs typeface="+mn-cs"/>
              </a:rPr>
              <a:t>i</a:t>
            </a:r>
            <a:r>
              <a:rPr lang="zh-TW" altLang="en-US" sz="1200" b="0" i="0" kern="1200" dirty="0">
                <a:solidFill>
                  <a:schemeClr val="tx1"/>
                </a:solidFill>
                <a:effectLst/>
                <a:latin typeface="+mn-lt"/>
                <a:ea typeface="+mn-ea"/>
                <a:cs typeface="+mn-cs"/>
              </a:rPr>
              <a:t>共享的，</a:t>
            </a:r>
            <a:r>
              <a:rPr lang="en-US" altLang="zh-TW"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属性的值可以随便填，</a:t>
            </a:r>
            <a:r>
              <a:rPr lang="en-US" altLang="zh-TW"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属性的值表示共享的具体路径。这里设置空值就表示将整个</a:t>
            </a:r>
            <a:r>
              <a:rPr lang="en-US" altLang="zh-TW" sz="1200" b="0" i="0" kern="1200" dirty="0">
                <a:solidFill>
                  <a:schemeClr val="tx1"/>
                </a:solidFill>
                <a:effectLst/>
                <a:latin typeface="+mn-lt"/>
                <a:ea typeface="+mn-ea"/>
                <a:cs typeface="+mn-cs"/>
              </a:rPr>
              <a:t>SD</a:t>
            </a:r>
            <a:r>
              <a:rPr lang="zh-CN" altLang="en-US" sz="1200" b="0" i="0" kern="1200" dirty="0">
                <a:solidFill>
                  <a:schemeClr val="tx1"/>
                </a:solidFill>
                <a:effectLst/>
                <a:latin typeface="+mn-lt"/>
                <a:ea typeface="+mn-ea"/>
                <a:cs typeface="+mn-cs"/>
              </a:rPr>
              <a:t>卡进行共享，也可以仅共享存放</a:t>
            </a:r>
            <a:r>
              <a:rPr lang="en-US" altLang="zh-TW" sz="1200" b="0" i="0" kern="1200" dirty="0">
                <a:solidFill>
                  <a:schemeClr val="tx1"/>
                </a:solidFill>
                <a:effectLst/>
                <a:latin typeface="+mn-lt"/>
                <a:ea typeface="+mn-ea"/>
                <a:cs typeface="+mn-cs"/>
              </a:rPr>
              <a:t>output_image.jpg</a:t>
            </a:r>
            <a:r>
              <a:rPr lang="zh-CN" altLang="en-US" sz="1200" b="0" i="0" kern="1200" dirty="0">
                <a:solidFill>
                  <a:schemeClr val="tx1"/>
                </a:solidFill>
                <a:effectLst/>
                <a:latin typeface="+mn-lt"/>
                <a:ea typeface="+mn-ea"/>
                <a:cs typeface="+mn-cs"/>
              </a:rPr>
              <a:t>这张图片的路径。</a:t>
            </a:r>
            <a:endParaRPr lang="en-US" altLang="zh-TW"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2076A9-7AC7-469C-99F7-1CB70429BA05}" type="slidenum">
              <a:rPr lang="zh-CN" altLang="en-US" smtClean="0"/>
              <a:t>80</a:t>
            </a:fld>
            <a:endParaRPr lang="zh-CN" altLang="en-US"/>
          </a:p>
        </p:txBody>
      </p:sp>
    </p:spTree>
    <p:extLst>
      <p:ext uri="{BB962C8B-B14F-4D97-AF65-F5344CB8AC3E}">
        <p14:creationId xmlns:p14="http://schemas.microsoft.com/office/powerpoint/2010/main" val="877319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调用 </a:t>
            </a:r>
            <a:r>
              <a:rPr lang="en-US" altLang="zh-CN" sz="1200" b="0" i="0" kern="1200" dirty="0">
                <a:solidFill>
                  <a:schemeClr val="tx1"/>
                </a:solidFill>
                <a:effectLst/>
                <a:latin typeface="+mn-lt"/>
                <a:ea typeface="+mn-ea"/>
                <a:cs typeface="+mn-cs"/>
              </a:rPr>
              <a:t>Context</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getSystemService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方法获取到。</a:t>
            </a:r>
            <a:r>
              <a:rPr lang="en-US" altLang="zh-CN" sz="1200" b="0" i="0" kern="1200" dirty="0" err="1">
                <a:solidFill>
                  <a:schemeClr val="tx1"/>
                </a:solidFill>
                <a:effectLst/>
                <a:latin typeface="+mn-lt"/>
                <a:ea typeface="+mn-ea"/>
                <a:cs typeface="+mn-cs"/>
              </a:rPr>
              <a:t>getSystemService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方法接收一个字符串参数用于确定获取系统的哪个服务，这里传入 </a:t>
            </a:r>
            <a:r>
              <a:rPr lang="en-US" altLang="zh-CN" sz="1200" b="0" i="0" kern="1200" dirty="0" err="1">
                <a:solidFill>
                  <a:schemeClr val="tx1"/>
                </a:solidFill>
                <a:effectLst/>
                <a:latin typeface="+mn-lt"/>
                <a:ea typeface="+mn-ea"/>
                <a:cs typeface="+mn-cs"/>
              </a:rPr>
              <a:t>Context.LOCATION_SERVICE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即可。因此，获取 </a:t>
            </a:r>
            <a:r>
              <a:rPr lang="en-US" altLang="zh-CN" sz="1200" b="0" i="0" kern="1200" dirty="0" err="1">
                <a:solidFill>
                  <a:schemeClr val="tx1"/>
                </a:solidFill>
                <a:effectLst/>
                <a:latin typeface="+mn-lt"/>
                <a:ea typeface="+mn-ea"/>
                <a:cs typeface="+mn-cs"/>
              </a:rPr>
              <a:t>LocationManager</a:t>
            </a:r>
            <a:r>
              <a:rPr lang="zh-CN" altLang="en-US" sz="1200" b="0" i="0" kern="1200" dirty="0">
                <a:solidFill>
                  <a:schemeClr val="tx1"/>
                </a:solidFill>
                <a:effectLst/>
                <a:latin typeface="+mn-lt"/>
                <a:ea typeface="+mn-ea"/>
                <a:cs typeface="+mn-cs"/>
              </a:rPr>
              <a:t>的实例就可以写成：</a:t>
            </a:r>
            <a:br>
              <a:rPr lang="zh-CN" altLang="en-US" sz="1200" b="0"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LocationManager</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locationManager</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LocationManager</a:t>
            </a:r>
            <a:r>
              <a:rPr lang="en-US" altLang="zh-CN" sz="1200" b="1" i="0" kern="1200" dirty="0">
                <a:solidFill>
                  <a:schemeClr val="tx1"/>
                </a:solidFill>
                <a:effectLst/>
                <a:latin typeface="+mn-lt"/>
                <a:ea typeface="+mn-ea"/>
                <a:cs typeface="+mn-cs"/>
              </a:rPr>
              <a:t>)</a:t>
            </a:r>
            <a:br>
              <a:rPr lang="en-US" altLang="zh-CN" sz="1200" b="1" i="0" kern="1200" dirty="0">
                <a:solidFill>
                  <a:schemeClr val="tx1"/>
                </a:solidFill>
                <a:effectLst/>
                <a:latin typeface="+mn-lt"/>
                <a:ea typeface="+mn-ea"/>
                <a:cs typeface="+mn-cs"/>
              </a:rPr>
            </a:br>
            <a:r>
              <a:rPr lang="en-US" altLang="zh-CN" sz="1200" b="1" i="0" kern="1200" dirty="0" err="1">
                <a:solidFill>
                  <a:schemeClr val="tx1"/>
                </a:solidFill>
                <a:effectLst/>
                <a:latin typeface="+mn-lt"/>
                <a:ea typeface="+mn-ea"/>
                <a:cs typeface="+mn-cs"/>
              </a:rPr>
              <a:t>getSystemService</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Context.LOCATION_SERVICE</a:t>
            </a:r>
            <a:r>
              <a:rPr lang="en-US" altLang="zh-CN" sz="1200" b="1" i="0" kern="1200" dirty="0">
                <a:solidFill>
                  <a:schemeClr val="tx1"/>
                </a:solidFill>
                <a:effectLst/>
                <a:latin typeface="+mn-lt"/>
                <a:ea typeface="+mn-ea"/>
                <a:cs typeface="+mn-cs"/>
              </a:rPr>
              <a:t>);</a:t>
            </a:r>
            <a:r>
              <a:rPr lang="en-US" altLang="zh-CN" dirty="0"/>
              <a:t> </a:t>
            </a:r>
          </a:p>
          <a:p>
            <a:endParaRPr lang="en-US" altLang="zh-CN" dirty="0"/>
          </a:p>
          <a:p>
            <a:r>
              <a:rPr lang="zh-CN" altLang="en-US" sz="1200" b="0" i="0" kern="1200" dirty="0">
                <a:solidFill>
                  <a:schemeClr val="tx1"/>
                </a:solidFill>
                <a:effectLst/>
                <a:latin typeface="+mn-lt"/>
                <a:ea typeface="+mn-ea"/>
                <a:cs typeface="+mn-cs"/>
              </a:rPr>
              <a:t>选择一个位置提供器来确定设备当前的位置。</a:t>
            </a:r>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中一般有三种位置提供器可供选择，</a:t>
            </a:r>
            <a:r>
              <a:rPr lang="en-US" altLang="zh-CN" sz="1200" b="0" i="0" kern="1200" dirty="0">
                <a:solidFill>
                  <a:schemeClr val="tx1"/>
                </a:solidFill>
                <a:effectLst/>
                <a:latin typeface="+mn-lt"/>
                <a:ea typeface="+mn-ea"/>
                <a:cs typeface="+mn-cs"/>
              </a:rPr>
              <a:t>GPS_PROVIDER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NETWORK_PROVIDER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PASSIVE_PROVIDER</a:t>
            </a:r>
            <a:r>
              <a:rPr lang="zh-CN" altLang="en-US" sz="1200" b="0" i="0" kern="1200" dirty="0">
                <a:solidFill>
                  <a:schemeClr val="tx1"/>
                </a:solidFill>
                <a:effectLst/>
                <a:latin typeface="+mn-lt"/>
                <a:ea typeface="+mn-ea"/>
                <a:cs typeface="+mn-cs"/>
              </a:rPr>
              <a:t>。其中前两种使用的比较多，分别表示使用 </a:t>
            </a:r>
            <a:r>
              <a:rPr lang="en-US" altLang="zh-CN" sz="1200" b="0" i="0" kern="1200" dirty="0">
                <a:solidFill>
                  <a:schemeClr val="tx1"/>
                </a:solidFill>
                <a:effectLst/>
                <a:latin typeface="+mn-lt"/>
                <a:ea typeface="+mn-ea"/>
                <a:cs typeface="+mn-cs"/>
              </a:rPr>
              <a:t>GPS </a:t>
            </a:r>
            <a:r>
              <a:rPr lang="zh-CN" altLang="en-US" sz="1200" b="0" i="0" kern="1200" dirty="0">
                <a:solidFill>
                  <a:schemeClr val="tx1"/>
                </a:solidFill>
                <a:effectLst/>
                <a:latin typeface="+mn-lt"/>
                <a:ea typeface="+mn-ea"/>
                <a:cs typeface="+mn-cs"/>
              </a:rPr>
              <a:t>定位和使用网络定位。这两种定位方式各有特点，</a:t>
            </a:r>
            <a:r>
              <a:rPr lang="en-US" altLang="zh-CN" sz="1200" b="0" i="0" kern="1200" dirty="0">
                <a:solidFill>
                  <a:schemeClr val="tx1"/>
                </a:solidFill>
                <a:effectLst/>
                <a:latin typeface="+mn-lt"/>
                <a:ea typeface="+mn-ea"/>
                <a:cs typeface="+mn-cs"/>
              </a:rPr>
              <a:t>GPS </a:t>
            </a:r>
            <a:r>
              <a:rPr lang="zh-CN" altLang="en-US" sz="1200" b="0" i="0" kern="1200" dirty="0">
                <a:solidFill>
                  <a:schemeClr val="tx1"/>
                </a:solidFill>
                <a:effectLst/>
                <a:latin typeface="+mn-lt"/>
                <a:ea typeface="+mn-ea"/>
                <a:cs typeface="+mn-cs"/>
              </a:rPr>
              <a:t>定位的精准度比较高，但是非常耗电，而网络定位的精准度稍差，但耗电量比较少。</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我们应该根据自己的实际情况来选择使用哪一种位置提供器，当位置精度要求非常高的时候，最好使用 </a:t>
            </a:r>
            <a:r>
              <a:rPr lang="en-US" altLang="zh-CN" sz="1200" b="0" i="0" kern="1200" dirty="0">
                <a:solidFill>
                  <a:schemeClr val="tx1"/>
                </a:solidFill>
                <a:effectLst/>
                <a:latin typeface="+mn-lt"/>
                <a:ea typeface="+mn-ea"/>
                <a:cs typeface="+mn-cs"/>
              </a:rPr>
              <a:t>GPS_PROVIDER</a:t>
            </a:r>
            <a:r>
              <a:rPr lang="zh-CN" altLang="en-US" sz="1200" b="0" i="0" kern="1200" dirty="0">
                <a:solidFill>
                  <a:schemeClr val="tx1"/>
                </a:solidFill>
                <a:effectLst/>
                <a:latin typeface="+mn-lt"/>
                <a:ea typeface="+mn-ea"/>
                <a:cs typeface="+mn-cs"/>
              </a:rPr>
              <a:t>，而一般情况下，使用 </a:t>
            </a:r>
            <a:r>
              <a:rPr lang="en-US" altLang="zh-CN" sz="1200" b="0" i="0" kern="1200" dirty="0">
                <a:solidFill>
                  <a:schemeClr val="tx1"/>
                </a:solidFill>
                <a:effectLst/>
                <a:latin typeface="+mn-lt"/>
                <a:ea typeface="+mn-ea"/>
                <a:cs typeface="+mn-cs"/>
              </a:rPr>
              <a:t>NETWORK_PROVIDER </a:t>
            </a:r>
            <a:r>
              <a:rPr lang="zh-CN" altLang="en-US" sz="1200" b="0" i="0" kern="1200" dirty="0">
                <a:solidFill>
                  <a:schemeClr val="tx1"/>
                </a:solidFill>
                <a:effectLst/>
                <a:latin typeface="+mn-lt"/>
                <a:ea typeface="+mn-ea"/>
                <a:cs typeface="+mn-cs"/>
              </a:rPr>
              <a:t>会更加得划算。</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 </a:t>
            </a:r>
            <a:r>
              <a:rPr lang="en-US" altLang="zh-CN" sz="1200" b="0" i="0" kern="1200" dirty="0">
                <a:solidFill>
                  <a:schemeClr val="tx1"/>
                </a:solidFill>
                <a:effectLst/>
                <a:latin typeface="+mn-lt"/>
                <a:ea typeface="+mn-ea"/>
                <a:cs typeface="+mn-cs"/>
              </a:rPr>
              <a:t>Location </a:t>
            </a:r>
            <a:r>
              <a:rPr lang="zh-CN" altLang="en-US" sz="1200" b="0" i="0" kern="1200" dirty="0">
                <a:solidFill>
                  <a:schemeClr val="tx1"/>
                </a:solidFill>
                <a:effectLst/>
                <a:latin typeface="+mn-lt"/>
                <a:ea typeface="+mn-ea"/>
                <a:cs typeface="+mn-cs"/>
              </a:rPr>
              <a:t>对象中包含了经度、纬度、海拔等一系列的位置信息，然后从中取出所关心的那部分数据即可。如果有些时候你想让定位的精度尽量高一些，但又不确定 </a:t>
            </a:r>
            <a:r>
              <a:rPr lang="en-US" altLang="zh-CN" sz="1200" b="0" i="0" kern="1200" dirty="0">
                <a:solidFill>
                  <a:schemeClr val="tx1"/>
                </a:solidFill>
                <a:effectLst/>
                <a:latin typeface="+mn-lt"/>
                <a:ea typeface="+mn-ea"/>
                <a:cs typeface="+mn-cs"/>
              </a:rPr>
              <a:t>GPS </a:t>
            </a:r>
            <a:r>
              <a:rPr lang="zh-CN" altLang="en-US" sz="1200" b="0" i="0" kern="1200" dirty="0">
                <a:solidFill>
                  <a:schemeClr val="tx1"/>
                </a:solidFill>
                <a:effectLst/>
                <a:latin typeface="+mn-lt"/>
                <a:ea typeface="+mn-ea"/>
                <a:cs typeface="+mn-cs"/>
              </a:rPr>
              <a:t>定位的功能是否已经启用，这个时候就可以先判断一下有哪些位置提供器可用，如下所示：</a:t>
            </a:r>
            <a:br>
              <a:rPr lang="zh-CN" altLang="en-US"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List&lt;String&gt; </a:t>
            </a:r>
            <a:r>
              <a:rPr lang="en-US" altLang="zh-CN" sz="1200" b="1" i="0" kern="1200" dirty="0" err="1">
                <a:solidFill>
                  <a:schemeClr val="tx1"/>
                </a:solidFill>
                <a:effectLst/>
                <a:latin typeface="+mn-lt"/>
                <a:ea typeface="+mn-ea"/>
                <a:cs typeface="+mn-cs"/>
              </a:rPr>
              <a:t>providerList</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locationManager.getProviders</a:t>
            </a:r>
            <a:r>
              <a:rPr lang="en-US" altLang="zh-CN" sz="1200" b="1" i="0" kern="1200" dirty="0">
                <a:solidFill>
                  <a:schemeClr val="tx1"/>
                </a:solidFill>
                <a:effectLst/>
                <a:latin typeface="+mn-lt"/>
                <a:ea typeface="+mn-ea"/>
                <a:cs typeface="+mn-cs"/>
              </a:rPr>
              <a:t>(true);</a:t>
            </a:r>
          </a:p>
          <a:p>
            <a:br>
              <a:rPr lang="en-US" altLang="zh-CN" sz="1200" b="1"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可以看到，</a:t>
            </a:r>
            <a:r>
              <a:rPr lang="en-US" altLang="zh-CN" sz="1200" b="0" i="0" kern="1200" dirty="0" err="1">
                <a:solidFill>
                  <a:schemeClr val="tx1"/>
                </a:solidFill>
                <a:effectLst/>
                <a:latin typeface="+mn-lt"/>
                <a:ea typeface="+mn-ea"/>
                <a:cs typeface="+mn-cs"/>
              </a:rPr>
              <a:t>getProviders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方法接收一个布尔型参数，传入 </a:t>
            </a:r>
            <a:r>
              <a:rPr lang="en-US" altLang="zh-CN" sz="1200" b="0" i="0" kern="1200" dirty="0">
                <a:solidFill>
                  <a:schemeClr val="tx1"/>
                </a:solidFill>
                <a:effectLst/>
                <a:latin typeface="+mn-lt"/>
                <a:ea typeface="+mn-ea"/>
                <a:cs typeface="+mn-cs"/>
              </a:rPr>
              <a:t>true </a:t>
            </a:r>
            <a:r>
              <a:rPr lang="zh-CN" altLang="en-US" sz="1200" b="0" i="0" kern="1200" dirty="0">
                <a:solidFill>
                  <a:schemeClr val="tx1"/>
                </a:solidFill>
                <a:effectLst/>
                <a:latin typeface="+mn-lt"/>
                <a:ea typeface="+mn-ea"/>
                <a:cs typeface="+mn-cs"/>
              </a:rPr>
              <a:t>就表示只有启用的位置提供器才会被返回。之后再从 </a:t>
            </a:r>
            <a:r>
              <a:rPr lang="en-US" altLang="zh-CN" sz="1200" b="0" i="0" kern="1200" dirty="0" err="1">
                <a:solidFill>
                  <a:schemeClr val="tx1"/>
                </a:solidFill>
                <a:effectLst/>
                <a:latin typeface="+mn-lt"/>
                <a:ea typeface="+mn-ea"/>
                <a:cs typeface="+mn-cs"/>
              </a:rPr>
              <a:t>providerList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中判断是否包含 </a:t>
            </a:r>
            <a:r>
              <a:rPr lang="en-US" altLang="zh-CN" sz="1200" b="0" i="0" kern="1200" dirty="0">
                <a:solidFill>
                  <a:schemeClr val="tx1"/>
                </a:solidFill>
                <a:effectLst/>
                <a:latin typeface="+mn-lt"/>
                <a:ea typeface="+mn-ea"/>
                <a:cs typeface="+mn-cs"/>
              </a:rPr>
              <a:t>GPS </a:t>
            </a:r>
            <a:r>
              <a:rPr lang="zh-CN" altLang="en-US" sz="1200" b="0" i="0" kern="1200" dirty="0">
                <a:solidFill>
                  <a:schemeClr val="tx1"/>
                </a:solidFill>
                <a:effectLst/>
                <a:latin typeface="+mn-lt"/>
                <a:ea typeface="+mn-ea"/>
                <a:cs typeface="+mn-cs"/>
              </a:rPr>
              <a:t>定位的功能就行了。</a:t>
            </a:r>
            <a:endParaRPr lang="en-US" altLang="zh-CN"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82</a:t>
            </a:fld>
            <a:endParaRPr lang="zh-CN" altLang="en-US"/>
          </a:p>
        </p:txBody>
      </p:sp>
    </p:spTree>
    <p:extLst>
      <p:ext uri="{BB962C8B-B14F-4D97-AF65-F5344CB8AC3E}">
        <p14:creationId xmlns:p14="http://schemas.microsoft.com/office/powerpoint/2010/main" val="24981547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另外，调用 </a:t>
            </a:r>
            <a:r>
              <a:rPr lang="en-US" altLang="zh-CN" sz="1200" b="0" i="0" kern="1200" dirty="0" err="1">
                <a:solidFill>
                  <a:schemeClr val="tx1"/>
                </a:solidFill>
                <a:effectLst/>
                <a:latin typeface="+mn-lt"/>
                <a:ea typeface="+mn-ea"/>
                <a:cs typeface="+mn-cs"/>
              </a:rPr>
              <a:t>getLastKnownLocation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方法虽然可以获取到设备当前的位置信息，但是用户是完全有可能带着设备随时移动的，那么我们怎样才能在设备位置发生改变的时候获取到最新的位置信息呢？</a:t>
            </a:r>
            <a:r>
              <a:rPr lang="en-US" altLang="zh-CN" sz="1200" b="0" i="0" kern="1200" dirty="0" err="1">
                <a:solidFill>
                  <a:schemeClr val="tx1"/>
                </a:solidFill>
                <a:effectLst/>
                <a:latin typeface="+mn-lt"/>
                <a:ea typeface="+mn-ea"/>
                <a:cs typeface="+mn-cs"/>
              </a:rPr>
              <a:t>LocationManager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还提供了一个 </a:t>
            </a:r>
            <a:r>
              <a:rPr lang="en-US" altLang="zh-CN" sz="1200" b="0" i="0" kern="1200" dirty="0" err="1">
                <a:solidFill>
                  <a:schemeClr val="tx1"/>
                </a:solidFill>
                <a:effectLst/>
                <a:latin typeface="+mn-lt"/>
                <a:ea typeface="+mn-ea"/>
                <a:cs typeface="+mn-cs"/>
              </a:rPr>
              <a:t>requestLocationUpdates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方法，只要传入一个 </a:t>
            </a:r>
            <a:r>
              <a:rPr lang="en-US" altLang="zh-CN" sz="1200" b="0" i="0" kern="1200" dirty="0" err="1">
                <a:solidFill>
                  <a:schemeClr val="tx1"/>
                </a:solidFill>
                <a:effectLst/>
                <a:latin typeface="+mn-lt"/>
                <a:ea typeface="+mn-ea"/>
                <a:cs typeface="+mn-cs"/>
              </a:rPr>
              <a:t>LocationListener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a:t>
            </a:r>
            <a:r>
              <a:rPr lang="zh-CN" altLang="en-US" dirty="0"/>
              <a:t> </a:t>
            </a:r>
            <a:endParaRPr lang="en-US" altLang="zh-CN" dirty="0"/>
          </a:p>
          <a:p>
            <a:endParaRPr lang="en-US" altLang="zh-CN" dirty="0"/>
          </a:p>
          <a:p>
            <a:r>
              <a:rPr lang="zh-CN" altLang="en-US" sz="1200" b="0" i="0" kern="1200" dirty="0">
                <a:solidFill>
                  <a:schemeClr val="tx1"/>
                </a:solidFill>
                <a:effectLst/>
                <a:latin typeface="+mn-lt"/>
                <a:ea typeface="+mn-ea"/>
                <a:cs typeface="+mn-cs"/>
              </a:rPr>
              <a:t>这里 </a:t>
            </a:r>
            <a:r>
              <a:rPr lang="en-US" altLang="zh-CN" sz="1200" b="0" i="0" kern="1200" dirty="0" err="1">
                <a:solidFill>
                  <a:schemeClr val="tx1"/>
                </a:solidFill>
                <a:effectLst/>
                <a:latin typeface="+mn-lt"/>
                <a:ea typeface="+mn-ea"/>
                <a:cs typeface="+mn-cs"/>
              </a:rPr>
              <a:t>requestLocationUpdates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方法接收四个参数，第一个参数是位置提供器的类型，第二个参数是监听位置变化的时间间隔，以毫秒为单位，第三个参数是监听位置变化的距离间隔，以米为单位，第四个参数则是 </a:t>
            </a:r>
            <a:r>
              <a:rPr lang="en-US" altLang="zh-CN" sz="1200" b="0" i="0" kern="1200" dirty="0" err="1">
                <a:solidFill>
                  <a:schemeClr val="tx1"/>
                </a:solidFill>
                <a:effectLst/>
                <a:latin typeface="+mn-lt"/>
                <a:ea typeface="+mn-ea"/>
                <a:cs typeface="+mn-cs"/>
              </a:rPr>
              <a:t>LocationListener</a:t>
            </a:r>
            <a:r>
              <a:rPr lang="zh-CN" altLang="en-US" sz="1200" b="0" i="0" kern="1200" dirty="0">
                <a:solidFill>
                  <a:schemeClr val="tx1"/>
                </a:solidFill>
                <a:effectLst/>
                <a:latin typeface="+mn-lt"/>
                <a:ea typeface="+mn-ea"/>
                <a:cs typeface="+mn-cs"/>
              </a:rPr>
              <a:t>监听器。这样的话，</a:t>
            </a:r>
            <a:r>
              <a:rPr lang="en-US" altLang="zh-CN" sz="1200" b="0" i="0" kern="1200" dirty="0" err="1">
                <a:solidFill>
                  <a:schemeClr val="tx1"/>
                </a:solidFill>
                <a:effectLst/>
                <a:latin typeface="+mn-lt"/>
                <a:ea typeface="+mn-ea"/>
                <a:cs typeface="+mn-cs"/>
              </a:rPr>
              <a:t>LocationManager</a:t>
            </a:r>
            <a:r>
              <a:rPr lang="zh-CN" altLang="en-US" sz="1200" b="0" i="0" kern="1200" dirty="0">
                <a:solidFill>
                  <a:schemeClr val="tx1"/>
                </a:solidFill>
                <a:effectLst/>
                <a:latin typeface="+mn-lt"/>
                <a:ea typeface="+mn-ea"/>
                <a:cs typeface="+mn-cs"/>
              </a:rPr>
              <a:t>每隔</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秒钟会检测一下位置的变化情况，当移动距离超过 </a:t>
            </a:r>
            <a:r>
              <a:rPr lang="en-US" altLang="zh-CN" sz="1200" b="0" i="0" kern="1200" dirty="0">
                <a:solidFill>
                  <a:schemeClr val="tx1"/>
                </a:solidFill>
                <a:effectLst/>
                <a:latin typeface="+mn-lt"/>
                <a:ea typeface="+mn-ea"/>
                <a:cs typeface="+mn-cs"/>
              </a:rPr>
              <a:t>10 </a:t>
            </a:r>
            <a:r>
              <a:rPr lang="zh-CN" altLang="en-US" sz="1200" b="0" i="0" kern="1200" dirty="0">
                <a:solidFill>
                  <a:schemeClr val="tx1"/>
                </a:solidFill>
                <a:effectLst/>
                <a:latin typeface="+mn-lt"/>
                <a:ea typeface="+mn-ea"/>
                <a:cs typeface="+mn-cs"/>
              </a:rPr>
              <a:t>米的时候，就会调用 </a:t>
            </a:r>
            <a:r>
              <a:rPr lang="en-US" altLang="zh-CN" sz="1200" b="0" i="0" kern="1200" dirty="0" err="1">
                <a:solidFill>
                  <a:schemeClr val="tx1"/>
                </a:solidFill>
                <a:effectLst/>
                <a:latin typeface="+mn-lt"/>
                <a:ea typeface="+mn-ea"/>
                <a:cs typeface="+mn-cs"/>
              </a:rPr>
              <a:t>LocationListener</a:t>
            </a:r>
            <a:r>
              <a:rPr lang="zh-CN" altLang="en-US" sz="1200" b="0" i="0" kern="1200" dirty="0">
                <a:solidFill>
                  <a:schemeClr val="tx1"/>
                </a:solidFill>
                <a:effectLst/>
                <a:latin typeface="+mn-lt"/>
                <a:ea typeface="+mn-ea"/>
                <a:cs typeface="+mn-cs"/>
              </a:rPr>
              <a:t>的 </a:t>
            </a:r>
            <a:r>
              <a:rPr lang="en-US" altLang="zh-CN" sz="1200" b="0" i="0" kern="1200" dirty="0" err="1">
                <a:solidFill>
                  <a:schemeClr val="tx1"/>
                </a:solidFill>
                <a:effectLst/>
                <a:latin typeface="+mn-lt"/>
                <a:ea typeface="+mn-ea"/>
                <a:cs typeface="+mn-cs"/>
              </a:rPr>
              <a:t>onLocationChanged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方法，并把新的位置信息作为参数传入</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83</a:t>
            </a:fld>
            <a:endParaRPr lang="zh-CN" altLang="en-US"/>
          </a:p>
        </p:txBody>
      </p:sp>
    </p:spTree>
    <p:extLst>
      <p:ext uri="{BB962C8B-B14F-4D97-AF65-F5344CB8AC3E}">
        <p14:creationId xmlns:p14="http://schemas.microsoft.com/office/powerpoint/2010/main" val="19393397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方法中首先是获取到了 </a:t>
            </a:r>
            <a:r>
              <a:rPr lang="en-US" altLang="zh-CN" sz="1200" b="0" i="0" kern="1200" dirty="0" err="1">
                <a:solidFill>
                  <a:schemeClr val="tx1"/>
                </a:solidFill>
                <a:effectLst/>
                <a:latin typeface="+mn-lt"/>
                <a:ea typeface="+mn-ea"/>
                <a:cs typeface="+mn-cs"/>
              </a:rPr>
              <a:t>LocationManager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的实例，然后调用 </a:t>
            </a:r>
            <a:r>
              <a:rPr lang="en-US" altLang="zh-CN" sz="1200" b="0" i="0" kern="1200" dirty="0" err="1">
                <a:solidFill>
                  <a:schemeClr val="tx1"/>
                </a:solidFill>
                <a:effectLst/>
                <a:latin typeface="+mn-lt"/>
                <a:ea typeface="+mn-ea"/>
                <a:cs typeface="+mn-cs"/>
              </a:rPr>
              <a:t>getProviders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方法去得到所有可用的位置提供器，接下来再调用 </a:t>
            </a:r>
            <a:r>
              <a:rPr lang="en-US" altLang="zh-CN" sz="1200" b="0" i="0" kern="1200" dirty="0" err="1">
                <a:solidFill>
                  <a:schemeClr val="tx1"/>
                </a:solidFill>
                <a:effectLst/>
                <a:latin typeface="+mn-lt"/>
                <a:ea typeface="+mn-ea"/>
                <a:cs typeface="+mn-cs"/>
              </a:rPr>
              <a:t>getLastKnownLocation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方法就可以获取到记录当前位置信息的 </a:t>
            </a:r>
            <a:r>
              <a:rPr lang="en-US" altLang="zh-CN" sz="1200" b="0" i="0" kern="1200" dirty="0">
                <a:solidFill>
                  <a:schemeClr val="tx1"/>
                </a:solidFill>
                <a:effectLst/>
                <a:latin typeface="+mn-lt"/>
                <a:ea typeface="+mn-ea"/>
                <a:cs typeface="+mn-cs"/>
              </a:rPr>
              <a:t>Location </a:t>
            </a:r>
            <a:r>
              <a:rPr lang="zh-CN" altLang="en-US" sz="1200" b="0" i="0" kern="1200" dirty="0">
                <a:solidFill>
                  <a:schemeClr val="tx1"/>
                </a:solidFill>
                <a:effectLst/>
                <a:latin typeface="+mn-lt"/>
                <a:ea typeface="+mn-ea"/>
                <a:cs typeface="+mn-cs"/>
              </a:rPr>
              <a:t>对象了，这里我们将 </a:t>
            </a:r>
            <a:r>
              <a:rPr lang="en-US" altLang="zh-CN" sz="1200" b="0" i="0" kern="1200" dirty="0">
                <a:solidFill>
                  <a:schemeClr val="tx1"/>
                </a:solidFill>
                <a:effectLst/>
                <a:latin typeface="+mn-lt"/>
                <a:ea typeface="+mn-ea"/>
                <a:cs typeface="+mn-cs"/>
              </a:rPr>
              <a:t>Location </a:t>
            </a:r>
            <a:r>
              <a:rPr lang="zh-CN" altLang="en-US" sz="1200" b="0" i="0" kern="1200" dirty="0">
                <a:solidFill>
                  <a:schemeClr val="tx1"/>
                </a:solidFill>
                <a:effectLst/>
                <a:latin typeface="+mn-lt"/>
                <a:ea typeface="+mn-ea"/>
                <a:cs typeface="+mn-cs"/>
              </a:rPr>
              <a:t>对象传入到 </a:t>
            </a:r>
            <a:r>
              <a:rPr lang="en-US" altLang="zh-CN" sz="1200" b="0" i="0" kern="1200" dirty="0" err="1">
                <a:solidFill>
                  <a:schemeClr val="tx1"/>
                </a:solidFill>
                <a:effectLst/>
                <a:latin typeface="+mn-lt"/>
                <a:ea typeface="+mn-ea"/>
                <a:cs typeface="+mn-cs"/>
              </a:rPr>
              <a:t>showLocation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方法中，经度和纬度的值就会显示到 </a:t>
            </a:r>
            <a:r>
              <a:rPr lang="en-US" altLang="zh-CN" sz="1200" b="0" i="0" kern="1200" dirty="0" err="1">
                <a:solidFill>
                  <a:schemeClr val="tx1"/>
                </a:solidFill>
                <a:effectLst/>
                <a:latin typeface="+mn-lt"/>
                <a:ea typeface="+mn-ea"/>
                <a:cs typeface="+mn-cs"/>
              </a:rPr>
              <a:t>TextView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上了。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然后为了要能监测到位置信息的变化，下面又调用了</a:t>
            </a:r>
            <a:r>
              <a:rPr lang="en-US" altLang="zh-CN" sz="1200" b="0" i="0" kern="1200" dirty="0" err="1">
                <a:solidFill>
                  <a:schemeClr val="tx1"/>
                </a:solidFill>
                <a:effectLst/>
                <a:latin typeface="+mn-lt"/>
                <a:ea typeface="+mn-ea"/>
                <a:cs typeface="+mn-cs"/>
              </a:rPr>
              <a:t>requestLocationUpdates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方法来添加一个位置监听器，设置时间间隔是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秒，距离间隔是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米，并在 </a:t>
            </a:r>
            <a:r>
              <a:rPr lang="en-US" altLang="zh-CN" sz="1200" b="0" i="0" kern="1200" dirty="0" err="1">
                <a:solidFill>
                  <a:schemeClr val="tx1"/>
                </a:solidFill>
                <a:effectLst/>
                <a:latin typeface="+mn-lt"/>
                <a:ea typeface="+mn-ea"/>
                <a:cs typeface="+mn-cs"/>
              </a:rPr>
              <a:t>onLocationChanged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方法中时时更新 </a:t>
            </a:r>
            <a:r>
              <a:rPr lang="en-US" altLang="zh-CN" sz="1200" b="0" i="0" kern="1200" dirty="0" err="1">
                <a:solidFill>
                  <a:schemeClr val="tx1"/>
                </a:solidFill>
                <a:effectLst/>
                <a:latin typeface="+mn-lt"/>
                <a:ea typeface="+mn-ea"/>
                <a:cs typeface="+mn-cs"/>
              </a:rPr>
              <a:t>TextView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上显示的经纬度信息。最后当程序关闭时，我们还需要调用 </a:t>
            </a:r>
            <a:r>
              <a:rPr lang="en-US" altLang="zh-CN" sz="1200" b="0" i="0" kern="1200" dirty="0" err="1">
                <a:solidFill>
                  <a:schemeClr val="tx1"/>
                </a:solidFill>
                <a:effectLst/>
                <a:latin typeface="+mn-lt"/>
                <a:ea typeface="+mn-ea"/>
                <a:cs typeface="+mn-cs"/>
              </a:rPr>
              <a:t>removeUpdates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方法来将位置监听器移除，以保证不会继续耗费手机的电量</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84</a:t>
            </a:fld>
            <a:endParaRPr lang="zh-CN" altLang="en-US"/>
          </a:p>
        </p:txBody>
      </p:sp>
    </p:spTree>
    <p:extLst>
      <p:ext uri="{BB962C8B-B14F-4D97-AF65-F5344CB8AC3E}">
        <p14:creationId xmlns:p14="http://schemas.microsoft.com/office/powerpoint/2010/main" val="2647949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方法中首先是获取到了 </a:t>
            </a:r>
            <a:r>
              <a:rPr lang="en-US" altLang="zh-CN" sz="1200" b="0" i="0" kern="1200" dirty="0" err="1">
                <a:solidFill>
                  <a:schemeClr val="tx1"/>
                </a:solidFill>
                <a:effectLst/>
                <a:latin typeface="+mn-lt"/>
                <a:ea typeface="+mn-ea"/>
                <a:cs typeface="+mn-cs"/>
              </a:rPr>
              <a:t>LocationManager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的实例，然后调用 </a:t>
            </a:r>
            <a:r>
              <a:rPr lang="en-US" altLang="zh-CN" sz="1200" b="0" i="0" kern="1200" dirty="0" err="1">
                <a:solidFill>
                  <a:schemeClr val="tx1"/>
                </a:solidFill>
                <a:effectLst/>
                <a:latin typeface="+mn-lt"/>
                <a:ea typeface="+mn-ea"/>
                <a:cs typeface="+mn-cs"/>
              </a:rPr>
              <a:t>getProviders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方法去得到所有可用的位置提供器，接下来再调用 </a:t>
            </a:r>
            <a:r>
              <a:rPr lang="en-US" altLang="zh-CN" sz="1200" b="0" i="0" kern="1200" dirty="0" err="1">
                <a:solidFill>
                  <a:schemeClr val="tx1"/>
                </a:solidFill>
                <a:effectLst/>
                <a:latin typeface="+mn-lt"/>
                <a:ea typeface="+mn-ea"/>
                <a:cs typeface="+mn-cs"/>
              </a:rPr>
              <a:t>getLastKnownLocation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方法就可以获取到记录当前位置信息的 </a:t>
            </a:r>
            <a:r>
              <a:rPr lang="en-US" altLang="zh-CN" sz="1200" b="0" i="0" kern="1200" dirty="0">
                <a:solidFill>
                  <a:schemeClr val="tx1"/>
                </a:solidFill>
                <a:effectLst/>
                <a:latin typeface="+mn-lt"/>
                <a:ea typeface="+mn-ea"/>
                <a:cs typeface="+mn-cs"/>
              </a:rPr>
              <a:t>Location </a:t>
            </a:r>
            <a:r>
              <a:rPr lang="zh-CN" altLang="en-US" sz="1200" b="0" i="0" kern="1200" dirty="0">
                <a:solidFill>
                  <a:schemeClr val="tx1"/>
                </a:solidFill>
                <a:effectLst/>
                <a:latin typeface="+mn-lt"/>
                <a:ea typeface="+mn-ea"/>
                <a:cs typeface="+mn-cs"/>
              </a:rPr>
              <a:t>对象了，这里我们将 </a:t>
            </a:r>
            <a:r>
              <a:rPr lang="en-US" altLang="zh-CN" sz="1200" b="0" i="0" kern="1200" dirty="0">
                <a:solidFill>
                  <a:schemeClr val="tx1"/>
                </a:solidFill>
                <a:effectLst/>
                <a:latin typeface="+mn-lt"/>
                <a:ea typeface="+mn-ea"/>
                <a:cs typeface="+mn-cs"/>
              </a:rPr>
              <a:t>Location </a:t>
            </a:r>
            <a:r>
              <a:rPr lang="zh-CN" altLang="en-US" sz="1200" b="0" i="0" kern="1200" dirty="0">
                <a:solidFill>
                  <a:schemeClr val="tx1"/>
                </a:solidFill>
                <a:effectLst/>
                <a:latin typeface="+mn-lt"/>
                <a:ea typeface="+mn-ea"/>
                <a:cs typeface="+mn-cs"/>
              </a:rPr>
              <a:t>对象传入到 </a:t>
            </a:r>
            <a:r>
              <a:rPr lang="en-US" altLang="zh-CN" sz="1200" b="0" i="0" kern="1200" dirty="0" err="1">
                <a:solidFill>
                  <a:schemeClr val="tx1"/>
                </a:solidFill>
                <a:effectLst/>
                <a:latin typeface="+mn-lt"/>
                <a:ea typeface="+mn-ea"/>
                <a:cs typeface="+mn-cs"/>
              </a:rPr>
              <a:t>showLocation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方法中，经度和纬度的值就会显示到 </a:t>
            </a:r>
            <a:r>
              <a:rPr lang="en-US" altLang="zh-CN" sz="1200" b="0" i="0" kern="1200" dirty="0" err="1">
                <a:solidFill>
                  <a:schemeClr val="tx1"/>
                </a:solidFill>
                <a:effectLst/>
                <a:latin typeface="+mn-lt"/>
                <a:ea typeface="+mn-ea"/>
                <a:cs typeface="+mn-cs"/>
              </a:rPr>
              <a:t>TextView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上了。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然后为了要能监测到位置信息的变化，下面又调用了</a:t>
            </a:r>
            <a:r>
              <a:rPr lang="en-US" altLang="zh-CN" sz="1200" b="0" i="0" kern="1200" dirty="0" err="1">
                <a:solidFill>
                  <a:schemeClr val="tx1"/>
                </a:solidFill>
                <a:effectLst/>
                <a:latin typeface="+mn-lt"/>
                <a:ea typeface="+mn-ea"/>
                <a:cs typeface="+mn-cs"/>
              </a:rPr>
              <a:t>requestLocationUpdates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方法来添加一个位置监听器，设置时间间隔是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秒，距离间隔是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米，并在 </a:t>
            </a:r>
            <a:r>
              <a:rPr lang="en-US" altLang="zh-CN" sz="1200" b="0" i="0" kern="1200" dirty="0" err="1">
                <a:solidFill>
                  <a:schemeClr val="tx1"/>
                </a:solidFill>
                <a:effectLst/>
                <a:latin typeface="+mn-lt"/>
                <a:ea typeface="+mn-ea"/>
                <a:cs typeface="+mn-cs"/>
              </a:rPr>
              <a:t>onLocationChanged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方法中时时更新 </a:t>
            </a:r>
            <a:r>
              <a:rPr lang="en-US" altLang="zh-CN" sz="1200" b="0" i="0" kern="1200" dirty="0" err="1">
                <a:solidFill>
                  <a:schemeClr val="tx1"/>
                </a:solidFill>
                <a:effectLst/>
                <a:latin typeface="+mn-lt"/>
                <a:ea typeface="+mn-ea"/>
                <a:cs typeface="+mn-cs"/>
              </a:rPr>
              <a:t>TextView</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上显示的经纬度信息。最后当程序关闭时，我们还需要调用 </a:t>
            </a:r>
            <a:r>
              <a:rPr lang="en-US" altLang="zh-CN" sz="1200" b="0" i="0" kern="1200" dirty="0" err="1">
                <a:solidFill>
                  <a:schemeClr val="tx1"/>
                </a:solidFill>
                <a:effectLst/>
                <a:latin typeface="+mn-lt"/>
                <a:ea typeface="+mn-ea"/>
                <a:cs typeface="+mn-cs"/>
              </a:rPr>
              <a:t>removeUpdates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方法来将位置监听器移除，以保证不会继续耗费手机的电量</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85</a:t>
            </a:fld>
            <a:endParaRPr lang="zh-CN" altLang="en-US"/>
          </a:p>
        </p:txBody>
      </p:sp>
    </p:spTree>
    <p:extLst>
      <p:ext uri="{BB962C8B-B14F-4D97-AF65-F5344CB8AC3E}">
        <p14:creationId xmlns:p14="http://schemas.microsoft.com/office/powerpoint/2010/main" val="181406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C00000"/>
                </a:solidFill>
                <a:effectLst>
                  <a:outerShdw blurRad="38100" dist="38100" dir="2700000" algn="tl">
                    <a:srgbClr val="000000">
                      <a:alpha val="43137"/>
                    </a:srgbClr>
                  </a:outerShdw>
                </a:effectLst>
              </a:rPr>
              <a:t>监听网络变化</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7</a:t>
            </a:fld>
            <a:endParaRPr lang="zh-CN" altLang="en-US"/>
          </a:p>
        </p:txBody>
      </p:sp>
    </p:spTree>
    <p:extLst>
      <p:ext uri="{BB962C8B-B14F-4D97-AF65-F5344CB8AC3E}">
        <p14:creationId xmlns:p14="http://schemas.microsoft.com/office/powerpoint/2010/main" val="22067112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DDMS </a:t>
            </a:r>
            <a:r>
              <a:rPr lang="zh-CN" altLang="en-US" sz="1200" b="0" i="0" kern="1200" dirty="0">
                <a:solidFill>
                  <a:schemeClr val="tx1"/>
                </a:solidFill>
                <a:effectLst/>
                <a:latin typeface="+mn-lt"/>
                <a:ea typeface="+mn-ea"/>
                <a:cs typeface="+mn-cs"/>
              </a:rPr>
              <a:t>的全称是</a:t>
            </a:r>
            <a:r>
              <a:rPr lang="en-US" altLang="zh-CN" sz="1200" b="0" i="0" kern="1200" dirty="0" err="1">
                <a:solidFill>
                  <a:schemeClr val="tx1"/>
                </a:solidFill>
                <a:effectLst/>
                <a:latin typeface="+mn-lt"/>
                <a:ea typeface="+mn-ea"/>
                <a:cs typeface="+mn-cs"/>
              </a:rPr>
              <a:t>Dalvik</a:t>
            </a:r>
            <a:r>
              <a:rPr lang="en-US" altLang="zh-CN" sz="1200" b="0" i="0" kern="1200" dirty="0">
                <a:solidFill>
                  <a:schemeClr val="tx1"/>
                </a:solidFill>
                <a:effectLst/>
                <a:latin typeface="+mn-lt"/>
                <a:ea typeface="+mn-ea"/>
                <a:cs typeface="+mn-cs"/>
              </a:rPr>
              <a:t> Debug Monitor Service</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开发环境中的</a:t>
            </a:r>
            <a:r>
              <a:rPr lang="en-US" altLang="zh-CN" sz="1200" b="0" i="0" kern="1200" dirty="0" err="1">
                <a:solidFill>
                  <a:schemeClr val="tx1"/>
                </a:solidFill>
                <a:effectLst/>
                <a:latin typeface="+mn-lt"/>
                <a:ea typeface="+mn-ea"/>
                <a:cs typeface="+mn-cs"/>
              </a:rPr>
              <a:t>Dalvik</a:t>
            </a:r>
            <a:r>
              <a:rPr lang="zh-CN" altLang="en-US" sz="1200" b="0" i="0" u="none" strike="noStrike" kern="1200" dirty="0">
                <a:solidFill>
                  <a:schemeClr val="tx1"/>
                </a:solidFill>
                <a:effectLst/>
                <a:latin typeface="+mn-lt"/>
                <a:ea typeface="+mn-ea"/>
                <a:cs typeface="+mn-cs"/>
                <a:hlinkClick r:id="rId3"/>
              </a:rPr>
              <a:t>虚拟机</a:t>
            </a:r>
            <a:r>
              <a:rPr lang="zh-CN" altLang="en-US" sz="1200" b="0" i="0" kern="1200" dirty="0">
                <a:solidFill>
                  <a:schemeClr val="tx1"/>
                </a:solidFill>
                <a:effectLst/>
                <a:latin typeface="+mn-lt"/>
                <a:ea typeface="+mn-ea"/>
                <a:cs typeface="+mn-cs"/>
              </a:rPr>
              <a:t>调试监控服务。它提供例如：为测试设备截屏，针对特定的进程查看正在运行的线程以及堆信息、</a:t>
            </a:r>
            <a:r>
              <a:rPr lang="en-US" altLang="zh-CN" sz="1200" b="0" i="0" u="none" strike="noStrike" kern="1200" dirty="0">
                <a:solidFill>
                  <a:schemeClr val="tx1"/>
                </a:solidFill>
                <a:effectLst/>
                <a:latin typeface="+mn-lt"/>
                <a:ea typeface="+mn-ea"/>
                <a:cs typeface="+mn-cs"/>
                <a:hlinkClick r:id="rId4"/>
              </a:rPr>
              <a:t>Logcat</a:t>
            </a:r>
            <a:r>
              <a:rPr lang="zh-CN" altLang="en-US" sz="1200" b="0" i="0" kern="1200" dirty="0">
                <a:solidFill>
                  <a:schemeClr val="tx1"/>
                </a:solidFill>
                <a:effectLst/>
                <a:latin typeface="+mn-lt"/>
                <a:ea typeface="+mn-ea"/>
                <a:cs typeface="+mn-cs"/>
              </a:rPr>
              <a:t>、广播状态信息、模拟电话呼叫、接收</a:t>
            </a:r>
            <a:r>
              <a:rPr lang="en-US" altLang="zh-CN" sz="1200" b="0" i="0" kern="1200" dirty="0">
                <a:solidFill>
                  <a:schemeClr val="tx1"/>
                </a:solidFill>
                <a:effectLst/>
                <a:latin typeface="+mn-lt"/>
                <a:ea typeface="+mn-ea"/>
                <a:cs typeface="+mn-cs"/>
              </a:rPr>
              <a:t>SMS</a:t>
            </a:r>
            <a:r>
              <a:rPr lang="zh-CN" altLang="en-US" sz="1200" b="0" i="0" kern="1200" dirty="0">
                <a:solidFill>
                  <a:schemeClr val="tx1"/>
                </a:solidFill>
                <a:effectLst/>
                <a:latin typeface="+mn-lt"/>
                <a:ea typeface="+mn-ea"/>
                <a:cs typeface="+mn-cs"/>
              </a:rPr>
              <a:t>、虚拟地理坐标等等。</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89</a:t>
            </a:fld>
            <a:endParaRPr lang="zh-CN" altLang="en-US"/>
          </a:p>
        </p:txBody>
      </p:sp>
    </p:spTree>
    <p:extLst>
      <p:ext uri="{BB962C8B-B14F-4D97-AF65-F5344CB8AC3E}">
        <p14:creationId xmlns:p14="http://schemas.microsoft.com/office/powerpoint/2010/main" val="13646660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static File </a:t>
            </a:r>
            <a:r>
              <a:rPr lang="en-US" altLang="zh-CN" sz="1200" dirty="0" err="1"/>
              <a:t>getDataDirectory</a:t>
            </a:r>
            <a:r>
              <a:rPr lang="en-US" altLang="zh-CN" sz="1200" dirty="0"/>
              <a:t>() </a:t>
            </a:r>
            <a:r>
              <a:rPr lang="zh-CN" altLang="en-US" sz="1200" dirty="0"/>
              <a:t>获得</a:t>
            </a:r>
            <a:r>
              <a:rPr lang="en-US" altLang="zh-CN" sz="1200" dirty="0"/>
              <a:t>data</a:t>
            </a:r>
            <a:r>
              <a:rPr lang="zh-CN" altLang="en-US" sz="1200" dirty="0"/>
              <a:t>的目录（</a:t>
            </a:r>
            <a:r>
              <a:rPr lang="en-US" altLang="zh-CN" sz="1200" dirty="0"/>
              <a:t>/data</a:t>
            </a:r>
            <a:r>
              <a:rPr lang="zh-CN" altLang="en-US" sz="1200" dirty="0"/>
              <a:t>）</a:t>
            </a:r>
            <a:endParaRPr lang="en-US" altLang="zh-CN" sz="1200" dirty="0"/>
          </a:p>
          <a:p>
            <a:r>
              <a:rPr lang="en-US" altLang="zh-CN" sz="1200" dirty="0"/>
              <a:t>static File </a:t>
            </a:r>
            <a:r>
              <a:rPr lang="en-US" altLang="zh-CN" sz="1200" dirty="0" err="1"/>
              <a:t>getDownloadCacheDirectory</a:t>
            </a:r>
            <a:r>
              <a:rPr lang="en-US" altLang="zh-CN" sz="1200" dirty="0"/>
              <a:t>() </a:t>
            </a:r>
            <a:r>
              <a:rPr lang="zh-CN" altLang="en-US" sz="1200" dirty="0"/>
              <a:t>获得下载缓存目录（</a:t>
            </a:r>
            <a:r>
              <a:rPr lang="en-US" altLang="zh-CN" sz="1200" dirty="0"/>
              <a:t>/cache</a:t>
            </a:r>
            <a:r>
              <a:rPr lang="zh-CN" altLang="en-US" sz="1200" dirty="0"/>
              <a:t>）</a:t>
            </a:r>
            <a:endParaRPr lang="en-US" altLang="zh-CN" sz="1200" dirty="0"/>
          </a:p>
          <a:p>
            <a:r>
              <a:rPr lang="en-US" altLang="zh-CN" sz="1200" dirty="0"/>
              <a:t>static File </a:t>
            </a:r>
            <a:r>
              <a:rPr lang="en-US" altLang="zh-CN" sz="1200" dirty="0" err="1"/>
              <a:t>getExternalStorageDirectory</a:t>
            </a:r>
            <a:r>
              <a:rPr lang="en-US" altLang="zh-CN" sz="1200" dirty="0"/>
              <a:t>() </a:t>
            </a:r>
            <a:r>
              <a:rPr lang="zh-CN" altLang="en-US" sz="1200" dirty="0"/>
              <a:t>获得外部存储媒体目录（</a:t>
            </a:r>
            <a:r>
              <a:rPr lang="en-US" altLang="zh-CN" sz="1200" dirty="0"/>
              <a:t>/</a:t>
            </a:r>
            <a:r>
              <a:rPr lang="en-US" altLang="zh-CN" sz="1200" dirty="0" err="1"/>
              <a:t>mnt</a:t>
            </a:r>
            <a:r>
              <a:rPr lang="en-US" altLang="zh-CN" sz="1200" dirty="0"/>
              <a:t>/</a:t>
            </a:r>
            <a:r>
              <a:rPr lang="en-US" altLang="zh-CN" sz="1200" dirty="0" err="1"/>
              <a:t>sdcard</a:t>
            </a:r>
            <a:r>
              <a:rPr lang="en-US" altLang="zh-CN" sz="1200" dirty="0"/>
              <a:t> or /storage/sdcard0</a:t>
            </a:r>
            <a:r>
              <a:rPr lang="zh-CN" altLang="en-US" sz="1200" dirty="0"/>
              <a:t>）</a:t>
            </a:r>
            <a:endParaRPr lang="en-US" altLang="zh-CN" sz="1200" dirty="0"/>
          </a:p>
          <a:p>
            <a:r>
              <a:rPr lang="en-US" altLang="zh-CN" sz="1200" dirty="0"/>
              <a:t>static File </a:t>
            </a:r>
            <a:r>
              <a:rPr lang="en-US" altLang="zh-CN" sz="1200" dirty="0" err="1"/>
              <a:t>getRootDirectory</a:t>
            </a:r>
            <a:r>
              <a:rPr lang="en-US" altLang="zh-CN" sz="1200" dirty="0"/>
              <a:t>() </a:t>
            </a:r>
            <a:r>
              <a:rPr lang="zh-CN" altLang="en-US" sz="1200" dirty="0"/>
              <a:t>获得系统主目录（</a:t>
            </a:r>
            <a:r>
              <a:rPr lang="en-US" altLang="zh-CN" sz="1200" dirty="0"/>
              <a:t>/system</a:t>
            </a:r>
            <a:r>
              <a:rPr lang="zh-CN" altLang="en-US" sz="1200" dirty="0"/>
              <a:t>）</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91</a:t>
            </a:fld>
            <a:endParaRPr lang="zh-CN" altLang="en-US"/>
          </a:p>
        </p:txBody>
      </p:sp>
    </p:spTree>
    <p:extLst>
      <p:ext uri="{BB962C8B-B14F-4D97-AF65-F5344CB8AC3E}">
        <p14:creationId xmlns:p14="http://schemas.microsoft.com/office/powerpoint/2010/main" val="42791638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buClr>
                <a:schemeClr val="folHlink"/>
              </a:buClr>
              <a:buSzPct val="60000"/>
            </a:pPr>
            <a:r>
              <a:rPr lang="zh-CN" altLang="en-US" dirty="0"/>
              <a:t>运行环境</a:t>
            </a:r>
            <a:endParaRPr lang="en-US" altLang="zh-CN" dirty="0"/>
          </a:p>
          <a:p>
            <a:pPr marL="742950" lvl="2" indent="-342900">
              <a:buSzPct val="60000"/>
            </a:pPr>
            <a:r>
              <a:rPr lang="zh-CN" altLang="en-US" dirty="0"/>
              <a:t>系统为用户提供实现接口</a:t>
            </a:r>
            <a:endParaRPr lang="en-US" altLang="zh-CN" dirty="0"/>
          </a:p>
          <a:p>
            <a:pPr marL="742950" lvl="2" indent="-342900">
              <a:buSzPct val="60000"/>
            </a:pPr>
            <a:r>
              <a:rPr lang="zh-CN" altLang="en-US" dirty="0"/>
              <a:t>实现依赖于客户</a:t>
            </a:r>
            <a:endParaRPr lang="en-US" altLang="zh-CN" dirty="0"/>
          </a:p>
          <a:p>
            <a:pPr marL="342900" lvl="1" indent="-342900">
              <a:buClr>
                <a:schemeClr val="folHlink"/>
              </a:buClr>
              <a:buSzPct val="60000"/>
            </a:pPr>
            <a:r>
              <a:rPr lang="zh-CN" altLang="en-US" dirty="0"/>
              <a:t>优点</a:t>
            </a:r>
            <a:endParaRPr lang="en-US" altLang="zh-CN" dirty="0"/>
          </a:p>
          <a:p>
            <a:pPr marL="742950" lvl="2" indent="-342900">
              <a:buSzPct val="60000"/>
            </a:pPr>
            <a:r>
              <a:rPr lang="zh-CN" altLang="en-US" dirty="0"/>
              <a:t>接口统一，实现不同</a:t>
            </a:r>
            <a:endParaRPr lang="en-US" altLang="zh-CN" dirty="0"/>
          </a:p>
          <a:p>
            <a:pPr marL="742950" lvl="2" indent="-342900">
              <a:buSzPct val="60000"/>
            </a:pPr>
            <a:r>
              <a:rPr lang="zh-CN" altLang="en-US" dirty="0"/>
              <a:t>系统通过在不同的状态下</a:t>
            </a:r>
            <a:r>
              <a:rPr lang="en-US" altLang="zh-CN" dirty="0"/>
              <a:t>“</a:t>
            </a:r>
            <a:r>
              <a:rPr lang="zh-CN" altLang="en-US" dirty="0"/>
              <a:t>回调</a:t>
            </a:r>
            <a:r>
              <a:rPr lang="en-US" altLang="zh-CN" dirty="0"/>
              <a:t>”</a:t>
            </a:r>
            <a:r>
              <a:rPr lang="zh-CN" altLang="en-US" dirty="0"/>
              <a:t>具体的实现类，从而达到</a:t>
            </a:r>
            <a:r>
              <a:rPr lang="zh-CN" altLang="en-US" b="1" dirty="0">
                <a:solidFill>
                  <a:srgbClr val="FF0000"/>
                </a:solidFill>
                <a:effectLst>
                  <a:outerShdw blurRad="38100" dist="38100" dir="2700000" algn="tl">
                    <a:srgbClr val="000000">
                      <a:alpha val="43137"/>
                    </a:srgbClr>
                  </a:outerShdw>
                </a:effectLst>
              </a:rPr>
              <a:t>接口和实现的分离</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93</a:t>
            </a:fld>
            <a:endParaRPr lang="zh-CN" altLang="en-US"/>
          </a:p>
        </p:txBody>
      </p:sp>
    </p:spTree>
    <p:extLst>
      <p:ext uri="{BB962C8B-B14F-4D97-AF65-F5344CB8AC3E}">
        <p14:creationId xmlns:p14="http://schemas.microsoft.com/office/powerpoint/2010/main" val="13769179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运行时库中还包含了 </a:t>
            </a:r>
            <a:r>
              <a:rPr lang="en-US" altLang="zh-CN" sz="1200" b="0" i="0" kern="1200" dirty="0" err="1">
                <a:solidFill>
                  <a:schemeClr val="tx1"/>
                </a:solidFill>
                <a:effectLst/>
                <a:latin typeface="+mn-lt"/>
                <a:ea typeface="+mn-ea"/>
                <a:cs typeface="+mn-cs"/>
              </a:rPr>
              <a:t>Dalvik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虚拟机，它使得每一个 </a:t>
            </a:r>
            <a:r>
              <a:rPr lang="en-US" altLang="zh-CN" sz="1200" b="0" i="0" kern="1200" dirty="0">
                <a:solidFill>
                  <a:schemeClr val="tx1"/>
                </a:solidFill>
                <a:effectLst/>
                <a:latin typeface="+mn-lt"/>
                <a:ea typeface="+mn-ea"/>
                <a:cs typeface="+mn-cs"/>
              </a:rPr>
              <a:t>Android </a:t>
            </a:r>
            <a:r>
              <a:rPr lang="zh-CN" altLang="en-US" sz="1200" b="0" i="0" kern="1200" dirty="0">
                <a:solidFill>
                  <a:schemeClr val="tx1"/>
                </a:solidFill>
                <a:effectLst/>
                <a:latin typeface="+mn-lt"/>
                <a:ea typeface="+mn-ea"/>
                <a:cs typeface="+mn-cs"/>
              </a:rPr>
              <a:t>应用都能运行在独立的进程当中，并且拥有一个自己的 </a:t>
            </a:r>
            <a:r>
              <a:rPr lang="en-US" altLang="zh-CN" sz="1200" b="0" i="0" kern="1200" dirty="0" err="1">
                <a:solidFill>
                  <a:schemeClr val="tx1"/>
                </a:solidFill>
                <a:effectLst/>
                <a:latin typeface="+mn-lt"/>
                <a:ea typeface="+mn-ea"/>
                <a:cs typeface="+mn-cs"/>
              </a:rPr>
              <a:t>Dalvik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虚拟机实例。相较于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虚拟机，</a:t>
            </a:r>
            <a:r>
              <a:rPr lang="en-US" altLang="zh-CN" sz="1200" b="0" i="0" kern="1200" dirty="0" err="1">
                <a:solidFill>
                  <a:schemeClr val="tx1"/>
                </a:solidFill>
                <a:effectLst/>
                <a:latin typeface="+mn-lt"/>
                <a:ea typeface="+mn-ea"/>
                <a:cs typeface="+mn-cs"/>
              </a:rPr>
              <a:t>Dalvik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是专门为移动设备定制的，它针对手机内存、</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性能有限等情况做了优化处理。</a:t>
            </a:r>
            <a:r>
              <a:rPr lang="zh-CN" altLang="en-US" dirty="0"/>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Android4.4</a:t>
            </a:r>
            <a:r>
              <a:rPr lang="zh-CN" altLang="en-US" sz="1200" b="0" i="0" kern="1200" dirty="0">
                <a:solidFill>
                  <a:schemeClr val="tx1"/>
                </a:solidFill>
                <a:effectLst/>
                <a:latin typeface="+mn-lt"/>
                <a:ea typeface="+mn-ea"/>
                <a:cs typeface="+mn-cs"/>
              </a:rPr>
              <a:t>以上开始使用</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Dalvik</a:t>
            </a:r>
            <a:r>
              <a:rPr lang="zh-CN" altLang="en-US" sz="1200" b="0" i="0" kern="1200" dirty="0">
                <a:solidFill>
                  <a:schemeClr val="tx1"/>
                </a:solidFill>
                <a:effectLst/>
                <a:latin typeface="+mn-lt"/>
                <a:ea typeface="+mn-ea"/>
                <a:cs typeface="+mn-cs"/>
              </a:rPr>
              <a:t>虚拟机只会执行</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dex</a:t>
            </a:r>
            <a:r>
              <a:rPr lang="zh-CN" altLang="en-US" sz="1200" b="0" i="0" kern="1200" dirty="0">
                <a:solidFill>
                  <a:schemeClr val="tx1"/>
                </a:solidFill>
                <a:effectLst/>
                <a:latin typeface="+mn-lt"/>
                <a:ea typeface="+mn-ea"/>
                <a:cs typeface="+mn-cs"/>
              </a:rPr>
              <a:t>文件，这个时候</a:t>
            </a:r>
            <a:r>
              <a:rPr lang="en-US" altLang="zh-CN" sz="1200" b="0" i="0" kern="1200" dirty="0">
                <a:solidFill>
                  <a:schemeClr val="tx1"/>
                </a:solidFill>
                <a:effectLst/>
                <a:latin typeface="+mn-lt"/>
                <a:ea typeface="+mn-ea"/>
                <a:cs typeface="+mn-cs"/>
              </a:rPr>
              <a:t>dx</a:t>
            </a:r>
            <a:r>
              <a:rPr lang="zh-CN" altLang="en-US" sz="1200" b="0" i="0" kern="1200" dirty="0">
                <a:solidFill>
                  <a:schemeClr val="tx1"/>
                </a:solidFill>
                <a:effectLst/>
                <a:latin typeface="+mn-lt"/>
                <a:ea typeface="+mn-ea"/>
                <a:cs typeface="+mn-cs"/>
              </a:rPr>
              <a:t>会将</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文件转换成</a:t>
            </a:r>
            <a:r>
              <a:rPr lang="en-US" altLang="zh-CN" sz="1200" b="0" i="0" kern="1200" dirty="0" err="1">
                <a:solidFill>
                  <a:schemeClr val="tx1"/>
                </a:solidFill>
                <a:effectLst/>
                <a:latin typeface="+mn-lt"/>
                <a:ea typeface="+mn-ea"/>
                <a:cs typeface="+mn-cs"/>
              </a:rPr>
              <a:t>Dalvik</a:t>
            </a:r>
            <a:r>
              <a:rPr lang="zh-CN" altLang="en-US" sz="1200" b="0" i="0" kern="1200" dirty="0">
                <a:solidFill>
                  <a:schemeClr val="tx1"/>
                </a:solidFill>
                <a:effectLst/>
                <a:latin typeface="+mn-lt"/>
                <a:ea typeface="+mn-ea"/>
                <a:cs typeface="+mn-cs"/>
              </a:rPr>
              <a:t>虚拟机执行的</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dex</a:t>
            </a:r>
            <a:r>
              <a:rPr lang="zh-CN" altLang="en-US" sz="1200" b="0" i="0" kern="1200" dirty="0">
                <a:solidFill>
                  <a:schemeClr val="tx1"/>
                </a:solidFill>
                <a:effectLst/>
                <a:latin typeface="+mn-lt"/>
                <a:ea typeface="+mn-ea"/>
                <a:cs typeface="+mn-cs"/>
              </a:rPr>
              <a:t>文件。</a:t>
            </a:r>
            <a:r>
              <a:rPr lang="en-US" altLang="zh-CN" sz="1200" b="0" i="0" kern="1200" dirty="0" err="1">
                <a:solidFill>
                  <a:schemeClr val="tx1"/>
                </a:solidFill>
                <a:effectLst/>
                <a:latin typeface="+mn-lt"/>
                <a:ea typeface="+mn-ea"/>
                <a:cs typeface="+mn-cs"/>
              </a:rPr>
              <a:t>Dalvik</a:t>
            </a:r>
            <a:r>
              <a:rPr lang="zh-CN" altLang="en-US" sz="1200" b="0" i="0" kern="1200" dirty="0">
                <a:solidFill>
                  <a:schemeClr val="tx1"/>
                </a:solidFill>
                <a:effectLst/>
                <a:latin typeface="+mn-lt"/>
                <a:ea typeface="+mn-ea"/>
                <a:cs typeface="+mn-cs"/>
              </a:rPr>
              <a:t>虚拟机在启动的时候会先将</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dex</a:t>
            </a:r>
            <a:r>
              <a:rPr lang="zh-CN" altLang="en-US" sz="1200" b="0" i="0" kern="1200" dirty="0">
                <a:solidFill>
                  <a:schemeClr val="tx1"/>
                </a:solidFill>
                <a:effectLst/>
                <a:latin typeface="+mn-lt"/>
                <a:ea typeface="+mn-ea"/>
                <a:cs typeface="+mn-cs"/>
              </a:rPr>
              <a:t>文件转换成快速运行的机器码，又因为</a:t>
            </a:r>
            <a:r>
              <a:rPr lang="en-US" altLang="zh-CN" sz="1200" b="0" i="0" kern="1200" dirty="0">
                <a:solidFill>
                  <a:schemeClr val="tx1"/>
                </a:solidFill>
                <a:effectLst/>
                <a:latin typeface="+mn-lt"/>
                <a:ea typeface="+mn-ea"/>
                <a:cs typeface="+mn-cs"/>
              </a:rPr>
              <a:t>65535</a:t>
            </a:r>
            <a:r>
              <a:rPr lang="zh-CN" altLang="en-US" sz="1200" b="0" i="0" kern="1200" dirty="0">
                <a:solidFill>
                  <a:schemeClr val="tx1"/>
                </a:solidFill>
                <a:effectLst/>
                <a:latin typeface="+mn-lt"/>
                <a:ea typeface="+mn-ea"/>
                <a:cs typeface="+mn-cs"/>
              </a:rPr>
              <a:t>这个问题，导致在应用冷启动的时候有一个合包的过程，最后导致的一个结果就是的</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启动慢，这就是</a:t>
            </a:r>
            <a:r>
              <a:rPr lang="en-US" altLang="zh-CN" sz="1200" b="0" i="0" kern="1200" dirty="0" err="1">
                <a:solidFill>
                  <a:schemeClr val="tx1"/>
                </a:solidFill>
                <a:effectLst/>
                <a:latin typeface="+mn-lt"/>
                <a:ea typeface="+mn-ea"/>
                <a:cs typeface="+mn-cs"/>
              </a:rPr>
              <a:t>Dalvik</a:t>
            </a:r>
            <a:r>
              <a:rPr lang="zh-CN" altLang="en-US" sz="1200" b="0" i="0" kern="1200" dirty="0">
                <a:solidFill>
                  <a:schemeClr val="tx1"/>
                </a:solidFill>
                <a:effectLst/>
                <a:latin typeface="+mn-lt"/>
                <a:ea typeface="+mn-ea"/>
                <a:cs typeface="+mn-cs"/>
              </a:rPr>
              <a:t>虚拟机的</a:t>
            </a:r>
            <a:r>
              <a:rPr lang="en-US" altLang="zh-CN" sz="1200" b="0" i="0" kern="1200" dirty="0">
                <a:solidFill>
                  <a:schemeClr val="tx1"/>
                </a:solidFill>
                <a:effectLst/>
                <a:latin typeface="+mn-lt"/>
                <a:ea typeface="+mn-ea"/>
                <a:cs typeface="+mn-cs"/>
              </a:rPr>
              <a:t>JIT</a:t>
            </a:r>
            <a:r>
              <a:rPr lang="zh-CN" altLang="en-US" sz="1200" b="0" i="0" kern="1200" dirty="0">
                <a:solidFill>
                  <a:schemeClr val="tx1"/>
                </a:solidFill>
                <a:effectLst/>
                <a:latin typeface="+mn-lt"/>
                <a:ea typeface="+mn-ea"/>
                <a:cs typeface="+mn-cs"/>
              </a:rPr>
              <a:t>特性（</a:t>
            </a:r>
            <a:r>
              <a:rPr lang="en-US" altLang="zh-CN" sz="1200" b="0" i="0" kern="1200" dirty="0">
                <a:solidFill>
                  <a:schemeClr val="tx1"/>
                </a:solidFill>
                <a:effectLst/>
                <a:latin typeface="+mn-lt"/>
                <a:ea typeface="+mn-ea"/>
                <a:cs typeface="+mn-cs"/>
              </a:rPr>
              <a:t>Just In Time</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ART </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虚拟机是在</a:t>
            </a:r>
            <a:r>
              <a:rPr lang="en-US" altLang="zh-CN" sz="1200" b="0" i="0" kern="1200" dirty="0">
                <a:solidFill>
                  <a:schemeClr val="tx1"/>
                </a:solidFill>
                <a:effectLst/>
                <a:latin typeface="+mn-lt"/>
                <a:ea typeface="+mn-ea"/>
                <a:cs typeface="+mn-cs"/>
              </a:rPr>
              <a:t>Android5.0</a:t>
            </a:r>
            <a:r>
              <a:rPr lang="zh-CN" altLang="en-US" sz="1200" b="0" i="0" kern="1200" dirty="0">
                <a:solidFill>
                  <a:schemeClr val="tx1"/>
                </a:solidFill>
                <a:effectLst/>
                <a:latin typeface="+mn-lt"/>
                <a:ea typeface="+mn-ea"/>
                <a:cs typeface="+mn-cs"/>
              </a:rPr>
              <a:t>才开始使用的</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虚拟机，</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虚拟机必须要兼容</a:t>
            </a:r>
            <a:r>
              <a:rPr lang="en-US" altLang="zh-CN" sz="1200" b="0" i="0" kern="1200" dirty="0" err="1">
                <a:solidFill>
                  <a:schemeClr val="tx1"/>
                </a:solidFill>
                <a:effectLst/>
                <a:latin typeface="+mn-lt"/>
                <a:ea typeface="+mn-ea"/>
                <a:cs typeface="+mn-cs"/>
              </a:rPr>
              <a:t>Dalvik</a:t>
            </a:r>
            <a:r>
              <a:rPr lang="zh-CN" altLang="en-US" sz="1200" b="0" i="0" kern="1200" dirty="0">
                <a:solidFill>
                  <a:schemeClr val="tx1"/>
                </a:solidFill>
                <a:effectLst/>
                <a:latin typeface="+mn-lt"/>
                <a:ea typeface="+mn-ea"/>
                <a:cs typeface="+mn-cs"/>
              </a:rPr>
              <a:t>虚拟机的特性，但是</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有一个很好的特性</a:t>
            </a:r>
            <a:r>
              <a:rPr lang="en-US" altLang="zh-CN" sz="1200" b="0" i="0" kern="1200" dirty="0">
                <a:solidFill>
                  <a:schemeClr val="tx1"/>
                </a:solidFill>
                <a:effectLst/>
                <a:latin typeface="+mn-lt"/>
                <a:ea typeface="+mn-ea"/>
                <a:cs typeface="+mn-cs"/>
              </a:rPr>
              <a:t>AOT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ahead of time</a:t>
            </a:r>
            <a:r>
              <a:rPr lang="zh-CN" altLang="en-US" sz="1200" b="0" i="0" kern="1200" dirty="0">
                <a:solidFill>
                  <a:schemeClr val="tx1"/>
                </a:solidFill>
                <a:effectLst/>
                <a:latin typeface="+mn-lt"/>
                <a:ea typeface="+mn-ea"/>
                <a:cs typeface="+mn-cs"/>
              </a:rPr>
              <a:t>），这个特性就是在安装</a:t>
            </a:r>
            <a:r>
              <a:rPr lang="en-US" altLang="zh-CN" sz="1200" b="0" i="0" kern="1200" dirty="0">
                <a:solidFill>
                  <a:schemeClr val="tx1"/>
                </a:solidFill>
                <a:effectLst/>
                <a:latin typeface="+mn-lt"/>
                <a:ea typeface="+mn-ea"/>
                <a:cs typeface="+mn-cs"/>
              </a:rPr>
              <a:t>APK</a:t>
            </a:r>
            <a:r>
              <a:rPr lang="zh-CN" altLang="en-US" sz="1200" b="0" i="0" kern="1200" dirty="0">
                <a:solidFill>
                  <a:schemeClr val="tx1"/>
                </a:solidFill>
                <a:effectLst/>
                <a:latin typeface="+mn-lt"/>
                <a:ea typeface="+mn-ea"/>
                <a:cs typeface="+mn-cs"/>
              </a:rPr>
              <a:t>的时候就将</a:t>
            </a:r>
            <a:r>
              <a:rPr lang="en-US" altLang="zh-CN" sz="1200" b="0" i="0" kern="1200" dirty="0" err="1">
                <a:solidFill>
                  <a:schemeClr val="tx1"/>
                </a:solidFill>
                <a:effectLst/>
                <a:latin typeface="+mn-lt"/>
                <a:ea typeface="+mn-ea"/>
                <a:cs typeface="+mn-cs"/>
              </a:rPr>
              <a:t>dex</a:t>
            </a:r>
            <a:r>
              <a:rPr lang="zh-CN" altLang="en-US" sz="1200" b="0" i="0" kern="1200" dirty="0">
                <a:solidFill>
                  <a:schemeClr val="tx1"/>
                </a:solidFill>
                <a:effectLst/>
                <a:latin typeface="+mn-lt"/>
                <a:ea typeface="+mn-ea"/>
                <a:cs typeface="+mn-cs"/>
              </a:rPr>
              <a:t>直接处理成可直接供</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虚拟机使用的机器码，</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虚拟机将</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dex</a:t>
            </a:r>
            <a:r>
              <a:rPr lang="zh-CN" altLang="en-US" sz="1200" b="0" i="0" kern="1200" dirty="0">
                <a:solidFill>
                  <a:schemeClr val="tx1"/>
                </a:solidFill>
                <a:effectLst/>
                <a:latin typeface="+mn-lt"/>
                <a:ea typeface="+mn-ea"/>
                <a:cs typeface="+mn-cs"/>
              </a:rPr>
              <a:t>文件转换成可直接运行的</a:t>
            </a:r>
            <a:r>
              <a:rPr lang="en-US" altLang="zh-CN" sz="1200" b="0" i="0" kern="1200" dirty="0">
                <a:solidFill>
                  <a:schemeClr val="tx1"/>
                </a:solidFill>
                <a:effectLst/>
                <a:latin typeface="+mn-lt"/>
                <a:ea typeface="+mn-ea"/>
                <a:cs typeface="+mn-cs"/>
              </a:rPr>
              <a:t>.oat</a:t>
            </a:r>
            <a:r>
              <a:rPr lang="zh-CN" altLang="en-US" sz="1200" b="0" i="0" kern="1200" dirty="0">
                <a:solidFill>
                  <a:schemeClr val="tx1"/>
                </a:solidFill>
                <a:effectLst/>
                <a:latin typeface="+mn-lt"/>
                <a:ea typeface="+mn-ea"/>
                <a:cs typeface="+mn-cs"/>
              </a:rPr>
              <a:t>文件，</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虚拟机天生支持多</a:t>
            </a:r>
            <a:r>
              <a:rPr lang="en-US" altLang="zh-CN" sz="1200" b="0" i="0" kern="1200" dirty="0" err="1">
                <a:solidFill>
                  <a:schemeClr val="tx1"/>
                </a:solidFill>
                <a:effectLst/>
                <a:latin typeface="+mn-lt"/>
                <a:ea typeface="+mn-ea"/>
                <a:cs typeface="+mn-cs"/>
              </a:rPr>
              <a:t>dex</a:t>
            </a:r>
            <a:r>
              <a:rPr lang="zh-CN" altLang="en-US" sz="1200" b="0" i="0" kern="1200" dirty="0">
                <a:solidFill>
                  <a:schemeClr val="tx1"/>
                </a:solidFill>
                <a:effectLst/>
                <a:latin typeface="+mn-lt"/>
                <a:ea typeface="+mn-ea"/>
                <a:cs typeface="+mn-cs"/>
              </a:rPr>
              <a:t>，所以也不会有一个合包的过程，所以</a:t>
            </a:r>
            <a:r>
              <a:rPr lang="en-US" altLang="zh-CN" sz="1200" b="0" i="0" kern="1200" dirty="0">
                <a:solidFill>
                  <a:schemeClr val="tx1"/>
                </a:solidFill>
                <a:effectLst/>
                <a:latin typeface="+mn-lt"/>
                <a:ea typeface="+mn-ea"/>
                <a:cs typeface="+mn-cs"/>
              </a:rPr>
              <a:t>ART</a:t>
            </a:r>
            <a:r>
              <a:rPr lang="zh-CN" altLang="en-US" sz="1200" b="0" i="0" kern="1200" dirty="0">
                <a:solidFill>
                  <a:schemeClr val="tx1"/>
                </a:solidFill>
                <a:effectLst/>
                <a:latin typeface="+mn-lt"/>
                <a:ea typeface="+mn-ea"/>
                <a:cs typeface="+mn-cs"/>
              </a:rPr>
              <a:t>虚拟机会很大的提升</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冷启动速度。</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96</a:t>
            </a:fld>
            <a:endParaRPr lang="zh-CN" altLang="en-US"/>
          </a:p>
        </p:txBody>
      </p:sp>
    </p:spTree>
    <p:extLst>
      <p:ext uri="{BB962C8B-B14F-4D97-AF65-F5344CB8AC3E}">
        <p14:creationId xmlns:p14="http://schemas.microsoft.com/office/powerpoint/2010/main" val="10795958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这个接口需要硬件厂商来实现，</a:t>
            </a:r>
            <a:r>
              <a:rPr lang="en-US" altLang="zh-CN" sz="1200" b="0" i="0" kern="1200" dirty="0">
                <a:solidFill>
                  <a:schemeClr val="tx1"/>
                </a:solidFill>
                <a:effectLst/>
                <a:latin typeface="+mn-lt"/>
                <a:ea typeface="+mn-ea"/>
                <a:cs typeface="+mn-cs"/>
              </a:rPr>
              <a:t>HAL</a:t>
            </a:r>
            <a:r>
              <a:rPr lang="zh-CN" altLang="en-US" sz="1200" b="0" i="0" kern="1200" dirty="0">
                <a:solidFill>
                  <a:schemeClr val="tx1"/>
                </a:solidFill>
                <a:effectLst/>
                <a:latin typeface="+mn-lt"/>
                <a:ea typeface="+mn-ea"/>
                <a:cs typeface="+mn-cs"/>
              </a:rPr>
              <a:t>使</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和底层的驱动隔离开来，</a:t>
            </a:r>
            <a:r>
              <a:rPr lang="en-US" altLang="zh-CN" sz="1200" b="0" i="0" kern="1200" dirty="0">
                <a:solidFill>
                  <a:schemeClr val="tx1"/>
                </a:solidFill>
                <a:effectLst/>
                <a:latin typeface="+mn-lt"/>
                <a:ea typeface="+mn-ea"/>
                <a:cs typeface="+mn-cs"/>
              </a:rPr>
              <a:t>HAL</a:t>
            </a:r>
            <a:r>
              <a:rPr lang="zh-CN" altLang="en-US" sz="1200" b="0" i="0" kern="1200" dirty="0">
                <a:solidFill>
                  <a:schemeClr val="tx1"/>
                </a:solidFill>
                <a:effectLst/>
                <a:latin typeface="+mn-lt"/>
                <a:ea typeface="+mn-ea"/>
                <a:cs typeface="+mn-cs"/>
              </a:rPr>
              <a:t>实现被打包成</a:t>
            </a:r>
            <a:r>
              <a:rPr lang="en-US" altLang="zh-CN" sz="1200" b="0" i="0" kern="1200" dirty="0">
                <a:solidFill>
                  <a:schemeClr val="tx1"/>
                </a:solidFill>
                <a:effectLst/>
                <a:latin typeface="+mn-lt"/>
                <a:ea typeface="+mn-ea"/>
                <a:cs typeface="+mn-cs"/>
              </a:rPr>
              <a:t>so</a:t>
            </a:r>
            <a:r>
              <a:rPr lang="zh-CN" altLang="en-US" sz="1200" b="0" i="0" kern="1200" dirty="0">
                <a:solidFill>
                  <a:schemeClr val="tx1"/>
                </a:solidFill>
                <a:effectLst/>
                <a:latin typeface="+mn-lt"/>
                <a:ea typeface="+mn-ea"/>
                <a:cs typeface="+mn-cs"/>
              </a:rPr>
              <a:t>文件，由</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系统在适当的时候加载。一些硬件设备厂商由于商业因素，不希望把自己的核心代码开源出来，而只是提供二进制的代码。另外，</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系统里使用的一些硬件设备接口可能不是使用的</a:t>
            </a:r>
            <a:r>
              <a:rPr lang="en-US" altLang="zh-CN" sz="1200" b="0" i="0" kern="1200" dirty="0">
                <a:solidFill>
                  <a:schemeClr val="tx1"/>
                </a:solidFill>
                <a:effectLst/>
                <a:latin typeface="+mn-lt"/>
                <a:ea typeface="+mn-ea"/>
                <a:cs typeface="+mn-cs"/>
              </a:rPr>
              <a:t>Linux Kernel</a:t>
            </a:r>
            <a:r>
              <a:rPr lang="zh-CN" altLang="en-US" sz="1200" b="0" i="0" kern="1200" dirty="0">
                <a:solidFill>
                  <a:schemeClr val="tx1"/>
                </a:solidFill>
                <a:effectLst/>
                <a:latin typeface="+mn-lt"/>
                <a:ea typeface="+mn-ea"/>
                <a:cs typeface="+mn-cs"/>
              </a:rPr>
              <a:t>的统一接口，并且还有</a:t>
            </a:r>
            <a:r>
              <a:rPr lang="en-US" altLang="zh-CN" sz="1200" b="0" i="0" kern="1200" dirty="0">
                <a:solidFill>
                  <a:schemeClr val="tx1"/>
                </a:solidFill>
                <a:effectLst/>
                <a:latin typeface="+mn-lt"/>
                <a:ea typeface="+mn-ea"/>
                <a:cs typeface="+mn-cs"/>
              </a:rPr>
              <a:t>GPL</a:t>
            </a:r>
            <a:r>
              <a:rPr lang="zh-CN" altLang="en-US" sz="1200" b="0" i="0" kern="1200" dirty="0">
                <a:solidFill>
                  <a:schemeClr val="tx1"/>
                </a:solidFill>
                <a:effectLst/>
                <a:latin typeface="+mn-lt"/>
                <a:ea typeface="+mn-ea"/>
                <a:cs typeface="+mn-cs"/>
              </a:rPr>
              <a:t>版权的原因，所以</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架构里提出了</a:t>
            </a:r>
            <a:r>
              <a:rPr lang="en-US" altLang="zh-CN" sz="1200" b="0" i="0" kern="1200" dirty="0">
                <a:solidFill>
                  <a:schemeClr val="tx1"/>
                </a:solidFill>
                <a:effectLst/>
                <a:latin typeface="+mn-lt"/>
                <a:ea typeface="+mn-ea"/>
                <a:cs typeface="+mn-cs"/>
              </a:rPr>
              <a:t>Hal</a:t>
            </a:r>
            <a:r>
              <a:rPr lang="zh-CN" altLang="en-US" sz="1200" b="0" i="0" kern="1200" dirty="0">
                <a:solidFill>
                  <a:schemeClr val="tx1"/>
                </a:solidFill>
                <a:effectLst/>
                <a:latin typeface="+mn-lt"/>
                <a:ea typeface="+mn-ea"/>
                <a:cs typeface="+mn-cs"/>
              </a:rPr>
              <a:t>的概念，这个</a:t>
            </a:r>
            <a:r>
              <a:rPr lang="en-US" altLang="zh-CN" sz="1200" b="0" i="0" kern="1200" dirty="0">
                <a:solidFill>
                  <a:schemeClr val="tx1"/>
                </a:solidFill>
                <a:effectLst/>
                <a:latin typeface="+mn-lt"/>
                <a:ea typeface="+mn-ea"/>
                <a:cs typeface="+mn-cs"/>
              </a:rPr>
              <a:t>HAL</a:t>
            </a:r>
            <a:r>
              <a:rPr lang="zh-CN" altLang="en-US" sz="1200" b="0" i="0" kern="1200" dirty="0">
                <a:solidFill>
                  <a:schemeClr val="tx1"/>
                </a:solidFill>
                <a:effectLst/>
                <a:latin typeface="+mn-lt"/>
                <a:ea typeface="+mn-ea"/>
                <a:cs typeface="+mn-cs"/>
              </a:rPr>
              <a:t>其实就是独立的意思，</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系统不仅依赖于某一个具体的硬件驱动，而是依赖于</a:t>
            </a:r>
            <a:r>
              <a:rPr lang="en-US" altLang="zh-CN" sz="1200" b="0" i="0" kern="1200" dirty="0">
                <a:solidFill>
                  <a:schemeClr val="tx1"/>
                </a:solidFill>
                <a:effectLst/>
                <a:latin typeface="+mn-lt"/>
                <a:ea typeface="+mn-ea"/>
                <a:cs typeface="+mn-cs"/>
              </a:rPr>
              <a:t>Hal</a:t>
            </a:r>
            <a:r>
              <a:rPr lang="zh-CN" altLang="en-US" sz="1200" b="0" i="0" kern="1200" dirty="0">
                <a:solidFill>
                  <a:schemeClr val="tx1"/>
                </a:solidFill>
                <a:effectLst/>
                <a:latin typeface="+mn-lt"/>
                <a:ea typeface="+mn-ea"/>
                <a:cs typeface="+mn-cs"/>
              </a:rPr>
              <a:t>代码，这样，第三方厂商可以將自己不开源的代码封装在</a:t>
            </a:r>
            <a:r>
              <a:rPr lang="en-US" altLang="zh-CN" sz="1200" b="0" i="0" kern="1200" dirty="0">
                <a:solidFill>
                  <a:schemeClr val="tx1"/>
                </a:solidFill>
                <a:effectLst/>
                <a:latin typeface="+mn-lt"/>
                <a:ea typeface="+mn-ea"/>
                <a:cs typeface="+mn-cs"/>
              </a:rPr>
              <a:t>HAL</a:t>
            </a:r>
            <a:r>
              <a:rPr lang="zh-CN" altLang="en-US" sz="1200" b="0" i="0" kern="1200" dirty="0">
                <a:solidFill>
                  <a:schemeClr val="tx1"/>
                </a:solidFill>
                <a:effectLst/>
                <a:latin typeface="+mn-lt"/>
                <a:ea typeface="+mn-ea"/>
                <a:cs typeface="+mn-cs"/>
              </a:rPr>
              <a:t>层，仅仅提供二进制代码。</a:t>
            </a: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97</a:t>
            </a:fld>
            <a:endParaRPr lang="zh-CN" altLang="en-US"/>
          </a:p>
        </p:txBody>
      </p:sp>
    </p:spTree>
    <p:extLst>
      <p:ext uri="{BB962C8B-B14F-4D97-AF65-F5344CB8AC3E}">
        <p14:creationId xmlns:p14="http://schemas.microsoft.com/office/powerpoint/2010/main" val="10834346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latinLnBrk="0">
              <a:buNone/>
            </a:pPr>
            <a:endParaRPr lang="en-US" altLang="zh-CN" dirty="0"/>
          </a:p>
          <a:p>
            <a:pPr lvl="1"/>
            <a:r>
              <a:rPr lang="zh-CN" altLang="en-US" dirty="0"/>
              <a:t>显示驱动：基于</a:t>
            </a:r>
            <a:r>
              <a:rPr lang="en-US" altLang="zh-CN" dirty="0"/>
              <a:t>Linux</a:t>
            </a:r>
            <a:r>
              <a:rPr lang="zh-CN" altLang="en-US" dirty="0"/>
              <a:t>的帧缓冲驱动</a:t>
            </a:r>
          </a:p>
          <a:p>
            <a:pPr lvl="1"/>
            <a:r>
              <a:rPr lang="zh-CN" altLang="en-US" dirty="0"/>
              <a:t>键盘驱动：作为输入设备的键盘驱动</a:t>
            </a:r>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98</a:t>
            </a:fld>
            <a:endParaRPr lang="zh-CN" altLang="en-US"/>
          </a:p>
        </p:txBody>
      </p:sp>
    </p:spTree>
    <p:extLst>
      <p:ext uri="{BB962C8B-B14F-4D97-AF65-F5344CB8AC3E}">
        <p14:creationId xmlns:p14="http://schemas.microsoft.com/office/powerpoint/2010/main" val="7429322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双缓存绘图</a:t>
            </a:r>
            <a:endParaRPr lang="en-US" altLang="zh-CN" sz="1200" b="0" i="0" kern="1200" dirty="0">
              <a:solidFill>
                <a:schemeClr val="tx1"/>
              </a:solidFill>
              <a:effectLst/>
              <a:latin typeface="+mn-lt"/>
              <a:ea typeface="+mn-ea"/>
              <a:cs typeface="+mn-cs"/>
            </a:endParaRPr>
          </a:p>
          <a:p>
            <a:r>
              <a:rPr lang="zh-CN" altLang="en-US" dirty="0"/>
              <a:t>消除图像刷新时的闪烁现象</a:t>
            </a:r>
            <a:endParaRPr lang="en-US" altLang="zh-CN" dirty="0"/>
          </a:p>
          <a:p>
            <a:pPr lvl="1"/>
            <a:r>
              <a:rPr lang="zh-CN" altLang="en-US" dirty="0"/>
              <a:t>访问显示屏和磁盘的速度远远小于</a:t>
            </a:r>
            <a:r>
              <a:rPr lang="en-US" altLang="zh-CN" dirty="0"/>
              <a:t>CPU</a:t>
            </a:r>
            <a:r>
              <a:rPr lang="zh-CN" altLang="en-US" dirty="0"/>
              <a:t>缓存和内存</a:t>
            </a:r>
            <a:endParaRPr lang="en-US" altLang="zh-CN" dirty="0"/>
          </a:p>
          <a:p>
            <a:pPr lvl="1"/>
            <a:r>
              <a:rPr lang="zh-CN" altLang="en-US" dirty="0"/>
              <a:t>每一次调用绘图函数往显示屏刷新数据，即使显示内容已经加载到了内存，但每一次访问显示屏，仍然会花费比内存大得多的时间</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不用画布，直接在窗口上进行绘图叫做无缓冲绘图。用了一个画布，将所有内容都先画到画布上，在整体绘制到窗口上，就该叫做单缓冲绘图，那个画布就是一个缓冲区。用了两个画布，一个进行临时的绘图，一个进行最终的绘图，这样就叫做双缓冲绘图。</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实现过程</a:t>
            </a:r>
            <a:endParaRPr lang="en-US" altLang="zh-CN" dirty="0"/>
          </a:p>
          <a:p>
            <a:pPr marL="514350" indent="-514350">
              <a:buSzPct val="100000"/>
              <a:buFont typeface="+mj-lt"/>
              <a:buAutoNum type="arabicPeriod"/>
            </a:pPr>
            <a:r>
              <a:rPr lang="zh-CN" altLang="en-US" dirty="0"/>
              <a:t>在内存中创建与画布一致的缓冲区</a:t>
            </a:r>
            <a:endParaRPr lang="en-US" altLang="zh-CN" dirty="0"/>
          </a:p>
          <a:p>
            <a:pPr marL="514350" indent="-514350">
              <a:buSzPct val="100000"/>
              <a:buFont typeface="+mj-lt"/>
              <a:buAutoNum type="arabicPeriod"/>
            </a:pPr>
            <a:r>
              <a:rPr lang="zh-CN" altLang="en-US" dirty="0"/>
              <a:t>在缓冲区画图（内存上操作）</a:t>
            </a:r>
            <a:endParaRPr lang="en-US" altLang="zh-CN" dirty="0"/>
          </a:p>
          <a:p>
            <a:pPr marL="514350" indent="-514350">
              <a:buSzPct val="100000"/>
              <a:buFont typeface="+mj-lt"/>
              <a:buAutoNum type="arabicPeriod"/>
            </a:pPr>
            <a:r>
              <a:rPr lang="zh-CN" altLang="en-US" dirty="0"/>
              <a:t>将</a:t>
            </a:r>
            <a:r>
              <a:rPr lang="zh-CN" altLang="en-US" b="1" dirty="0">
                <a:solidFill>
                  <a:srgbClr val="C00000"/>
                </a:solidFill>
                <a:effectLst>
                  <a:outerShdw blurRad="38100" dist="38100" dir="2700000" algn="tl">
                    <a:srgbClr val="000000">
                      <a:alpha val="43137"/>
                    </a:srgbClr>
                  </a:outerShdw>
                </a:effectLst>
              </a:rPr>
              <a:t>缓冲区位图</a:t>
            </a:r>
            <a:r>
              <a:rPr lang="zh-CN" altLang="en-US" b="1" dirty="0">
                <a:effectLst>
                  <a:outerShdw blurRad="38100" dist="38100" dir="2700000" algn="tl">
                    <a:srgbClr val="000000">
                      <a:alpha val="43137"/>
                    </a:srgbClr>
                  </a:outerShdw>
                </a:effectLst>
              </a:rPr>
              <a:t>拷贝</a:t>
            </a:r>
            <a:r>
              <a:rPr lang="zh-CN" altLang="en-US" dirty="0"/>
              <a:t>到</a:t>
            </a:r>
            <a:r>
              <a:rPr lang="zh-CN" altLang="en-US" b="1" dirty="0">
                <a:solidFill>
                  <a:srgbClr val="0070C0"/>
                </a:solidFill>
                <a:effectLst>
                  <a:outerShdw blurRad="38100" dist="38100" dir="2700000" algn="tl">
                    <a:srgbClr val="000000">
                      <a:alpha val="43137"/>
                    </a:srgbClr>
                  </a:outerShdw>
                </a:effectLst>
              </a:rPr>
              <a:t>当前画布</a:t>
            </a:r>
            <a:r>
              <a:rPr lang="zh-CN" altLang="en-US" dirty="0"/>
              <a:t>上（访问一次显示屏）</a:t>
            </a:r>
            <a:endParaRPr lang="en-US" altLang="zh-CN" dirty="0"/>
          </a:p>
          <a:p>
            <a:pPr marL="514350" indent="-514350">
              <a:buSzPct val="100000"/>
              <a:buFont typeface="+mj-lt"/>
              <a:buAutoNum type="arabicPeriod"/>
            </a:pPr>
            <a:r>
              <a:rPr lang="zh-CN" altLang="en-US" dirty="0"/>
              <a:t>释放内存缓冲区</a:t>
            </a:r>
          </a:p>
          <a:p>
            <a:endParaRPr lang="en-US" altLang="zh-CN" dirty="0"/>
          </a:p>
          <a:p>
            <a:r>
              <a:rPr lang="en-US" altLang="zh-CN" kern="1200" dirty="0">
                <a:solidFill>
                  <a:schemeClr val="tx1"/>
                </a:solidFill>
              </a:rPr>
              <a:t>Binder</a:t>
            </a:r>
          </a:p>
          <a:p>
            <a:r>
              <a:rPr lang="zh-CN" altLang="en-US" dirty="0"/>
              <a:t>问题：进程的</a:t>
            </a:r>
            <a:r>
              <a:rPr lang="en-US" altLang="zh-CN" dirty="0"/>
              <a:t>Activity</a:t>
            </a:r>
            <a:r>
              <a:rPr lang="zh-CN" altLang="en-US" dirty="0"/>
              <a:t>或者</a:t>
            </a:r>
            <a:r>
              <a:rPr lang="en-US" altLang="zh-CN" dirty="0"/>
              <a:t>Service</a:t>
            </a:r>
            <a:r>
              <a:rPr lang="zh-CN" altLang="en-US" dirty="0"/>
              <a:t>是如何通信的？</a:t>
            </a:r>
            <a:endParaRPr lang="en-US" altLang="zh-CN" dirty="0"/>
          </a:p>
          <a:p>
            <a:r>
              <a:rPr lang="en-US" altLang="zh-CN" dirty="0"/>
              <a:t>Binder</a:t>
            </a:r>
            <a:r>
              <a:rPr lang="zh-CN" altLang="en-US" dirty="0"/>
              <a:t>机制中，由一些系统组件组成</a:t>
            </a:r>
            <a:endParaRPr lang="en-US" altLang="zh-CN" dirty="0"/>
          </a:p>
          <a:p>
            <a:pPr lvl="1"/>
            <a:r>
              <a:rPr lang="en-US" altLang="zh-CN" b="1" dirty="0">
                <a:effectLst>
                  <a:outerShdw blurRad="38100" dist="38100" dir="2700000" algn="tl">
                    <a:srgbClr val="000000">
                      <a:alpha val="43137"/>
                    </a:srgbClr>
                  </a:outerShdw>
                </a:effectLst>
              </a:rPr>
              <a:t>Client</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Server</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Service Manager</a:t>
            </a:r>
            <a:r>
              <a:rPr lang="zh-CN" altLang="en-US" dirty="0"/>
              <a:t>和</a:t>
            </a:r>
            <a:r>
              <a:rPr lang="en-US" altLang="zh-CN" b="1" dirty="0">
                <a:effectLst>
                  <a:outerShdw blurRad="38100" dist="38100" dir="2700000" algn="tl">
                    <a:srgbClr val="000000">
                      <a:alpha val="43137"/>
                    </a:srgbClr>
                  </a:outerShdw>
                </a:effectLst>
              </a:rPr>
              <a:t>Binder</a:t>
            </a:r>
            <a:r>
              <a:rPr lang="zh-CN" altLang="en-US" b="1" dirty="0">
                <a:effectLst>
                  <a:outerShdw blurRad="38100" dist="38100" dir="2700000" algn="tl">
                    <a:srgbClr val="000000">
                      <a:alpha val="43137"/>
                    </a:srgbClr>
                  </a:outerShdw>
                </a:effectLst>
              </a:rPr>
              <a:t>驱动</a:t>
            </a:r>
            <a:r>
              <a:rPr lang="zh-CN" altLang="en-US" dirty="0"/>
              <a:t>程序</a:t>
            </a:r>
            <a:endParaRPr lang="en-US" altLang="zh-CN" dirty="0"/>
          </a:p>
          <a:p>
            <a:pPr lvl="1"/>
            <a:r>
              <a:rPr lang="en-US" altLang="zh-CN" dirty="0"/>
              <a:t>Client</a:t>
            </a:r>
            <a:r>
              <a:rPr lang="zh-CN" altLang="en-US" dirty="0"/>
              <a:t>、</a:t>
            </a:r>
            <a:r>
              <a:rPr lang="en-US" altLang="zh-CN" dirty="0"/>
              <a:t>Server</a:t>
            </a:r>
            <a:r>
              <a:rPr lang="zh-CN" altLang="en-US" dirty="0"/>
              <a:t>和</a:t>
            </a:r>
            <a:r>
              <a:rPr lang="en-US" altLang="zh-CN" dirty="0"/>
              <a:t>Service Manager</a:t>
            </a:r>
            <a:r>
              <a:rPr lang="zh-CN" altLang="en-US" dirty="0"/>
              <a:t>运行在用户空间</a:t>
            </a:r>
            <a:endParaRPr lang="en-US" altLang="zh-CN" dirty="0"/>
          </a:p>
          <a:p>
            <a:pPr lvl="1"/>
            <a:r>
              <a:rPr lang="en-US" altLang="zh-CN" dirty="0"/>
              <a:t>Binder</a:t>
            </a:r>
            <a:r>
              <a:rPr lang="zh-CN" altLang="en-US" dirty="0"/>
              <a:t>驱动程序运行内核空间</a:t>
            </a:r>
            <a:endParaRPr lang="en-US" altLang="zh-CN" dirty="0"/>
          </a:p>
          <a:p>
            <a:pPr lvl="1"/>
            <a:endParaRPr lang="en-US" altLang="zh-CN" dirty="0"/>
          </a:p>
          <a:p>
            <a:r>
              <a:rPr lang="en-US" altLang="zh-CN" sz="1200" b="0" i="0" kern="1200" dirty="0">
                <a:solidFill>
                  <a:schemeClr val="tx1"/>
                </a:solidFill>
                <a:effectLst/>
                <a:latin typeface="+mn-lt"/>
                <a:ea typeface="+mn-ea"/>
                <a:cs typeface="+mn-cs"/>
              </a:rPr>
              <a:t>IPC</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Inter-Process Communication</a:t>
            </a:r>
            <a:r>
              <a:rPr lang="zh-CN" altLang="en-US" sz="1200" b="0" i="0" kern="1200" dirty="0">
                <a:solidFill>
                  <a:schemeClr val="tx1"/>
                </a:solidFill>
                <a:effectLst/>
                <a:latin typeface="+mn-lt"/>
                <a:ea typeface="+mn-ea"/>
                <a:cs typeface="+mn-cs"/>
              </a:rPr>
              <a:t>的缩写，含义为进程间通信或者跨进程通信，是指两个进程之间进行数据交换的过程。进程间通信的方式有：</a:t>
            </a:r>
            <a:r>
              <a:rPr lang="en-US" altLang="zh-CN" sz="1200" b="0" i="0" kern="1200" dirty="0">
                <a:solidFill>
                  <a:schemeClr val="tx1"/>
                </a:solidFill>
                <a:effectLst/>
                <a:latin typeface="+mn-lt"/>
                <a:ea typeface="+mn-ea"/>
                <a:cs typeface="+mn-cs"/>
              </a:rPr>
              <a:t>Bundle</a:t>
            </a:r>
            <a:r>
              <a:rPr lang="zh-CN" altLang="en-US" sz="1200" b="0" i="0" kern="1200" dirty="0">
                <a:solidFill>
                  <a:schemeClr val="tx1"/>
                </a:solidFill>
                <a:effectLst/>
                <a:latin typeface="+mn-lt"/>
                <a:ea typeface="+mn-ea"/>
                <a:cs typeface="+mn-cs"/>
              </a:rPr>
              <a:t>、文件共享、</a:t>
            </a:r>
            <a:r>
              <a:rPr lang="en-US" altLang="zh-CN" sz="1200" b="0" i="0" kern="1200" dirty="0">
                <a:solidFill>
                  <a:schemeClr val="tx1"/>
                </a:solidFill>
                <a:effectLst/>
                <a:latin typeface="+mn-lt"/>
                <a:ea typeface="+mn-ea"/>
                <a:cs typeface="+mn-cs"/>
              </a:rPr>
              <a:t>AIDL</a:t>
            </a:r>
            <a:r>
              <a:rPr lang="zh-CN" altLang="en-US" sz="1200" b="0" i="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Android Interface definition language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Messenger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ContentProvider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线程是</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调度的最小单元，进程一般指一个执行单元。在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中最有特色的进程间通信方式就是</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ioctl</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Input</a:t>
            </a:r>
            <a:r>
              <a:rPr lang="en-US" altLang="zh-CN" sz="1200" kern="1200" dirty="0">
                <a:solidFill>
                  <a:schemeClr val="tx1"/>
                </a:solidFill>
                <a:effectLst/>
                <a:latin typeface="+mn-lt"/>
                <a:ea typeface="+mn-ea"/>
                <a:cs typeface="+mn-cs"/>
              </a:rPr>
              <a:t> Output </a:t>
            </a:r>
            <a:r>
              <a:rPr lang="en-US" altLang="zh-CN" sz="1200" kern="1200" dirty="0" err="1">
                <a:solidFill>
                  <a:schemeClr val="tx1"/>
                </a:solidFill>
                <a:effectLst/>
                <a:latin typeface="+mn-lt"/>
                <a:ea typeface="+mn-ea"/>
                <a:cs typeface="+mn-cs"/>
              </a:rPr>
              <a:t>ConTroL</a:t>
            </a:r>
            <a:r>
              <a:rPr lang="zh-CN" altLang="en-US" sz="1200" kern="1200" dirty="0">
                <a:solidFill>
                  <a:schemeClr val="tx1"/>
                </a:solidFill>
                <a:effectLst/>
                <a:latin typeface="+mn-lt"/>
                <a:ea typeface="+mn-ea"/>
                <a:cs typeface="+mn-cs"/>
              </a:rPr>
              <a:t>的简写</a:t>
            </a: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a:t>
            </a:r>
            <a:r>
              <a:rPr lang="zh-CN" altLang="en-US" sz="1200" b="0" i="0" u="none" strike="noStrike" kern="1200" dirty="0">
                <a:solidFill>
                  <a:schemeClr val="tx1"/>
                </a:solidFill>
                <a:effectLst/>
                <a:latin typeface="+mn-lt"/>
                <a:ea typeface="+mn-ea"/>
                <a:cs typeface="+mn-cs"/>
                <a:hlinkClick r:id="rId3"/>
              </a:rPr>
              <a:t>设备驱动程序</a:t>
            </a:r>
            <a:r>
              <a:rPr lang="zh-CN" altLang="en-US" sz="1200" b="0" i="0" kern="1200" dirty="0">
                <a:solidFill>
                  <a:schemeClr val="tx1"/>
                </a:solidFill>
                <a:effectLst/>
                <a:latin typeface="+mn-lt"/>
                <a:ea typeface="+mn-ea"/>
                <a:cs typeface="+mn-cs"/>
              </a:rPr>
              <a:t>中对设备的</a:t>
            </a:r>
            <a:r>
              <a:rPr lang="en-US" altLang="zh-CN" sz="1200" b="0" i="0" u="none" strike="noStrike" kern="1200" dirty="0">
                <a:solidFill>
                  <a:schemeClr val="tx1"/>
                </a:solidFill>
                <a:effectLst/>
                <a:latin typeface="+mn-lt"/>
                <a:ea typeface="+mn-ea"/>
                <a:cs typeface="+mn-cs"/>
                <a:hlinkClick r:id="rId4"/>
              </a:rPr>
              <a:t>I/O</a:t>
            </a:r>
            <a:r>
              <a:rPr lang="zh-CN" altLang="en-US" sz="1200" b="0" i="0" u="none" strike="noStrike" kern="1200" dirty="0">
                <a:solidFill>
                  <a:schemeClr val="tx1"/>
                </a:solidFill>
                <a:effectLst/>
                <a:latin typeface="+mn-lt"/>
                <a:ea typeface="+mn-ea"/>
                <a:cs typeface="+mn-cs"/>
                <a:hlinkClick r:id="rId4"/>
              </a:rPr>
              <a:t>通道</a:t>
            </a:r>
            <a:r>
              <a:rPr lang="zh-CN" altLang="en-US" sz="1200" b="0" i="0" kern="1200" dirty="0">
                <a:solidFill>
                  <a:schemeClr val="tx1"/>
                </a:solidFill>
                <a:effectLst/>
                <a:latin typeface="+mn-lt"/>
                <a:ea typeface="+mn-ea"/>
                <a:cs typeface="+mn-cs"/>
              </a:rPr>
              <a:t>进行管理的函数。所谓对</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通道进行管理，就是对设备的一些特性进行控制，例如串口的传输波特率、马达的转速等等。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228600" indent="-228600">
              <a:buAutoNum type="arabicPeriod"/>
            </a:pP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Service Manager</a:t>
            </a:r>
            <a:r>
              <a:rPr lang="zh-CN" altLang="en-US" sz="1200" b="0" i="0" kern="1200" dirty="0">
                <a:solidFill>
                  <a:schemeClr val="tx1"/>
                </a:solidFill>
                <a:effectLst/>
                <a:latin typeface="+mn-lt"/>
                <a:ea typeface="+mn-ea"/>
                <a:cs typeface="+mn-cs"/>
              </a:rPr>
              <a:t>实现在用户空间中，</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驱动程序实现在内核空间中</a:t>
            </a:r>
          </a:p>
          <a:p>
            <a:r>
              <a:rPr lang="en-US" altLang="zh-CN" sz="1200" b="0" i="0" kern="1200" dirty="0">
                <a:solidFill>
                  <a:schemeClr val="tx1"/>
                </a:solidFill>
                <a:effectLst/>
                <a:latin typeface="+mn-lt"/>
                <a:ea typeface="+mn-ea"/>
                <a:cs typeface="+mn-cs"/>
              </a:rPr>
              <a:t>2. Binder</a:t>
            </a:r>
            <a:r>
              <a:rPr lang="zh-CN" altLang="en-US" sz="1200" b="0" i="0" kern="1200" dirty="0">
                <a:solidFill>
                  <a:schemeClr val="tx1"/>
                </a:solidFill>
                <a:effectLst/>
                <a:latin typeface="+mn-lt"/>
                <a:ea typeface="+mn-ea"/>
                <a:cs typeface="+mn-cs"/>
              </a:rPr>
              <a:t>驱动程序和</a:t>
            </a:r>
            <a:r>
              <a:rPr lang="en-US" altLang="zh-CN" sz="1200" b="0" i="0" kern="1200" dirty="0">
                <a:solidFill>
                  <a:schemeClr val="tx1"/>
                </a:solidFill>
                <a:effectLst/>
                <a:latin typeface="+mn-lt"/>
                <a:ea typeface="+mn-ea"/>
                <a:cs typeface="+mn-cs"/>
              </a:rPr>
              <a:t>Service Manager</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Android</a:t>
            </a:r>
            <a:r>
              <a:rPr lang="zh-CN" altLang="en-US" sz="1200" b="0" i="0" kern="1200" dirty="0">
                <a:solidFill>
                  <a:schemeClr val="tx1"/>
                </a:solidFill>
                <a:effectLst/>
                <a:latin typeface="+mn-lt"/>
                <a:ea typeface="+mn-ea"/>
                <a:cs typeface="+mn-cs"/>
              </a:rPr>
              <a:t>平台中已经实现，开发者只需要在用户空间实现自己的</a:t>
            </a: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Server</a:t>
            </a:r>
          </a:p>
          <a:p>
            <a:r>
              <a:rPr lang="en-US" altLang="zh-CN" sz="1200" b="0" i="0" kern="1200" dirty="0">
                <a:solidFill>
                  <a:schemeClr val="tx1"/>
                </a:solidFill>
                <a:effectLst/>
                <a:latin typeface="+mn-lt"/>
                <a:ea typeface="+mn-ea"/>
                <a:cs typeface="+mn-cs"/>
              </a:rPr>
              <a:t>3. Binder</a:t>
            </a:r>
            <a:r>
              <a:rPr lang="zh-CN" altLang="en-US" sz="1200" b="0" i="0" kern="1200" dirty="0">
                <a:solidFill>
                  <a:schemeClr val="tx1"/>
                </a:solidFill>
                <a:effectLst/>
                <a:latin typeface="+mn-lt"/>
                <a:ea typeface="+mn-ea"/>
                <a:cs typeface="+mn-cs"/>
              </a:rPr>
              <a:t>驱动程序提供设备文件</a:t>
            </a:r>
            <a:r>
              <a:rPr lang="en-US" altLang="zh-CN" sz="1200" b="0" i="0" kern="1200" dirty="0">
                <a:solidFill>
                  <a:schemeClr val="tx1"/>
                </a:solidFill>
                <a:effectLst/>
                <a:latin typeface="+mn-lt"/>
                <a:ea typeface="+mn-ea"/>
                <a:cs typeface="+mn-cs"/>
              </a:rPr>
              <a:t>/dev/binder</a:t>
            </a:r>
            <a:r>
              <a:rPr lang="zh-CN" altLang="en-US" sz="1200" b="0" i="0" kern="1200" dirty="0">
                <a:solidFill>
                  <a:schemeClr val="tx1"/>
                </a:solidFill>
                <a:effectLst/>
                <a:latin typeface="+mn-lt"/>
                <a:ea typeface="+mn-ea"/>
                <a:cs typeface="+mn-cs"/>
              </a:rPr>
              <a:t>与用户空间交互，</a:t>
            </a: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Service Manager</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open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ioctl</a:t>
            </a:r>
            <a:r>
              <a:rPr lang="zh-CN" altLang="en-US" sz="1200" b="0" i="0" kern="1200" dirty="0">
                <a:solidFill>
                  <a:schemeClr val="tx1"/>
                </a:solidFill>
                <a:effectLst/>
                <a:latin typeface="+mn-lt"/>
                <a:ea typeface="+mn-ea"/>
                <a:cs typeface="+mn-cs"/>
              </a:rPr>
              <a:t>文件操作函数与</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驱动程序进行通信</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Client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之间的进程间通信通过</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驱动程序间接实现</a:t>
            </a:r>
          </a:p>
          <a:p>
            <a:r>
              <a:rPr lang="en-US" altLang="zh-CN" sz="1200" b="0" i="0" kern="1200" dirty="0">
                <a:solidFill>
                  <a:schemeClr val="tx1"/>
                </a:solidFill>
                <a:effectLst/>
                <a:latin typeface="+mn-lt"/>
                <a:ea typeface="+mn-ea"/>
                <a:cs typeface="+mn-cs"/>
              </a:rPr>
              <a:t>5. Service Manager</a:t>
            </a:r>
            <a:r>
              <a:rPr lang="zh-CN" altLang="en-US" sz="1200" b="0" i="0" kern="1200" dirty="0">
                <a:solidFill>
                  <a:schemeClr val="tx1"/>
                </a:solidFill>
                <a:effectLst/>
                <a:latin typeface="+mn-lt"/>
                <a:ea typeface="+mn-ea"/>
                <a:cs typeface="+mn-cs"/>
              </a:rPr>
              <a:t>是一个守护进程，用来管理</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，并向</a:t>
            </a: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提供查询</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接口的能力</a:t>
            </a:r>
          </a:p>
          <a:p>
            <a:endParaRPr lang="zh-CN" altLang="en-US" dirty="0"/>
          </a:p>
          <a:p>
            <a:r>
              <a:rPr lang="en-US" altLang="zh-CN" dirty="0"/>
              <a:t>Client-Server</a:t>
            </a:r>
            <a:r>
              <a:rPr lang="zh-CN" altLang="en-US" dirty="0"/>
              <a:t>通信</a:t>
            </a:r>
            <a:endParaRPr lang="en-US" altLang="zh-CN" sz="1200" b="0" i="0" kern="1200" dirty="0">
              <a:solidFill>
                <a:schemeClr val="tx1"/>
              </a:solidFill>
              <a:effectLst/>
              <a:latin typeface="+mn-lt"/>
              <a:ea typeface="+mn-ea"/>
              <a:cs typeface="+mn-cs"/>
            </a:endParaRPr>
          </a:p>
          <a:p>
            <a:r>
              <a:rPr lang="zh-CN" altLang="en-US" dirty="0"/>
              <a:t>进程作为</a:t>
            </a:r>
            <a:r>
              <a:rPr lang="en-US" altLang="zh-CN" dirty="0"/>
              <a:t>Server</a:t>
            </a:r>
            <a:r>
              <a:rPr lang="zh-CN" altLang="en-US" dirty="0"/>
              <a:t>提供服务</a:t>
            </a:r>
            <a:endParaRPr lang="en-US" altLang="zh-CN" dirty="0"/>
          </a:p>
          <a:p>
            <a:pPr lvl="1"/>
            <a:r>
              <a:rPr lang="zh-CN" altLang="en-US" dirty="0"/>
              <a:t>视频</a:t>
            </a:r>
            <a:r>
              <a:rPr lang="en-US" altLang="zh-CN" dirty="0"/>
              <a:t>/</a:t>
            </a:r>
            <a:r>
              <a:rPr lang="zh-CN" altLang="en-US" dirty="0"/>
              <a:t>音频解码，视频捕获，地址本查询，网络连接等</a:t>
            </a:r>
            <a:endParaRPr lang="en-US" altLang="zh-CN" dirty="0"/>
          </a:p>
          <a:p>
            <a:r>
              <a:rPr lang="zh-CN" altLang="en-US" dirty="0"/>
              <a:t>多个进程向</a:t>
            </a:r>
            <a:r>
              <a:rPr lang="en-US" altLang="zh-CN" dirty="0"/>
              <a:t>Server</a:t>
            </a:r>
            <a:r>
              <a:rPr lang="zh-CN" altLang="en-US" dirty="0"/>
              <a:t>发起服务请求，获得所需要的服务</a:t>
            </a:r>
            <a:endParaRPr lang="en-US" altLang="zh-CN" dirty="0"/>
          </a:p>
          <a:p>
            <a:pPr lvl="1"/>
            <a:r>
              <a:rPr lang="en-US" altLang="zh-CN" dirty="0"/>
              <a:t>server</a:t>
            </a:r>
            <a:r>
              <a:rPr lang="zh-CN" altLang="en-US" dirty="0"/>
              <a:t>必须有确定的</a:t>
            </a:r>
            <a:r>
              <a:rPr lang="zh-CN" altLang="en-US" b="1" dirty="0">
                <a:solidFill>
                  <a:srgbClr val="C00000"/>
                </a:solidFill>
                <a:effectLst>
                  <a:outerShdw blurRad="38100" dist="38100" dir="2700000" algn="tl">
                    <a:srgbClr val="000000">
                      <a:alpha val="43137"/>
                    </a:srgbClr>
                  </a:outerShdw>
                </a:effectLst>
              </a:rPr>
              <a:t>访问接入点</a:t>
            </a:r>
            <a:r>
              <a:rPr lang="zh-CN" altLang="en-US" dirty="0"/>
              <a:t>或者说</a:t>
            </a:r>
            <a:r>
              <a:rPr lang="zh-CN" altLang="en-US" b="1" dirty="0">
                <a:solidFill>
                  <a:srgbClr val="C00000"/>
                </a:solidFill>
                <a:effectLst>
                  <a:outerShdw blurRad="38100" dist="38100" dir="2700000" algn="tl">
                    <a:srgbClr val="000000">
                      <a:alpha val="43137"/>
                    </a:srgbClr>
                  </a:outerShdw>
                </a:effectLst>
              </a:rPr>
              <a:t>地址</a:t>
            </a:r>
            <a:r>
              <a:rPr lang="zh-CN" altLang="en-US" dirty="0"/>
              <a:t>来接受</a:t>
            </a:r>
            <a:r>
              <a:rPr lang="en-US" altLang="zh-CN" dirty="0"/>
              <a:t>Client</a:t>
            </a:r>
            <a:r>
              <a:rPr lang="zh-CN" altLang="en-US" dirty="0"/>
              <a:t>的请求</a:t>
            </a:r>
          </a:p>
          <a:p>
            <a:endParaRPr lang="zh-CN" altLang="en-US" dirty="0"/>
          </a:p>
          <a:p>
            <a:r>
              <a:rPr lang="zh-CN" altLang="en-US" sz="1200" b="1" i="0" kern="1200" dirty="0">
                <a:solidFill>
                  <a:schemeClr val="tx1"/>
                </a:solidFill>
                <a:effectLst/>
                <a:latin typeface="+mn-lt"/>
                <a:ea typeface="+mn-ea"/>
                <a:cs typeface="+mn-cs"/>
              </a:rPr>
              <a:t>对</a:t>
            </a:r>
            <a:r>
              <a:rPr lang="en-US" altLang="zh-CN" sz="1200" b="1" i="0" kern="1200" dirty="0">
                <a:solidFill>
                  <a:schemeClr val="tx1"/>
                </a:solidFill>
                <a:effectLst/>
                <a:latin typeface="+mn-lt"/>
                <a:ea typeface="+mn-ea"/>
                <a:cs typeface="+mn-cs"/>
              </a:rPr>
              <a:t>Binder</a:t>
            </a:r>
            <a:r>
              <a:rPr lang="zh-CN" altLang="en-US" sz="1200" b="1" i="0" kern="1200" dirty="0">
                <a:solidFill>
                  <a:schemeClr val="tx1"/>
                </a:solidFill>
                <a:effectLst/>
                <a:latin typeface="+mn-lt"/>
                <a:ea typeface="+mn-ea"/>
                <a:cs typeface="+mn-cs"/>
              </a:rPr>
              <a:t>而言，</a:t>
            </a:r>
            <a:r>
              <a:rPr lang="en-US" altLang="zh-CN" sz="1200" b="1" i="0" kern="1200" dirty="0">
                <a:solidFill>
                  <a:schemeClr val="tx1"/>
                </a:solidFill>
                <a:effectLst/>
                <a:latin typeface="+mn-lt"/>
                <a:ea typeface="+mn-ea"/>
                <a:cs typeface="+mn-cs"/>
              </a:rPr>
              <a:t>Binder</a:t>
            </a:r>
            <a:r>
              <a:rPr lang="zh-CN" altLang="en-US" sz="1200" b="1" i="0" kern="1200" dirty="0">
                <a:solidFill>
                  <a:schemeClr val="tx1"/>
                </a:solidFill>
                <a:effectLst/>
                <a:latin typeface="+mn-lt"/>
                <a:ea typeface="+mn-ea"/>
                <a:cs typeface="+mn-cs"/>
              </a:rPr>
              <a:t>可以看成</a:t>
            </a:r>
            <a:r>
              <a:rPr lang="en-US" altLang="zh-CN" sz="1200" b="1" i="0" kern="1200" dirty="0">
                <a:solidFill>
                  <a:schemeClr val="tx1"/>
                </a:solidFill>
                <a:effectLst/>
                <a:latin typeface="+mn-lt"/>
                <a:ea typeface="+mn-ea"/>
                <a:cs typeface="+mn-cs"/>
              </a:rPr>
              <a:t>Server</a:t>
            </a:r>
            <a:r>
              <a:rPr lang="zh-CN" altLang="en-US" sz="1200" b="1" i="0" kern="1200" dirty="0">
                <a:solidFill>
                  <a:schemeClr val="tx1"/>
                </a:solidFill>
                <a:effectLst/>
                <a:latin typeface="+mn-lt"/>
                <a:ea typeface="+mn-ea"/>
                <a:cs typeface="+mn-cs"/>
              </a:rPr>
              <a:t>提供的实现某个特定服务的访问接入点， </a:t>
            </a:r>
            <a:r>
              <a:rPr lang="en-US" altLang="zh-CN" sz="1200" b="1" i="0" kern="1200" dirty="0">
                <a:solidFill>
                  <a:schemeClr val="tx1"/>
                </a:solidFill>
                <a:effectLst/>
                <a:latin typeface="+mn-lt"/>
                <a:ea typeface="+mn-ea"/>
                <a:cs typeface="+mn-cs"/>
              </a:rPr>
              <a:t>Client</a:t>
            </a:r>
            <a:r>
              <a:rPr lang="zh-CN" altLang="en-US" sz="1200" b="1" i="0" kern="1200" dirty="0">
                <a:solidFill>
                  <a:schemeClr val="tx1"/>
                </a:solidFill>
                <a:effectLst/>
                <a:latin typeface="+mn-lt"/>
                <a:ea typeface="+mn-ea"/>
                <a:cs typeface="+mn-cs"/>
              </a:rPr>
              <a:t>通过这个‘地址’向</a:t>
            </a:r>
            <a:r>
              <a:rPr lang="en-US" altLang="zh-CN" sz="1200" b="1" i="0" kern="1200" dirty="0">
                <a:solidFill>
                  <a:schemeClr val="tx1"/>
                </a:solidFill>
                <a:effectLst/>
                <a:latin typeface="+mn-lt"/>
                <a:ea typeface="+mn-ea"/>
                <a:cs typeface="+mn-cs"/>
              </a:rPr>
              <a:t>Server</a:t>
            </a:r>
            <a:r>
              <a:rPr lang="zh-CN" altLang="en-US" sz="1200" b="1" i="0" kern="1200" dirty="0">
                <a:solidFill>
                  <a:schemeClr val="tx1"/>
                </a:solidFill>
                <a:effectLst/>
                <a:latin typeface="+mn-lt"/>
                <a:ea typeface="+mn-ea"/>
                <a:cs typeface="+mn-cs"/>
              </a:rPr>
              <a:t>发送请求来使用该服务；对</a:t>
            </a:r>
            <a:r>
              <a:rPr lang="en-US" altLang="zh-CN" sz="1200" b="1" i="0" kern="1200" dirty="0">
                <a:solidFill>
                  <a:schemeClr val="tx1"/>
                </a:solidFill>
                <a:effectLst/>
                <a:latin typeface="+mn-lt"/>
                <a:ea typeface="+mn-ea"/>
                <a:cs typeface="+mn-cs"/>
              </a:rPr>
              <a:t>Client</a:t>
            </a:r>
            <a:r>
              <a:rPr lang="zh-CN" altLang="en-US" sz="1200" b="1" i="0" kern="1200" dirty="0">
                <a:solidFill>
                  <a:schemeClr val="tx1"/>
                </a:solidFill>
                <a:effectLst/>
                <a:latin typeface="+mn-lt"/>
                <a:ea typeface="+mn-ea"/>
                <a:cs typeface="+mn-cs"/>
              </a:rPr>
              <a:t>而言，</a:t>
            </a:r>
            <a:r>
              <a:rPr lang="en-US" altLang="zh-CN" sz="1200" b="1" i="0" kern="1200" dirty="0">
                <a:solidFill>
                  <a:schemeClr val="tx1"/>
                </a:solidFill>
                <a:effectLst/>
                <a:latin typeface="+mn-lt"/>
                <a:ea typeface="+mn-ea"/>
                <a:cs typeface="+mn-cs"/>
              </a:rPr>
              <a:t>Binder</a:t>
            </a:r>
            <a:r>
              <a:rPr lang="zh-CN" altLang="en-US" sz="1200" b="1" i="0" kern="1200" dirty="0">
                <a:solidFill>
                  <a:schemeClr val="tx1"/>
                </a:solidFill>
                <a:effectLst/>
                <a:latin typeface="+mn-lt"/>
                <a:ea typeface="+mn-ea"/>
                <a:cs typeface="+mn-cs"/>
              </a:rPr>
              <a:t>可以看成是通向</a:t>
            </a:r>
            <a:r>
              <a:rPr lang="en-US" altLang="zh-CN" sz="1200" b="1" i="0" kern="1200" dirty="0">
                <a:solidFill>
                  <a:schemeClr val="tx1"/>
                </a:solidFill>
                <a:effectLst/>
                <a:latin typeface="+mn-lt"/>
                <a:ea typeface="+mn-ea"/>
                <a:cs typeface="+mn-cs"/>
              </a:rPr>
              <a:t>Server</a:t>
            </a:r>
            <a:r>
              <a:rPr lang="zh-CN" altLang="en-US" sz="1200" b="1" i="0" kern="1200" dirty="0">
                <a:solidFill>
                  <a:schemeClr val="tx1"/>
                </a:solidFill>
                <a:effectLst/>
                <a:latin typeface="+mn-lt"/>
                <a:ea typeface="+mn-ea"/>
                <a:cs typeface="+mn-cs"/>
              </a:rPr>
              <a:t>的管道入口，要想和某个</a:t>
            </a:r>
            <a:r>
              <a:rPr lang="en-US" altLang="zh-CN" sz="1200" b="1" i="0" kern="1200" dirty="0">
                <a:solidFill>
                  <a:schemeClr val="tx1"/>
                </a:solidFill>
                <a:effectLst/>
                <a:latin typeface="+mn-lt"/>
                <a:ea typeface="+mn-ea"/>
                <a:cs typeface="+mn-cs"/>
              </a:rPr>
              <a:t>Server</a:t>
            </a:r>
            <a:r>
              <a:rPr lang="zh-CN" altLang="en-US" sz="1200" b="1" i="0" kern="1200" dirty="0">
                <a:solidFill>
                  <a:schemeClr val="tx1"/>
                </a:solidFill>
                <a:effectLst/>
                <a:latin typeface="+mn-lt"/>
                <a:ea typeface="+mn-ea"/>
                <a:cs typeface="+mn-cs"/>
              </a:rPr>
              <a:t>通信首先必须建立这个管道并获得管道入口。</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是一个实体位于</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中的对象，该对象提供了一套方法用以实现对服务的请求，就象类的成员函数。在</a:t>
            </a: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看来，通过</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指针’调用其提供的方法和通过指针调用其它任何本地对象的方法并无区别，尽管前者的实体位于远端</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中，而后者实体位于本地内存中。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从通信的角度看，</a:t>
            </a: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也可以看作是</a:t>
            </a:r>
            <a:r>
              <a:rPr lang="en-US" altLang="zh-CN" sz="1200" b="0" i="0" kern="1200" dirty="0">
                <a:solidFill>
                  <a:schemeClr val="tx1"/>
                </a:solidFill>
                <a:effectLst/>
                <a:latin typeface="+mn-lt"/>
                <a:ea typeface="+mn-ea"/>
                <a:cs typeface="+mn-cs"/>
              </a:rPr>
              <a:t>Server Binder</a:t>
            </a:r>
            <a:r>
              <a:rPr lang="zh-CN" altLang="en-US" sz="1200" b="0" i="0" kern="1200" dirty="0">
                <a:solidFill>
                  <a:schemeClr val="tx1"/>
                </a:solidFill>
                <a:effectLst/>
                <a:latin typeface="+mn-lt"/>
                <a:ea typeface="+mn-ea"/>
                <a:cs typeface="+mn-cs"/>
              </a:rPr>
              <a:t>的‘代理’，在本地代表远端</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提供服务。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对象是一个可以跨进程引用的对象，它的实体位于一个进程中，而它的引用却遍布于系统的各个进程之中。</a:t>
            </a:r>
            <a:endParaRPr lang="zh-CN" altLang="en-US" dirty="0"/>
          </a:p>
          <a:p>
            <a:pPr lvl="1"/>
            <a:endParaRPr lang="zh-CN" altLang="en-US" dirty="0"/>
          </a:p>
          <a:p>
            <a:r>
              <a:rPr lang="en-US" altLang="zh-CN" dirty="0"/>
              <a:t>Bundle</a:t>
            </a:r>
            <a:endParaRPr lang="zh-CN" altLang="en-US" dirty="0"/>
          </a:p>
          <a:p>
            <a:r>
              <a:rPr lang="zh-CN" altLang="zh-CN" dirty="0"/>
              <a:t>负责为</a:t>
            </a:r>
            <a:r>
              <a:rPr lang="en-US" altLang="zh-CN" dirty="0"/>
              <a:t>Intent</a:t>
            </a:r>
            <a:r>
              <a:rPr lang="zh-CN" altLang="zh-CN" dirty="0"/>
              <a:t>保存附加参数信息</a:t>
            </a:r>
            <a:endParaRPr lang="en-US" altLang="zh-CN" dirty="0"/>
          </a:p>
          <a:p>
            <a:r>
              <a:rPr lang="zh-CN" altLang="zh-CN" dirty="0"/>
              <a:t>实现了</a:t>
            </a:r>
            <a:r>
              <a:rPr lang="en-US" altLang="zh-CN" b="1" dirty="0" err="1">
                <a:solidFill>
                  <a:srgbClr val="C00000"/>
                </a:solidFill>
              </a:rPr>
              <a:t>android.os.Paracelable</a:t>
            </a:r>
            <a:r>
              <a:rPr lang="zh-CN" altLang="zh-CN" dirty="0"/>
              <a:t>接口</a:t>
            </a:r>
            <a:endParaRPr lang="en-US" altLang="zh-CN" dirty="0"/>
          </a:p>
          <a:p>
            <a:r>
              <a:rPr lang="zh-CN" altLang="zh-CN" dirty="0"/>
              <a:t>内部维护一个</a:t>
            </a:r>
            <a:r>
              <a:rPr lang="en-US" altLang="zh-CN" dirty="0"/>
              <a:t>Map</a:t>
            </a:r>
            <a:r>
              <a:rPr lang="zh-CN" altLang="zh-CN" dirty="0"/>
              <a:t>类型的属性，用于以键值对的形式存放附加参数信息</a:t>
            </a:r>
            <a:endParaRPr lang="en-US" altLang="zh-CN" dirty="0"/>
          </a:p>
          <a:p>
            <a:r>
              <a:rPr lang="zh-CN" altLang="zh-CN" dirty="0"/>
              <a:t>使用</a:t>
            </a:r>
            <a:r>
              <a:rPr lang="en-US" altLang="zh-CN" dirty="0"/>
              <a:t>Intent</a:t>
            </a:r>
            <a:r>
              <a:rPr lang="zh-CN" altLang="zh-CN" dirty="0"/>
              <a:t>的</a:t>
            </a:r>
            <a:r>
              <a:rPr lang="en-US" altLang="zh-CN" b="1" dirty="0" err="1">
                <a:solidFill>
                  <a:srgbClr val="C00000"/>
                </a:solidFill>
              </a:rPr>
              <a:t>putExtra</a:t>
            </a:r>
            <a:r>
              <a:rPr lang="zh-CN" altLang="zh-CN" b="1" dirty="0">
                <a:solidFill>
                  <a:srgbClr val="C00000"/>
                </a:solidFill>
              </a:rPr>
              <a:t>方法</a:t>
            </a:r>
            <a:r>
              <a:rPr lang="zh-CN" altLang="zh-CN" dirty="0"/>
              <a:t>放置附加信息，将具体的参数信息放置到</a:t>
            </a:r>
            <a:r>
              <a:rPr lang="en-US" altLang="zh-CN" dirty="0"/>
              <a:t>Bundle</a:t>
            </a:r>
            <a:r>
              <a:rPr lang="zh-CN" altLang="zh-CN" dirty="0"/>
              <a:t>实例中</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Bundle</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Activity</a:t>
            </a:r>
            <a:r>
              <a:rPr lang="zh-CN" altLang="en-US" sz="1200" b="0" i="0" kern="1200" dirty="0">
                <a:solidFill>
                  <a:schemeClr val="tx1"/>
                </a:solidFill>
                <a:effectLst/>
                <a:latin typeface="+mn-lt"/>
                <a:ea typeface="+mn-ea"/>
                <a:cs typeface="+mn-cs"/>
              </a:rPr>
              <a:t>之间传递数据，传递的数据可以是</a:t>
            </a:r>
            <a:r>
              <a:rPr lang="en-US" altLang="zh-CN" sz="1200" b="0" i="0" kern="1200" dirty="0" err="1">
                <a:solidFill>
                  <a:schemeClr val="tx1"/>
                </a:solidFill>
                <a:effectLst/>
                <a:latin typeface="+mn-lt"/>
                <a:ea typeface="+mn-ea"/>
                <a:cs typeface="+mn-cs"/>
              </a:rPr>
              <a:t>boolean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byte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long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double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等基本类型或它们对应的数组，也可以是对象或对象数组。当</a:t>
            </a:r>
            <a:r>
              <a:rPr lang="en-US" altLang="zh-CN" sz="1200" b="0" i="0" kern="1200" dirty="0">
                <a:solidFill>
                  <a:schemeClr val="tx1"/>
                </a:solidFill>
                <a:effectLst/>
                <a:latin typeface="+mn-lt"/>
                <a:ea typeface="+mn-ea"/>
                <a:cs typeface="+mn-cs"/>
              </a:rPr>
              <a:t>Bundle</a:t>
            </a:r>
            <a:r>
              <a:rPr lang="zh-CN" altLang="en-US" sz="1200" b="0" i="0" kern="1200" dirty="0">
                <a:solidFill>
                  <a:schemeClr val="tx1"/>
                </a:solidFill>
                <a:effectLst/>
                <a:latin typeface="+mn-lt"/>
                <a:ea typeface="+mn-ea"/>
                <a:cs typeface="+mn-cs"/>
              </a:rPr>
              <a:t>传递的是对象或对象数组时，必须实现</a:t>
            </a:r>
            <a:r>
              <a:rPr lang="en-US" altLang="zh-CN" sz="1200" b="0" i="0" u="none" strike="noStrike" kern="1200" dirty="0">
                <a:solidFill>
                  <a:schemeClr val="tx1"/>
                </a:solidFill>
                <a:effectLst/>
                <a:latin typeface="+mn-lt"/>
                <a:ea typeface="+mn-ea"/>
                <a:cs typeface="+mn-cs"/>
                <a:hlinkClick r:id="rId5"/>
              </a:rPr>
              <a:t>Serializable </a:t>
            </a:r>
            <a:r>
              <a:rPr lang="zh-CN" altLang="en-US" sz="1200" b="0" i="0" u="none" strike="noStrike" kern="1200" dirty="0">
                <a:solidFill>
                  <a:schemeClr val="tx1"/>
                </a:solidFill>
                <a:effectLst/>
                <a:latin typeface="+mn-lt"/>
                <a:ea typeface="+mn-ea"/>
                <a:cs typeface="+mn-cs"/>
                <a:hlinkClick r:id="rId5"/>
              </a:rPr>
              <a:t>或</a:t>
            </a:r>
            <a:r>
              <a:rPr lang="en-US" altLang="zh-CN" sz="1200" b="0" i="0" u="none" strike="noStrike" kern="1200" dirty="0" err="1">
                <a:solidFill>
                  <a:schemeClr val="tx1"/>
                </a:solidFill>
                <a:effectLst/>
                <a:latin typeface="+mn-lt"/>
                <a:ea typeface="+mn-ea"/>
                <a:cs typeface="+mn-cs"/>
                <a:hlinkClick r:id="rId5"/>
              </a:rPr>
              <a:t>Parcelable</a:t>
            </a:r>
            <a:r>
              <a:rPr lang="zh-CN" altLang="en-US" sz="1200" b="0" i="0" kern="1200" dirty="0">
                <a:solidFill>
                  <a:schemeClr val="tx1"/>
                </a:solidFill>
                <a:effectLst/>
                <a:latin typeface="+mn-lt"/>
                <a:ea typeface="+mn-ea"/>
                <a:cs typeface="+mn-cs"/>
              </a:rPr>
              <a:t>接口。</a:t>
            </a:r>
            <a:endParaRPr lang="zh-CN" altLang="en-US" dirty="0"/>
          </a:p>
          <a:p>
            <a:pPr marL="0" indent="0">
              <a:buNone/>
            </a:pPr>
            <a:r>
              <a:rPr lang="en-US" altLang="zh-CN" dirty="0"/>
              <a:t>Intent </a:t>
            </a:r>
            <a:r>
              <a:rPr lang="en-US" altLang="zh-CN" dirty="0" err="1"/>
              <a:t>intent</a:t>
            </a:r>
            <a:r>
              <a:rPr lang="en-US" altLang="zh-CN" dirty="0"/>
              <a:t> = new Intent("</a:t>
            </a:r>
            <a:r>
              <a:rPr lang="en-US" altLang="zh-CN" dirty="0" err="1"/>
              <a:t>com.scott.intent.action.TARGET</a:t>
            </a:r>
            <a:r>
              <a:rPr lang="en-US" altLang="zh-CN" dirty="0"/>
              <a:t>");  </a:t>
            </a:r>
          </a:p>
          <a:p>
            <a:pPr marL="0" indent="0">
              <a:buNone/>
            </a:pPr>
            <a:r>
              <a:rPr lang="en-US" altLang="zh-CN" dirty="0"/>
              <a:t>Bundle </a:t>
            </a:r>
            <a:r>
              <a:rPr lang="en-US" altLang="zh-CN" dirty="0" err="1"/>
              <a:t>bundle</a:t>
            </a:r>
            <a:r>
              <a:rPr lang="en-US" altLang="zh-CN" dirty="0"/>
              <a:t> = new Bundle();  </a:t>
            </a:r>
          </a:p>
          <a:p>
            <a:pPr marL="0" indent="0">
              <a:buNone/>
            </a:pPr>
            <a:r>
              <a:rPr lang="en-US" altLang="zh-CN" b="1" dirty="0" err="1"/>
              <a:t>bundle.putInt</a:t>
            </a:r>
            <a:r>
              <a:rPr lang="en-US" altLang="zh-CN" dirty="0"/>
              <a:t>("id", 0);  </a:t>
            </a:r>
          </a:p>
          <a:p>
            <a:pPr marL="0" indent="0">
              <a:buNone/>
            </a:pPr>
            <a:r>
              <a:rPr lang="en-US" altLang="zh-CN" b="1" dirty="0" err="1"/>
              <a:t>bundle.putString</a:t>
            </a:r>
            <a:r>
              <a:rPr lang="en-US" altLang="zh-CN" dirty="0"/>
              <a:t>("name", "</a:t>
            </a:r>
            <a:r>
              <a:rPr lang="en-US" altLang="zh-CN" dirty="0" err="1"/>
              <a:t>scott</a:t>
            </a:r>
            <a:r>
              <a:rPr lang="en-US" altLang="zh-CN" dirty="0"/>
              <a:t>");  </a:t>
            </a:r>
          </a:p>
          <a:p>
            <a:pPr marL="0" indent="0">
              <a:buNone/>
            </a:pPr>
            <a:r>
              <a:rPr lang="en-US" altLang="zh-CN" dirty="0" err="1"/>
              <a:t>intent.</a:t>
            </a:r>
            <a:r>
              <a:rPr lang="en-US" altLang="zh-CN" b="1" dirty="0" err="1">
                <a:solidFill>
                  <a:srgbClr val="C00000"/>
                </a:solidFill>
                <a:effectLst>
                  <a:outerShdw blurRad="38100" dist="38100" dir="2700000" algn="tl">
                    <a:srgbClr val="000000">
                      <a:alpha val="43137"/>
                    </a:srgbClr>
                  </a:outerShdw>
                </a:effectLst>
              </a:rPr>
              <a:t>putExtras</a:t>
            </a:r>
            <a:r>
              <a:rPr lang="en-US" altLang="zh-CN" dirty="0"/>
              <a:t>(bundle);  </a:t>
            </a:r>
          </a:p>
          <a:p>
            <a:pPr marL="0" indent="0">
              <a:buNone/>
            </a:pPr>
            <a:r>
              <a:rPr lang="en-US" altLang="zh-CN" dirty="0" err="1"/>
              <a:t>startActivity</a:t>
            </a:r>
            <a:r>
              <a:rPr lang="en-US" altLang="zh-CN" dirty="0"/>
              <a:t>(intent); </a:t>
            </a:r>
          </a:p>
          <a:p>
            <a:pPr marL="0" indent="0">
              <a:buNone/>
            </a:pPr>
            <a:endParaRPr lang="en-US" altLang="zh-CN" dirty="0"/>
          </a:p>
          <a:p>
            <a:pPr marL="0" indent="0">
              <a:buNone/>
            </a:pPr>
            <a:r>
              <a:rPr lang="en-US" altLang="zh-CN" dirty="0"/>
              <a:t>Bundle </a:t>
            </a:r>
            <a:r>
              <a:rPr lang="en-US" altLang="zh-CN" dirty="0" err="1"/>
              <a:t>bundle</a:t>
            </a:r>
            <a:r>
              <a:rPr lang="en-US" altLang="zh-CN" dirty="0"/>
              <a:t> = </a:t>
            </a:r>
            <a:r>
              <a:rPr lang="en-US" altLang="zh-CN" dirty="0" err="1"/>
              <a:t>intent.getExtras</a:t>
            </a:r>
            <a:r>
              <a:rPr lang="en-US" altLang="zh-CN" dirty="0"/>
              <a:t>();  </a:t>
            </a:r>
          </a:p>
          <a:p>
            <a:pPr marL="0" indent="0">
              <a:buNone/>
            </a:pPr>
            <a:r>
              <a:rPr lang="en-US" altLang="zh-CN" dirty="0" err="1"/>
              <a:t>int</a:t>
            </a:r>
            <a:r>
              <a:rPr lang="en-US" altLang="zh-CN" dirty="0"/>
              <a:t> id = </a:t>
            </a:r>
            <a:r>
              <a:rPr lang="en-US" altLang="zh-CN" dirty="0" err="1"/>
              <a:t>bundle.getInt</a:t>
            </a:r>
            <a:r>
              <a:rPr lang="en-US" altLang="zh-CN" dirty="0"/>
              <a:t>("id");  </a:t>
            </a:r>
          </a:p>
          <a:p>
            <a:pPr marL="0" indent="0">
              <a:buNone/>
            </a:pPr>
            <a:r>
              <a:rPr lang="en-US" altLang="zh-CN" dirty="0"/>
              <a:t>String name = </a:t>
            </a:r>
            <a:r>
              <a:rPr lang="en-US" altLang="zh-CN" dirty="0" err="1"/>
              <a:t>bundle.getString</a:t>
            </a:r>
            <a:r>
              <a:rPr lang="en-US" altLang="zh-CN" dirty="0"/>
              <a:t>("name"); </a:t>
            </a:r>
            <a:endParaRPr lang="zh-CN" altLang="en-US" dirty="0"/>
          </a:p>
          <a:p>
            <a:pPr marL="0" indent="0">
              <a:buNone/>
            </a:pPr>
            <a:endParaRPr lang="en-US" altLang="zh-CN" dirty="0"/>
          </a:p>
          <a:p>
            <a:pPr marL="0" indent="0">
              <a:buNone/>
            </a:pPr>
            <a:r>
              <a:rPr lang="zh-CN" altLang="en-US" dirty="0"/>
              <a:t>跨进程通信</a:t>
            </a:r>
          </a:p>
          <a:p>
            <a:r>
              <a:rPr lang="zh-CN" altLang="en-US" dirty="0"/>
              <a:t>传递相对较复杂的数据</a:t>
            </a:r>
            <a:endParaRPr lang="en-US" altLang="zh-CN" dirty="0"/>
          </a:p>
          <a:p>
            <a:pPr lvl="1"/>
            <a:r>
              <a:rPr lang="zh-CN" altLang="en-US" dirty="0"/>
              <a:t>比如图片之类的资源</a:t>
            </a:r>
            <a:endParaRPr lang="en-US" altLang="zh-CN" dirty="0"/>
          </a:p>
          <a:p>
            <a:r>
              <a:rPr lang="zh-CN" altLang="en-US" dirty="0"/>
              <a:t>数据都包装在一个自定义的类中</a:t>
            </a:r>
            <a:endParaRPr lang="en-US" altLang="zh-CN" dirty="0"/>
          </a:p>
          <a:p>
            <a:pPr lvl="1"/>
            <a:r>
              <a:rPr lang="zh-CN" altLang="en-US" dirty="0"/>
              <a:t>类需要实现</a:t>
            </a:r>
            <a:r>
              <a:rPr lang="en-US" altLang="zh-CN" dirty="0" err="1"/>
              <a:t>Parcelable</a:t>
            </a:r>
            <a:r>
              <a:rPr lang="zh-CN" altLang="en-US" dirty="0"/>
              <a:t>接口</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100</a:t>
            </a:fld>
            <a:endParaRPr lang="zh-CN" altLang="en-US"/>
          </a:p>
        </p:txBody>
      </p:sp>
    </p:spTree>
    <p:extLst>
      <p:ext uri="{BB962C8B-B14F-4D97-AF65-F5344CB8AC3E}">
        <p14:creationId xmlns:p14="http://schemas.microsoft.com/office/powerpoint/2010/main" val="375347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在注册完成的时候收到一条广播，然后按下 </a:t>
            </a:r>
            <a:r>
              <a:rPr lang="en-US" altLang="zh-CN" sz="1200" b="0" i="0" kern="1200" dirty="0">
                <a:solidFill>
                  <a:schemeClr val="tx1"/>
                </a:solidFill>
                <a:effectLst/>
                <a:latin typeface="+mn-lt"/>
                <a:ea typeface="+mn-ea"/>
                <a:cs typeface="+mn-cs"/>
              </a:rPr>
              <a:t>Home </a:t>
            </a:r>
            <a:r>
              <a:rPr lang="zh-CN" altLang="en-US" sz="1200" b="0" i="0" kern="1200" dirty="0">
                <a:solidFill>
                  <a:schemeClr val="tx1"/>
                </a:solidFill>
                <a:effectLst/>
                <a:latin typeface="+mn-lt"/>
                <a:ea typeface="+mn-ea"/>
                <a:cs typeface="+mn-cs"/>
              </a:rPr>
              <a:t>键回到主界面（注意不能按 </a:t>
            </a:r>
            <a:r>
              <a:rPr lang="en-US" altLang="zh-CN" sz="1200" b="0" i="0" kern="1200" dirty="0">
                <a:solidFill>
                  <a:schemeClr val="tx1"/>
                </a:solidFill>
                <a:effectLst/>
                <a:latin typeface="+mn-lt"/>
                <a:ea typeface="+mn-ea"/>
                <a:cs typeface="+mn-cs"/>
              </a:rPr>
              <a:t>Back </a:t>
            </a:r>
            <a:r>
              <a:rPr lang="zh-CN" altLang="en-US" sz="1200" b="0" i="0" kern="1200" dirty="0">
                <a:solidFill>
                  <a:schemeClr val="tx1"/>
                </a:solidFill>
                <a:effectLst/>
                <a:latin typeface="+mn-lt"/>
                <a:ea typeface="+mn-ea"/>
                <a:cs typeface="+mn-cs"/>
              </a:rPr>
              <a:t>键，否则 </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方法会执</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行），接着按下 </a:t>
            </a:r>
            <a:r>
              <a:rPr lang="en-US" altLang="zh-CN" sz="1200" b="0" i="0" kern="1200" dirty="0">
                <a:solidFill>
                  <a:schemeClr val="tx1"/>
                </a:solidFill>
                <a:effectLst/>
                <a:latin typeface="+mn-lt"/>
                <a:ea typeface="+mn-ea"/>
                <a:cs typeface="+mn-cs"/>
              </a:rPr>
              <a:t>Menu </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System settings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Data usage </a:t>
            </a:r>
            <a:r>
              <a:rPr lang="zh-CN" altLang="en-US" sz="1200" b="0" i="0" kern="1200" dirty="0">
                <a:solidFill>
                  <a:schemeClr val="tx1"/>
                </a:solidFill>
                <a:effectLst/>
                <a:latin typeface="+mn-lt"/>
                <a:ea typeface="+mn-ea"/>
                <a:cs typeface="+mn-cs"/>
              </a:rPr>
              <a:t>进入到数据使用详情界面，然后尝试着开关 </a:t>
            </a:r>
            <a:r>
              <a:rPr lang="en-US" altLang="zh-CN" sz="1200" b="0" i="0" kern="1200" dirty="0">
                <a:solidFill>
                  <a:schemeClr val="tx1"/>
                </a:solidFill>
                <a:effectLst/>
                <a:latin typeface="+mn-lt"/>
                <a:ea typeface="+mn-ea"/>
                <a:cs typeface="+mn-cs"/>
              </a:rPr>
              <a:t>Mobile Data </a:t>
            </a:r>
            <a:r>
              <a:rPr lang="zh-CN" altLang="en-US" sz="1200" b="0" i="0" kern="1200" dirty="0">
                <a:solidFill>
                  <a:schemeClr val="tx1"/>
                </a:solidFill>
                <a:effectLst/>
                <a:latin typeface="+mn-lt"/>
                <a:ea typeface="+mn-ea"/>
                <a:cs typeface="+mn-cs"/>
              </a:rPr>
              <a:t>来启动和禁用网络，你就会看到有 </a:t>
            </a:r>
            <a:r>
              <a:rPr lang="en-US" altLang="zh-CN" sz="1200" b="0" i="0" kern="1200" dirty="0">
                <a:solidFill>
                  <a:schemeClr val="tx1"/>
                </a:solidFill>
                <a:effectLst/>
                <a:latin typeface="+mn-lt"/>
                <a:ea typeface="+mn-ea"/>
                <a:cs typeface="+mn-cs"/>
              </a:rPr>
              <a:t>Toast </a:t>
            </a:r>
            <a:r>
              <a:rPr lang="zh-CN" altLang="en-US" sz="1200" b="0" i="0" kern="1200" dirty="0">
                <a:solidFill>
                  <a:schemeClr val="tx1"/>
                </a:solidFill>
                <a:effectLst/>
                <a:latin typeface="+mn-lt"/>
                <a:ea typeface="+mn-ea"/>
                <a:cs typeface="+mn-cs"/>
              </a:rPr>
              <a:t>提醒你网络发生了变化。</a:t>
            </a:r>
            <a:r>
              <a:rPr lang="zh-CN" altLang="en-US" dirty="0"/>
              <a:t> </a:t>
            </a:r>
            <a:endParaRPr lang="en-US" altLang="zh-CN" dirty="0"/>
          </a:p>
          <a:p>
            <a:endParaRPr lang="en-US" altLang="zh-CN" dirty="0"/>
          </a:p>
          <a:p>
            <a:r>
              <a:rPr lang="zh-CN" altLang="en-US" dirty="0"/>
              <a:t>动态注册可以自由地控制注册与注销</a:t>
            </a:r>
            <a:endParaRPr lang="en-US" altLang="zh-CN" dirty="0"/>
          </a:p>
          <a:p>
            <a:r>
              <a:rPr lang="zh-CN" altLang="en-US" dirty="0"/>
              <a:t>缺点：必须要在</a:t>
            </a:r>
            <a:r>
              <a:rPr lang="zh-CN" altLang="en-US" b="1" dirty="0">
                <a:solidFill>
                  <a:srgbClr val="C00000"/>
                </a:solidFill>
              </a:rPr>
              <a:t>程序启动之后</a:t>
            </a:r>
            <a:r>
              <a:rPr lang="zh-CN" altLang="en-US" dirty="0"/>
              <a:t>才能接收到广播</a:t>
            </a:r>
            <a:endParaRPr lang="en-US" altLang="zh-CN" dirty="0"/>
          </a:p>
          <a:p>
            <a:pPr lvl="1"/>
            <a:r>
              <a:rPr lang="zh-CN" altLang="en-US" dirty="0"/>
              <a:t>注册的逻辑写在 </a:t>
            </a:r>
            <a:r>
              <a:rPr lang="en-US" altLang="zh-CN" dirty="0" err="1"/>
              <a:t>onCreate</a:t>
            </a:r>
            <a:r>
              <a:rPr lang="en-US" altLang="zh-CN" dirty="0"/>
              <a:t>()</a:t>
            </a:r>
            <a:r>
              <a:rPr lang="zh-CN" altLang="en-US" dirty="0"/>
              <a:t>方法中</a:t>
            </a:r>
            <a:endParaRPr lang="en-US" altLang="zh-CN" dirty="0"/>
          </a:p>
          <a:p>
            <a:r>
              <a:rPr lang="zh-CN" altLang="en-US" dirty="0"/>
              <a:t>让程序在</a:t>
            </a:r>
            <a:r>
              <a:rPr lang="zh-CN" altLang="en-US" b="1" dirty="0">
                <a:solidFill>
                  <a:srgbClr val="C00000"/>
                </a:solidFill>
              </a:rPr>
              <a:t>未启动</a:t>
            </a:r>
            <a:r>
              <a:rPr lang="zh-CN" altLang="en-US" dirty="0"/>
              <a:t>的情况下就能接收到广播</a:t>
            </a:r>
            <a:r>
              <a:rPr lang="en-US" altLang="zh-CN" dirty="0"/>
              <a:t>——</a:t>
            </a:r>
            <a:r>
              <a:rPr lang="zh-CN" altLang="en-US" dirty="0"/>
              <a:t>静态注册方式</a:t>
            </a:r>
          </a:p>
          <a:p>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8</a:t>
            </a:fld>
            <a:endParaRPr lang="zh-CN" altLang="en-US"/>
          </a:p>
        </p:txBody>
      </p:sp>
    </p:spTree>
    <p:extLst>
      <p:ext uri="{BB962C8B-B14F-4D97-AF65-F5344CB8AC3E}">
        <p14:creationId xmlns:p14="http://schemas.microsoft.com/office/powerpoint/2010/main" val="3297204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如果程序需要访问一些系统的关键性信息，必须在配置文件中声明权限才可以，否则程 序 将 会 直 接 崩 溃 ， 比 如 这 里 查 询 系 统 的 网 络 状 态 就 是 需 要 声 明 权 限 的 。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Home </a:t>
            </a:r>
            <a:r>
              <a:rPr lang="zh-CN" altLang="en-US" sz="1200" b="0" i="0" kern="1200" dirty="0">
                <a:solidFill>
                  <a:schemeClr val="tx1"/>
                </a:solidFill>
                <a:effectLst/>
                <a:latin typeface="+mn-lt"/>
                <a:ea typeface="+mn-ea"/>
                <a:cs typeface="+mn-cs"/>
              </a:rPr>
              <a:t>键→按下 </a:t>
            </a:r>
            <a:r>
              <a:rPr lang="en-US" altLang="zh-CN" sz="1200" b="0" i="0" kern="1200" dirty="0">
                <a:solidFill>
                  <a:schemeClr val="tx1"/>
                </a:solidFill>
                <a:effectLst/>
                <a:latin typeface="+mn-lt"/>
                <a:ea typeface="+mn-ea"/>
                <a:cs typeface="+mn-cs"/>
              </a:rPr>
              <a:t>Menu </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System </a:t>
            </a:r>
            <a:r>
              <a:rPr lang="en-US" altLang="zh-CN" sz="1200" b="0" i="0" kern="1200" dirty="0" err="1">
                <a:solidFill>
                  <a:schemeClr val="tx1"/>
                </a:solidFill>
                <a:effectLst/>
                <a:latin typeface="+mn-lt"/>
                <a:ea typeface="+mn-ea"/>
                <a:cs typeface="+mn-cs"/>
              </a:rPr>
              <a:t>settings→Data</a:t>
            </a:r>
            <a:r>
              <a:rPr lang="en-US" altLang="zh-CN" sz="1200" b="0" i="0" kern="1200" dirty="0">
                <a:solidFill>
                  <a:schemeClr val="tx1"/>
                </a:solidFill>
                <a:effectLst/>
                <a:latin typeface="+mn-lt"/>
                <a:ea typeface="+mn-ea"/>
                <a:cs typeface="+mn-cs"/>
              </a:rPr>
              <a:t> usage </a:t>
            </a:r>
            <a:r>
              <a:rPr lang="zh-CN" altLang="en-US" sz="1200" b="0" i="0" kern="1200" dirty="0">
                <a:solidFill>
                  <a:schemeClr val="tx1"/>
                </a:solidFill>
                <a:effectLst/>
                <a:latin typeface="+mn-lt"/>
                <a:ea typeface="+mn-ea"/>
                <a:cs typeface="+mn-cs"/>
              </a:rPr>
              <a:t>进入到数据使用详情界面，关闭 </a:t>
            </a:r>
            <a:r>
              <a:rPr lang="en-US" altLang="zh-CN" sz="1200" b="0" i="0" kern="1200" dirty="0">
                <a:solidFill>
                  <a:schemeClr val="tx1"/>
                </a:solidFill>
                <a:effectLst/>
                <a:latin typeface="+mn-lt"/>
                <a:ea typeface="+mn-ea"/>
                <a:cs typeface="+mn-cs"/>
              </a:rPr>
              <a:t>Mobile Data </a:t>
            </a:r>
            <a:r>
              <a:rPr lang="zh-CN" altLang="en-US" sz="1200" b="0" i="0" kern="1200" dirty="0">
                <a:solidFill>
                  <a:schemeClr val="tx1"/>
                </a:solidFill>
                <a:effectLst/>
                <a:latin typeface="+mn-lt"/>
                <a:ea typeface="+mn-ea"/>
                <a:cs typeface="+mn-cs"/>
              </a:rPr>
              <a:t>会弹出无网络可用的提示</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10"/>
          </p:nvPr>
        </p:nvSpPr>
        <p:spPr/>
        <p:txBody>
          <a:bodyPr/>
          <a:lstStyle/>
          <a:p>
            <a:fld id="{0F2076A9-7AC7-469C-99F7-1CB70429BA05}" type="slidenum">
              <a:rPr lang="zh-CN" altLang="en-US" smtClean="0"/>
              <a:t>9</a:t>
            </a:fld>
            <a:endParaRPr lang="zh-CN" altLang="en-US"/>
          </a:p>
        </p:txBody>
      </p:sp>
    </p:spTree>
    <p:extLst>
      <p:ext uri="{BB962C8B-B14F-4D97-AF65-F5344CB8AC3E}">
        <p14:creationId xmlns:p14="http://schemas.microsoft.com/office/powerpoint/2010/main" val="31284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67452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9271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53081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0418" y="66588"/>
            <a:ext cx="10515600" cy="802063"/>
          </a:xfrm>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idx="1"/>
          </p:nvPr>
        </p:nvSpPr>
        <p:spPr>
          <a:xfrm>
            <a:off x="838200" y="1040860"/>
            <a:ext cx="10515600" cy="513610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
        <p:nvSpPr>
          <p:cNvPr id="7" name="矩形 6"/>
          <p:cNvSpPr/>
          <p:nvPr userDrawn="1"/>
        </p:nvSpPr>
        <p:spPr>
          <a:xfrm>
            <a:off x="406399" y="0"/>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矩形 7"/>
          <p:cNvSpPr/>
          <p:nvPr userDrawn="1"/>
        </p:nvSpPr>
        <p:spPr>
          <a:xfrm>
            <a:off x="514925" y="-1"/>
            <a:ext cx="55419" cy="895927"/>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0" name="直接连接符 9"/>
          <p:cNvCxnSpPr/>
          <p:nvPr userDrawn="1"/>
        </p:nvCxnSpPr>
        <p:spPr>
          <a:xfrm flipV="1">
            <a:off x="670754" y="845344"/>
            <a:ext cx="4777546" cy="3644"/>
          </a:xfrm>
          <a:prstGeom prst="line">
            <a:avLst/>
          </a:prstGeom>
          <a:ln w="12700">
            <a:solidFill>
              <a:schemeClr val="accent1">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2" name="矩形 11"/>
          <p:cNvSpPr/>
          <p:nvPr userDrawn="1"/>
        </p:nvSpPr>
        <p:spPr>
          <a:xfrm>
            <a:off x="1165955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矩形 14"/>
          <p:cNvSpPr/>
          <p:nvPr userDrawn="1"/>
        </p:nvSpPr>
        <p:spPr>
          <a:xfrm>
            <a:off x="11723463" y="6721475"/>
            <a:ext cx="45719" cy="136525"/>
          </a:xfrm>
          <a:prstGeom prst="rect">
            <a:avLst/>
          </a:prstGeom>
          <a:solidFill>
            <a:srgbClr val="0070C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359214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64186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879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12833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67247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308985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505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CD69422-E893-4DDB-9A7E-F86CEABEE12D}" type="datetimeFigureOut">
              <a:rPr lang="zh-CN" altLang="en-US" smtClean="0"/>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B4F502-AEE6-4D70-927B-AC49763F54CA}" type="slidenum">
              <a:rPr lang="zh-CN" altLang="en-US" smtClean="0"/>
              <a:t>‹#›</a:t>
            </a:fld>
            <a:endParaRPr lang="zh-CN" altLang="en-US"/>
          </a:p>
        </p:txBody>
      </p:sp>
    </p:spTree>
    <p:extLst>
      <p:ext uri="{BB962C8B-B14F-4D97-AF65-F5344CB8AC3E}">
        <p14:creationId xmlns:p14="http://schemas.microsoft.com/office/powerpoint/2010/main" val="20581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21709"/>
            <a:ext cx="10515600" cy="8020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154545"/>
            <a:ext cx="10515600" cy="502241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DCD69422-E893-4DDB-9A7E-F86CEABEE12D}" type="datetimeFigureOut">
              <a:rPr lang="zh-CN" altLang="en-US" smtClean="0"/>
              <a:pPr/>
              <a:t>2019/10/30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38B4F502-AEE6-4D70-927B-AC49763F54CA}" type="slidenum">
              <a:rPr lang="zh-CN" altLang="en-US" smtClean="0"/>
              <a:pPr/>
              <a:t>‹#›</a:t>
            </a:fld>
            <a:endParaRPr lang="zh-CN" altLang="en-US"/>
          </a:p>
        </p:txBody>
      </p:sp>
      <p:sp>
        <p:nvSpPr>
          <p:cNvPr id="8" name="文本框 7"/>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p:cNvPicPr>
            <a:picLocks noChangeAspect="1"/>
          </p:cNvPicPr>
          <p:nvPr userDrawn="1"/>
        </p:nvPicPr>
        <p:blipFill rotWithShape="1">
          <a:blip r:embed="rId13">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56408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93.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tags" Target="../tags/tag3.xml"/><Relationship Id="rId7" Type="http://schemas.openxmlformats.org/officeDocument/2006/relationships/image" Target="../media/image25.png"/><Relationship Id="rId12" Type="http://schemas.microsoft.com/office/2007/relationships/hdphoto" Target="../media/hdphoto6.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27.png"/><Relationship Id="rId5" Type="http://schemas.openxmlformats.org/officeDocument/2006/relationships/tags" Target="../tags/tag5.xml"/><Relationship Id="rId10" Type="http://schemas.microsoft.com/office/2007/relationships/hdphoto" Target="../media/hdphoto5.wdp"/><Relationship Id="rId4" Type="http://schemas.openxmlformats.org/officeDocument/2006/relationships/tags" Target="../tags/tag4.xml"/><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7.wdp"/><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8.xml"/><Relationship Id="rId7"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1.png"/><Relationship Id="rId4" Type="http://schemas.openxmlformats.org/officeDocument/2006/relationships/tags" Target="../tags/tag9.xml"/><Relationship Id="rId9"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2.xml"/><Relationship Id="rId13" Type="http://schemas.openxmlformats.org/officeDocument/2006/relationships/image" Target="../media/image46.png"/><Relationship Id="rId3" Type="http://schemas.openxmlformats.org/officeDocument/2006/relationships/tags" Target="../tags/tag14.xml"/><Relationship Id="rId7" Type="http://schemas.openxmlformats.org/officeDocument/2006/relationships/slideLayout" Target="../slideLayouts/slideLayout2.xml"/><Relationship Id="rId12" Type="http://schemas.microsoft.com/office/2007/relationships/hdphoto" Target="../media/hdphoto9.wdp"/><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45.png"/><Relationship Id="rId5" Type="http://schemas.openxmlformats.org/officeDocument/2006/relationships/tags" Target="../tags/tag16.xml"/><Relationship Id="rId10" Type="http://schemas.microsoft.com/office/2007/relationships/hdphoto" Target="../media/hdphoto8.wdp"/><Relationship Id="rId4" Type="http://schemas.openxmlformats.org/officeDocument/2006/relationships/tags" Target="../tags/tag15.xml"/><Relationship Id="rId9" Type="http://schemas.openxmlformats.org/officeDocument/2006/relationships/image" Target="../media/image44.png"/><Relationship Id="rId14" Type="http://schemas.microsoft.com/office/2007/relationships/hdphoto" Target="../media/hdphoto10.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microsoft.com/office/2007/relationships/hdphoto" Target="../media/hdphoto11.wdp"/></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6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61.png"/><Relationship Id="rId3" Type="http://schemas.openxmlformats.org/officeDocument/2006/relationships/tags" Target="../tags/tag20.xml"/><Relationship Id="rId7" Type="http://schemas.openxmlformats.org/officeDocument/2006/relationships/tags" Target="../tags/tag24.xml"/><Relationship Id="rId12" Type="http://schemas.microsoft.com/office/2007/relationships/hdphoto" Target="../media/hdphoto12.wdp"/><Relationship Id="rId2" Type="http://schemas.openxmlformats.org/officeDocument/2006/relationships/tags" Target="../tags/tag19.xml"/><Relationship Id="rId16" Type="http://schemas.microsoft.com/office/2007/relationships/hdphoto" Target="../media/hdphoto14.wd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60.png"/><Relationship Id="rId5" Type="http://schemas.openxmlformats.org/officeDocument/2006/relationships/tags" Target="../tags/tag22.xml"/><Relationship Id="rId15" Type="http://schemas.openxmlformats.org/officeDocument/2006/relationships/image" Target="../media/image62.png"/><Relationship Id="rId10"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tags" Target="../tags/tag26.xml"/><Relationship Id="rId14" Type="http://schemas.microsoft.com/office/2007/relationships/hdphoto" Target="../media/hdphoto13.wdp"/></Relationships>
</file>

<file path=ppt/slides/_rels/slide6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7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chemas.android.com/apk/res/android"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86.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85.png"/><Relationship Id="rId2" Type="http://schemas.openxmlformats.org/officeDocument/2006/relationships/tags" Target="../tags/tag28.xml"/><Relationship Id="rId16" Type="http://schemas.openxmlformats.org/officeDocument/2006/relationships/image" Target="../media/image89.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notesSlide" Target="../notesSlides/notesSlide72.xml"/><Relationship Id="rId5" Type="http://schemas.openxmlformats.org/officeDocument/2006/relationships/tags" Target="../tags/tag31.xml"/><Relationship Id="rId15" Type="http://schemas.openxmlformats.org/officeDocument/2006/relationships/image" Target="../media/image88.png"/><Relationship Id="rId10"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image" Target="../media/image8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33" y="1645286"/>
            <a:ext cx="3324041" cy="3324041"/>
          </a:xfrm>
          <a:prstGeom prst="rect">
            <a:avLst/>
          </a:prstGeom>
        </p:spPr>
      </p:pic>
      <p:sp>
        <p:nvSpPr>
          <p:cNvPr id="5" name="矩形 4"/>
          <p:cNvSpPr/>
          <p:nvPr/>
        </p:nvSpPr>
        <p:spPr>
          <a:xfrm>
            <a:off x="4828674" y="2102313"/>
            <a:ext cx="6096000" cy="1003608"/>
          </a:xfrm>
          <a:prstGeom prst="rect">
            <a:avLst/>
          </a:prstGeom>
          <a:noFill/>
        </p:spPr>
        <p:txBody>
          <a:bodyPr vert="horz" wrap="square" rtlCol="0">
            <a:spAutoFit/>
          </a:bodyPr>
          <a:lstStyle/>
          <a:p>
            <a:pPr algn="ctr">
              <a:lnSpc>
                <a:spcPct val="120000"/>
              </a:lnSpc>
              <a:spcBef>
                <a:spcPts val="600"/>
              </a:spcBef>
            </a:pPr>
            <a:r>
              <a:rPr lang="zh-CN" altLang="en-US" sz="5400" dirty="0">
                <a:latin typeface="Arial" panose="020B0604020202020204" pitchFamily="34" charset="0"/>
                <a:ea typeface="微软雅黑" panose="020B0503020204020204" pitchFamily="34" charset="-122"/>
                <a:cs typeface="Arial" panose="020B0604020202020204" pitchFamily="34" charset="0"/>
              </a:rPr>
              <a:t>系统级别的消息</a:t>
            </a:r>
          </a:p>
        </p:txBody>
      </p:sp>
      <p:sp>
        <p:nvSpPr>
          <p:cNvPr id="7" name="矩形 6"/>
          <p:cNvSpPr/>
          <p:nvPr/>
        </p:nvSpPr>
        <p:spPr>
          <a:xfrm>
            <a:off x="6264694" y="4054579"/>
            <a:ext cx="3223959" cy="523220"/>
          </a:xfrm>
          <a:prstGeom prst="rect">
            <a:avLst/>
          </a:prstGeom>
        </p:spPr>
        <p:txBody>
          <a:bodyPr wrap="none">
            <a:spAutoFit/>
          </a:bodyPr>
          <a:lstStyle/>
          <a:p>
            <a:r>
              <a:rPr lang="en-US" altLang="zh-CN" sz="2800" dirty="0" err="1">
                <a:solidFill>
                  <a:schemeClr val="tx1">
                    <a:lumMod val="50000"/>
                    <a:lumOff val="50000"/>
                  </a:schemeClr>
                </a:solidFill>
              </a:rPr>
              <a:t>BroadcastReceiver</a:t>
            </a:r>
            <a:endParaRPr lang="zh-CN" altLang="en-US" sz="2800" dirty="0">
              <a:solidFill>
                <a:schemeClr val="tx1">
                  <a:lumMod val="50000"/>
                  <a:lumOff val="50000"/>
                </a:schemeClr>
              </a:solidFill>
            </a:endParaRPr>
          </a:p>
        </p:txBody>
      </p:sp>
      <p:sp>
        <p:nvSpPr>
          <p:cNvPr id="8" name="矩形 7"/>
          <p:cNvSpPr/>
          <p:nvPr/>
        </p:nvSpPr>
        <p:spPr>
          <a:xfrm>
            <a:off x="5629905" y="3561224"/>
            <a:ext cx="4493538" cy="609398"/>
          </a:xfrm>
          <a:prstGeom prst="rect">
            <a:avLst/>
          </a:prstGeom>
          <a:noFill/>
        </p:spPr>
        <p:txBody>
          <a:bodyPr vert="horz" wrap="square" rtlCol="0">
            <a:spAutoFit/>
          </a:bodyPr>
          <a:lstStyle/>
          <a:p>
            <a:pPr>
              <a:lnSpc>
                <a:spcPct val="120000"/>
              </a:lnSpc>
              <a:spcBef>
                <a:spcPts val="600"/>
              </a:spcBef>
            </a:pPr>
            <a:r>
              <a:rPr lang="zh-CN" altLang="en-US" sz="2800" dirty="0">
                <a:latin typeface="Arial" panose="020B0604020202020204" pitchFamily="34" charset="0"/>
                <a:ea typeface="微软雅黑" panose="020B0503020204020204" pitchFamily="34" charset="-122"/>
                <a:cs typeface="Arial" panose="020B0604020202020204" pitchFamily="34" charset="0"/>
              </a:rPr>
              <a:t>系统中不同组件之间的通信</a:t>
            </a:r>
          </a:p>
        </p:txBody>
      </p:sp>
      <p:cxnSp>
        <p:nvCxnSpPr>
          <p:cNvPr id="9" name="直接箭头连接符 8"/>
          <p:cNvCxnSpPr/>
          <p:nvPr/>
        </p:nvCxnSpPr>
        <p:spPr>
          <a:xfrm flipH="1">
            <a:off x="5474319" y="3516520"/>
            <a:ext cx="4872839"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999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广播的分类</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10</a:t>
            </a:fld>
            <a:endParaRPr lang="zh-CN" altLang="en-US"/>
          </a:p>
        </p:txBody>
      </p:sp>
      <p:grpSp>
        <p:nvGrpSpPr>
          <p:cNvPr id="12" name="组合 11"/>
          <p:cNvGrpSpPr/>
          <p:nvPr/>
        </p:nvGrpSpPr>
        <p:grpSpPr>
          <a:xfrm>
            <a:off x="1623771" y="4197056"/>
            <a:ext cx="3385863" cy="1026563"/>
            <a:chOff x="5654158" y="3933443"/>
            <a:chExt cx="3385863" cy="1026563"/>
          </a:xfrm>
        </p:grpSpPr>
        <p:sp>
          <p:nvSpPr>
            <p:cNvPr id="5" name="矩形 4"/>
            <p:cNvSpPr/>
            <p:nvPr/>
          </p:nvSpPr>
          <p:spPr>
            <a:xfrm>
              <a:off x="6536612" y="3933443"/>
              <a:ext cx="1620957" cy="564898"/>
            </a:xfrm>
            <a:prstGeom prst="rect">
              <a:avLst/>
            </a:prstGeom>
            <a:noFill/>
          </p:spPr>
          <p:txBody>
            <a:bodyPr vert="horz" wrap="square" rtlCol="0">
              <a:spAutoFit/>
            </a:bodyPr>
            <a:lstStyle/>
            <a:p>
              <a:pPr>
                <a:lnSpc>
                  <a:spcPct val="120000"/>
                </a:lnSpc>
                <a:spcBef>
                  <a:spcPts val="600"/>
                </a:spcBef>
              </a:pPr>
              <a:r>
                <a:rPr lang="zh-CN" altLang="en-US" sz="2800" b="1" dirty="0">
                  <a:latin typeface="Arial" panose="020B0604020202020204" pitchFamily="34" charset="0"/>
                  <a:ea typeface="微软雅黑" panose="020B0503020204020204" pitchFamily="34" charset="-122"/>
                  <a:cs typeface="Arial" panose="020B0604020202020204" pitchFamily="34" charset="0"/>
                </a:rPr>
                <a:t>普通广播</a:t>
              </a:r>
              <a:endParaRPr lang="en-US" altLang="zh-CN" sz="2800" b="1" dirty="0">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5654158" y="4498341"/>
              <a:ext cx="3385863" cy="461665"/>
            </a:xfrm>
            <a:prstGeom prst="rect">
              <a:avLst/>
            </a:prstGeom>
          </p:spPr>
          <p:txBody>
            <a:bodyPr wrap="none">
              <a:spAutoFit/>
            </a:bodyPr>
            <a:lstStyle/>
            <a:p>
              <a:r>
                <a:rPr lang="zh-CN" altLang="en-US" sz="2400" dirty="0">
                  <a:solidFill>
                    <a:schemeClr val="tx1">
                      <a:lumMod val="50000"/>
                      <a:lumOff val="50000"/>
                    </a:schemeClr>
                  </a:solidFill>
                </a:rPr>
                <a:t>（</a:t>
              </a:r>
              <a:r>
                <a:rPr lang="en-US" altLang="zh-CN" sz="2400" dirty="0">
                  <a:solidFill>
                    <a:schemeClr val="tx1">
                      <a:lumMod val="50000"/>
                      <a:lumOff val="50000"/>
                    </a:schemeClr>
                  </a:solidFill>
                </a:rPr>
                <a:t>Normal broadcasts</a:t>
              </a:r>
              <a:r>
                <a:rPr lang="zh-CN" altLang="en-US" sz="2400" dirty="0">
                  <a:solidFill>
                    <a:schemeClr val="tx1">
                      <a:lumMod val="50000"/>
                      <a:lumOff val="50000"/>
                    </a:schemeClr>
                  </a:solidFill>
                </a:rPr>
                <a:t>）</a:t>
              </a:r>
            </a:p>
          </p:txBody>
        </p:sp>
      </p:grpSp>
      <p:grpSp>
        <p:nvGrpSpPr>
          <p:cNvPr id="15" name="组合 14"/>
          <p:cNvGrpSpPr/>
          <p:nvPr/>
        </p:nvGrpSpPr>
        <p:grpSpPr>
          <a:xfrm>
            <a:off x="6950593" y="1635793"/>
            <a:ext cx="3522118" cy="3587825"/>
            <a:chOff x="7672488" y="1635793"/>
            <a:chExt cx="3522118" cy="3587825"/>
          </a:xfrm>
        </p:grpSpPr>
        <p:sp>
          <p:nvSpPr>
            <p:cNvPr id="7" name="矩形 6"/>
            <p:cNvSpPr/>
            <p:nvPr/>
          </p:nvSpPr>
          <p:spPr>
            <a:xfrm>
              <a:off x="8623069" y="4197056"/>
              <a:ext cx="1620957" cy="564898"/>
            </a:xfrm>
            <a:prstGeom prst="rect">
              <a:avLst/>
            </a:prstGeom>
            <a:noFill/>
          </p:spPr>
          <p:txBody>
            <a:bodyPr vert="horz" wrap="square" rtlCol="0">
              <a:spAutoFit/>
            </a:bodyPr>
            <a:lstStyle/>
            <a:p>
              <a:pPr>
                <a:lnSpc>
                  <a:spcPct val="120000"/>
                </a:lnSpc>
                <a:spcBef>
                  <a:spcPts val="600"/>
                </a:spcBef>
              </a:pPr>
              <a:r>
                <a:rPr lang="zh-CN" altLang="en-US" sz="2800" b="1" dirty="0">
                  <a:latin typeface="Arial" panose="020B0604020202020204" pitchFamily="34" charset="0"/>
                  <a:ea typeface="微软雅黑" panose="020B0503020204020204" pitchFamily="34" charset="-122"/>
                  <a:cs typeface="Arial" panose="020B0604020202020204" pitchFamily="34" charset="0"/>
                </a:rPr>
                <a:t>有序广播</a:t>
              </a:r>
            </a:p>
          </p:txBody>
        </p:sp>
        <p:sp>
          <p:nvSpPr>
            <p:cNvPr id="10" name="矩形 9"/>
            <p:cNvSpPr/>
            <p:nvPr/>
          </p:nvSpPr>
          <p:spPr>
            <a:xfrm>
              <a:off x="7672488" y="4761953"/>
              <a:ext cx="3522118" cy="461665"/>
            </a:xfrm>
            <a:prstGeom prst="rect">
              <a:avLst/>
            </a:prstGeom>
          </p:spPr>
          <p:txBody>
            <a:bodyPr wrap="none">
              <a:spAutoFit/>
            </a:bodyPr>
            <a:lstStyle/>
            <a:p>
              <a:r>
                <a:rPr lang="zh-CN" altLang="en-US" sz="2400" dirty="0">
                  <a:solidFill>
                    <a:schemeClr val="tx1">
                      <a:lumMod val="50000"/>
                      <a:lumOff val="50000"/>
                    </a:schemeClr>
                  </a:solidFill>
                </a:rPr>
                <a:t>（</a:t>
              </a:r>
              <a:r>
                <a:rPr lang="en-US" altLang="zh-CN" sz="2400" dirty="0">
                  <a:solidFill>
                    <a:schemeClr val="tx1">
                      <a:lumMod val="50000"/>
                      <a:lumOff val="50000"/>
                    </a:schemeClr>
                  </a:solidFill>
                </a:rPr>
                <a:t>Ordered broadcasts</a:t>
              </a:r>
              <a:r>
                <a:rPr lang="zh-CN" altLang="en-US" sz="2400" dirty="0">
                  <a:solidFill>
                    <a:schemeClr val="tx1">
                      <a:lumMod val="50000"/>
                      <a:lumOff val="50000"/>
                    </a:schemeClr>
                  </a:solidFill>
                </a:rPr>
                <a:t>）</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700" y="1635793"/>
              <a:ext cx="2235695" cy="2235695"/>
            </a:xfrm>
            <a:prstGeom prst="rect">
              <a:avLst/>
            </a:prstGeom>
          </p:spPr>
        </p:pic>
      </p:gr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4204" y="1801140"/>
            <a:ext cx="1905000" cy="1905000"/>
          </a:xfrm>
          <a:prstGeom prst="rect">
            <a:avLst/>
          </a:prstGeom>
        </p:spPr>
      </p:pic>
    </p:spTree>
    <p:extLst>
      <p:ext uri="{BB962C8B-B14F-4D97-AF65-F5344CB8AC3E}">
        <p14:creationId xmlns:p14="http://schemas.microsoft.com/office/powerpoint/2010/main" val="2408695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100</a:t>
            </a:fld>
            <a:r>
              <a:rPr lang="en-US" altLang="zh-CN"/>
              <a:t>-246</a:t>
            </a:r>
            <a:endParaRPr lang="en-US" altLang="zh-CN" dirty="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6715" t="12282" r="15697" b="12282"/>
          <a:stretch/>
        </p:blipFill>
        <p:spPr>
          <a:xfrm>
            <a:off x="2147777" y="1193171"/>
            <a:ext cx="2024614" cy="225972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383" y="1004975"/>
            <a:ext cx="2047875" cy="2447925"/>
          </a:xfrm>
          <a:prstGeom prst="rect">
            <a:avLst/>
          </a:prstGeom>
        </p:spPr>
      </p:pic>
      <p:sp>
        <p:nvSpPr>
          <p:cNvPr id="9" name="右中括号 8"/>
          <p:cNvSpPr/>
          <p:nvPr/>
        </p:nvSpPr>
        <p:spPr>
          <a:xfrm rot="5400000">
            <a:off x="5426772" y="-1180238"/>
            <a:ext cx="845288" cy="8420989"/>
          </a:xfrm>
          <a:prstGeom prst="rightBracket">
            <a:avLst>
              <a:gd name="adj" fmla="val 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11336" r="12792"/>
          <a:stretch/>
        </p:blipFill>
        <p:spPr>
          <a:xfrm>
            <a:off x="1634511" y="3962140"/>
            <a:ext cx="1850065" cy="2438400"/>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08" y="4114800"/>
            <a:ext cx="2424112" cy="2424112"/>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9991" y="3962140"/>
            <a:ext cx="2254102" cy="2576772"/>
          </a:xfrm>
          <a:prstGeom prst="rect">
            <a:avLst/>
          </a:prstGeom>
        </p:spPr>
      </p:pic>
      <p:sp>
        <p:nvSpPr>
          <p:cNvPr id="14" name="内容占位符 2"/>
          <p:cNvSpPr>
            <a:spLocks noGrp="1"/>
          </p:cNvSpPr>
          <p:nvPr>
            <p:ph idx="1"/>
          </p:nvPr>
        </p:nvSpPr>
        <p:spPr>
          <a:xfrm>
            <a:off x="4662408" y="3030256"/>
            <a:ext cx="2472959" cy="837073"/>
          </a:xfrm>
          <a:solidFill>
            <a:srgbClr val="FFFFFF"/>
          </a:solidFill>
          <a:ln>
            <a:noFill/>
          </a:ln>
        </p:spPr>
        <p:txBody>
          <a:bodyPr>
            <a:noAutofit/>
          </a:bodyPr>
          <a:lstStyle/>
          <a:p>
            <a:pPr marL="0" indent="0" algn="ctr" latinLnBrk="0">
              <a:buNone/>
            </a:pPr>
            <a:r>
              <a:rPr lang="en-US" altLang="zh-CN" sz="3200" b="1" dirty="0"/>
              <a:t>Hybrid App</a:t>
            </a:r>
            <a:endParaRPr lang="zh-CN" altLang="en-US" sz="3200" b="1" dirty="0"/>
          </a:p>
        </p:txBody>
      </p:sp>
    </p:spTree>
    <p:extLst>
      <p:ext uri="{BB962C8B-B14F-4D97-AF65-F5344CB8AC3E}">
        <p14:creationId xmlns:p14="http://schemas.microsoft.com/office/powerpoint/2010/main" val="12762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 calcmode="lin" valueType="num">
                                      <p:cBhvr additive="base">
                                        <p:cTn id="7"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标准广播</a:t>
            </a:r>
          </a:p>
        </p:txBody>
      </p:sp>
      <p:sp>
        <p:nvSpPr>
          <p:cNvPr id="3" name="内容占位符 2"/>
          <p:cNvSpPr>
            <a:spLocks noGrp="1"/>
          </p:cNvSpPr>
          <p:nvPr>
            <p:ph idx="1"/>
          </p:nvPr>
        </p:nvSpPr>
        <p:spPr>
          <a:xfrm>
            <a:off x="1676400" y="4937182"/>
            <a:ext cx="8831179" cy="1784293"/>
          </a:xfrm>
        </p:spPr>
        <p:txBody>
          <a:bodyPr>
            <a:normAutofit/>
          </a:bodyPr>
          <a:lstStyle/>
          <a:p>
            <a:pPr marL="0" indent="0">
              <a:buNone/>
            </a:pPr>
            <a:r>
              <a:rPr lang="zh-CN" altLang="en-US" b="1" dirty="0"/>
              <a:t>完全异步执行的广播</a:t>
            </a:r>
            <a:endParaRPr lang="en-US" altLang="zh-CN" b="1" dirty="0"/>
          </a:p>
          <a:p>
            <a:pPr marL="0" lvl="1"/>
            <a:r>
              <a:rPr lang="zh-CN" altLang="en-US" dirty="0"/>
              <a:t>所有的广播接收器几乎都会在同一时刻接收到这条广播消息</a:t>
            </a:r>
            <a:endParaRPr lang="en-US" altLang="zh-CN" dirty="0"/>
          </a:p>
          <a:p>
            <a:pPr marL="0" lvl="1"/>
            <a:r>
              <a:rPr lang="zh-CN" altLang="en-US" dirty="0"/>
              <a:t>无法被截断</a:t>
            </a: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11</a:t>
            </a:fld>
            <a:r>
              <a:rPr lang="en-US" altLang="zh-CN"/>
              <a:t>-246</a:t>
            </a:r>
            <a:endParaRPr lang="en-US" altLang="zh-CN" dirty="0"/>
          </a:p>
        </p:txBody>
      </p:sp>
      <p:grpSp>
        <p:nvGrpSpPr>
          <p:cNvPr id="5" name="组合 4"/>
          <p:cNvGrpSpPr/>
          <p:nvPr/>
        </p:nvGrpSpPr>
        <p:grpSpPr>
          <a:xfrm>
            <a:off x="2553904" y="1098596"/>
            <a:ext cx="7076170" cy="3672808"/>
            <a:chOff x="1169472" y="1236076"/>
            <a:chExt cx="7741515" cy="4470025"/>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237" y="2523101"/>
              <a:ext cx="1636950" cy="1922290"/>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2863" y="1236076"/>
              <a:ext cx="1044879" cy="1044879"/>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8542" y="4694690"/>
              <a:ext cx="1049200" cy="1011411"/>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1924" y="2915188"/>
              <a:ext cx="1138115" cy="1138115"/>
            </a:xfrm>
            <a:prstGeom prst="rect">
              <a:avLst/>
            </a:prstGeom>
          </p:spPr>
        </p:pic>
        <p:sp>
          <p:nvSpPr>
            <p:cNvPr id="11" name="文本框 10"/>
            <p:cNvSpPr txBox="1"/>
            <p:nvPr/>
          </p:nvSpPr>
          <p:spPr>
            <a:xfrm>
              <a:off x="1169472" y="4694690"/>
              <a:ext cx="2514479"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发出广播</a:t>
              </a:r>
            </a:p>
          </p:txBody>
        </p:sp>
        <p:cxnSp>
          <p:nvCxnSpPr>
            <p:cNvPr id="12" name="直接箭头连接符 11"/>
            <p:cNvCxnSpPr>
              <a:stCxn id="10" idx="1"/>
              <a:endCxn id="6" idx="3"/>
            </p:cNvCxnSpPr>
            <p:nvPr/>
          </p:nvCxnSpPr>
          <p:spPr>
            <a:xfrm flipH="1">
              <a:off x="3245187" y="3484246"/>
              <a:ext cx="1846737" cy="0"/>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1"/>
              <a:endCxn id="6" idx="3"/>
            </p:cNvCxnSpPr>
            <p:nvPr/>
          </p:nvCxnSpPr>
          <p:spPr>
            <a:xfrm flipH="1" flipV="1">
              <a:off x="3245187" y="3484246"/>
              <a:ext cx="1893355" cy="1716150"/>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3"/>
            </p:cNvCxnSpPr>
            <p:nvPr/>
          </p:nvCxnSpPr>
          <p:spPr>
            <a:xfrm flipH="1">
              <a:off x="3245187" y="1758516"/>
              <a:ext cx="1897676" cy="1725730"/>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230039" y="1509216"/>
              <a:ext cx="2680948"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广播接收器 </a:t>
              </a:r>
              <a:r>
                <a:rPr lang="en-US" altLang="zh-CN" sz="2400" dirty="0">
                  <a:latin typeface="Arial" panose="020B0604020202020204" pitchFamily="34" charset="0"/>
                  <a:ea typeface="微软雅黑" panose="020B0503020204020204" pitchFamily="34" charset="-122"/>
                  <a:cs typeface="Arial" panose="020B0604020202020204" pitchFamily="34" charset="0"/>
                </a:rPr>
                <a:t>A</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p:cNvSpPr txBox="1"/>
            <p:nvPr/>
          </p:nvSpPr>
          <p:spPr>
            <a:xfrm>
              <a:off x="6230039" y="3234946"/>
              <a:ext cx="2680948"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广播接收器 </a:t>
              </a:r>
              <a:r>
                <a:rPr lang="en-US" altLang="zh-CN" sz="2400" dirty="0">
                  <a:latin typeface="Arial" panose="020B0604020202020204" pitchFamily="34" charset="0"/>
                  <a:ea typeface="微软雅黑" panose="020B0503020204020204" pitchFamily="34" charset="-122"/>
                  <a:cs typeface="Arial" panose="020B0604020202020204" pitchFamily="34" charset="0"/>
                </a:rPr>
                <a:t>B</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6230039" y="4951096"/>
              <a:ext cx="2680948"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广播接收器 </a:t>
              </a:r>
              <a:r>
                <a:rPr lang="en-US" altLang="zh-CN" sz="2400" dirty="0">
                  <a:latin typeface="Arial" panose="020B0604020202020204" pitchFamily="34" charset="0"/>
                  <a:ea typeface="微软雅黑" panose="020B0503020204020204" pitchFamily="34" charset="-122"/>
                  <a:cs typeface="Arial" panose="020B0604020202020204" pitchFamily="34" charset="0"/>
                </a:rPr>
                <a:t>C</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169351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有序广播</a:t>
            </a:r>
          </a:p>
        </p:txBody>
      </p:sp>
      <p:sp>
        <p:nvSpPr>
          <p:cNvPr id="3" name="内容占位符 2"/>
          <p:cNvSpPr>
            <a:spLocks noGrp="1"/>
          </p:cNvSpPr>
          <p:nvPr>
            <p:ph idx="1"/>
          </p:nvPr>
        </p:nvSpPr>
        <p:spPr>
          <a:xfrm>
            <a:off x="983322" y="4002582"/>
            <a:ext cx="10515600" cy="2590557"/>
          </a:xfrm>
        </p:spPr>
        <p:txBody>
          <a:bodyPr/>
          <a:lstStyle/>
          <a:p>
            <a:pPr marL="0" indent="0">
              <a:buNone/>
            </a:pPr>
            <a:r>
              <a:rPr lang="zh-CN" altLang="en-US" b="1" dirty="0"/>
              <a:t>同步执行的广播</a:t>
            </a:r>
            <a:endParaRPr lang="en-US" altLang="zh-CN" b="1" dirty="0"/>
          </a:p>
          <a:p>
            <a:pPr marL="0" lvl="1"/>
            <a:r>
              <a:rPr lang="zh-CN" altLang="en-US" b="1" dirty="0"/>
              <a:t>同一时刻</a:t>
            </a:r>
            <a:r>
              <a:rPr lang="zh-CN" altLang="en-US" dirty="0"/>
              <a:t>只有一个广播接收器能收到这条广播消息，当这个广播接收器中的逻辑执行完毕后，广播才会</a:t>
            </a:r>
            <a:r>
              <a:rPr lang="zh-CN" altLang="en-US" b="1" dirty="0"/>
              <a:t>继续传递</a:t>
            </a:r>
            <a:endParaRPr lang="en-US" altLang="zh-CN" b="1" dirty="0"/>
          </a:p>
          <a:p>
            <a:pPr marL="0" lvl="1"/>
            <a:r>
              <a:rPr lang="zh-CN" altLang="en-US" b="1" dirty="0"/>
              <a:t>优先级高</a:t>
            </a:r>
            <a:r>
              <a:rPr lang="zh-CN" altLang="en-US" dirty="0"/>
              <a:t>的广播接收器可以先收到广播消息</a:t>
            </a:r>
            <a:endParaRPr lang="en-US" altLang="zh-CN" dirty="0"/>
          </a:p>
          <a:p>
            <a:pPr marL="0" lvl="1"/>
            <a:r>
              <a:rPr lang="zh-CN" altLang="en-US" dirty="0"/>
              <a:t>前面广播接收器</a:t>
            </a:r>
            <a:r>
              <a:rPr lang="zh-CN" altLang="en-US" b="1" dirty="0"/>
              <a:t>截断</a:t>
            </a:r>
            <a:r>
              <a:rPr lang="zh-CN" altLang="en-US" dirty="0"/>
              <a:t>正在传递的广播，后面广播接收器就无法收到广播消息</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12</a:t>
            </a:fld>
            <a:r>
              <a:rPr lang="en-US" altLang="zh-CN"/>
              <a:t>-246</a:t>
            </a:r>
            <a:endParaRPr lang="en-US" altLang="zh-CN" dirty="0"/>
          </a:p>
        </p:txBody>
      </p:sp>
      <p:grpSp>
        <p:nvGrpSpPr>
          <p:cNvPr id="4" name="组合 3"/>
          <p:cNvGrpSpPr/>
          <p:nvPr/>
        </p:nvGrpSpPr>
        <p:grpSpPr>
          <a:xfrm>
            <a:off x="1129403" y="1285884"/>
            <a:ext cx="10223439" cy="2553967"/>
            <a:chOff x="508291" y="2537168"/>
            <a:chExt cx="10688665" cy="2670187"/>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056" y="2537168"/>
              <a:ext cx="1636950" cy="192229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3992" y="2966401"/>
              <a:ext cx="1044879" cy="1044879"/>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1882" y="2980469"/>
              <a:ext cx="1049200" cy="1011411"/>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322" y="2924197"/>
              <a:ext cx="1138115" cy="1138115"/>
            </a:xfrm>
            <a:prstGeom prst="rect">
              <a:avLst/>
            </a:prstGeom>
          </p:spPr>
        </p:pic>
        <p:sp>
          <p:nvSpPr>
            <p:cNvPr id="10" name="文本框 9"/>
            <p:cNvSpPr txBox="1"/>
            <p:nvPr/>
          </p:nvSpPr>
          <p:spPr>
            <a:xfrm>
              <a:off x="3325957" y="4210159"/>
              <a:ext cx="2680948"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广播接收器 </a:t>
              </a:r>
              <a:r>
                <a:rPr lang="en-US" altLang="zh-CN" sz="2400" dirty="0">
                  <a:latin typeface="Arial" panose="020B0604020202020204" pitchFamily="34" charset="0"/>
                  <a:ea typeface="微软雅黑" panose="020B0503020204020204" pitchFamily="34" charset="-122"/>
                  <a:cs typeface="Arial" panose="020B0604020202020204" pitchFamily="34" charset="0"/>
                </a:rPr>
                <a:t>A</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p:cNvSpPr txBox="1"/>
            <p:nvPr/>
          </p:nvSpPr>
          <p:spPr>
            <a:xfrm>
              <a:off x="508291" y="4708757"/>
              <a:ext cx="2514479"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发出广播</a:t>
              </a:r>
            </a:p>
          </p:txBody>
        </p:sp>
        <p:cxnSp>
          <p:nvCxnSpPr>
            <p:cNvPr id="12" name="直接箭头连接符 11"/>
            <p:cNvCxnSpPr>
              <a:stCxn id="7" idx="1"/>
              <a:endCxn id="5" idx="3"/>
            </p:cNvCxnSpPr>
            <p:nvPr/>
          </p:nvCxnSpPr>
          <p:spPr>
            <a:xfrm flipH="1">
              <a:off x="2584006" y="3488841"/>
              <a:ext cx="1559986" cy="9472"/>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1"/>
              <a:endCxn id="7" idx="3"/>
            </p:cNvCxnSpPr>
            <p:nvPr/>
          </p:nvCxnSpPr>
          <p:spPr>
            <a:xfrm flipH="1" flipV="1">
              <a:off x="5188871" y="3488841"/>
              <a:ext cx="1589451" cy="4414"/>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9" idx="3"/>
            </p:cNvCxnSpPr>
            <p:nvPr/>
          </p:nvCxnSpPr>
          <p:spPr>
            <a:xfrm flipH="1">
              <a:off x="7916437" y="3486175"/>
              <a:ext cx="1415445" cy="7080"/>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006905" y="4210159"/>
              <a:ext cx="2680948"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广播接收器 </a:t>
              </a:r>
              <a:r>
                <a:rPr lang="en-US" altLang="zh-CN" sz="2400" dirty="0">
                  <a:latin typeface="Arial" panose="020B0604020202020204" pitchFamily="34" charset="0"/>
                  <a:ea typeface="微软雅黑" panose="020B0503020204020204" pitchFamily="34" charset="-122"/>
                  <a:cs typeface="Arial" panose="020B0604020202020204" pitchFamily="34" charset="0"/>
                </a:rPr>
                <a:t>B</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p:cNvSpPr txBox="1"/>
            <p:nvPr/>
          </p:nvSpPr>
          <p:spPr>
            <a:xfrm>
              <a:off x="8516008" y="4210159"/>
              <a:ext cx="2680948" cy="498598"/>
            </a:xfrm>
            <a:prstGeom prst="rect">
              <a:avLst/>
            </a:prstGeom>
            <a:noFill/>
          </p:spPr>
          <p:txBody>
            <a:bodyPr wrap="square" rtlCol="0" anchor="ctr" anchorCtr="0">
              <a:noAutofit/>
            </a:bodyPr>
            <a:lstStyle/>
            <a:p>
              <a:pPr algn="ct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广播接收器 </a:t>
              </a:r>
              <a:r>
                <a:rPr lang="en-US" altLang="zh-CN" sz="2400" dirty="0">
                  <a:latin typeface="Arial" panose="020B0604020202020204" pitchFamily="34" charset="0"/>
                  <a:ea typeface="微软雅黑" panose="020B0503020204020204" pitchFamily="34" charset="-122"/>
                  <a:cs typeface="Arial" panose="020B0604020202020204" pitchFamily="34" charset="0"/>
                </a:rPr>
                <a:t>C</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组合 16"/>
          <p:cNvGrpSpPr/>
          <p:nvPr/>
        </p:nvGrpSpPr>
        <p:grpSpPr>
          <a:xfrm rot="16200000" flipV="1">
            <a:off x="7105336" y="897035"/>
            <a:ext cx="1130964" cy="2564258"/>
            <a:chOff x="1238249" y="5715000"/>
            <a:chExt cx="8391526" cy="823912"/>
          </a:xfrm>
        </p:grpSpPr>
        <p:cxnSp>
          <p:nvCxnSpPr>
            <p:cNvPr id="18" name="直接连接符 17"/>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040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 </a:t>
            </a:r>
            <a:r>
              <a:rPr lang="en-US" altLang="zh-CN" dirty="0"/>
              <a:t>/ </a:t>
            </a:r>
            <a:r>
              <a:rPr lang="zh-CN" altLang="en-US" dirty="0"/>
              <a:t>接收广播</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13</a:t>
            </a:fld>
            <a:r>
              <a:rPr lang="en-US" altLang="zh-CN"/>
              <a:t>-246</a:t>
            </a:r>
            <a:endParaRPr lang="en-US" altLang="zh-CN" dirty="0"/>
          </a:p>
        </p:txBody>
      </p:sp>
      <p:sp>
        <p:nvSpPr>
          <p:cNvPr id="7" name="内容占位符 2"/>
          <p:cNvSpPr txBox="1">
            <a:spLocks/>
          </p:cNvSpPr>
          <p:nvPr/>
        </p:nvSpPr>
        <p:spPr>
          <a:xfrm>
            <a:off x="832792" y="1138989"/>
            <a:ext cx="10749608" cy="1981731"/>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Intent </a:t>
            </a:r>
            <a:r>
              <a:rPr lang="en-US" altLang="zh-CN" dirty="0" err="1"/>
              <a:t>intent</a:t>
            </a:r>
            <a:r>
              <a:rPr lang="en-US" altLang="zh-CN" dirty="0"/>
              <a:t> = new   </a:t>
            </a:r>
          </a:p>
          <a:p>
            <a:pPr marL="0" indent="0">
              <a:buFont typeface="Arial" panose="020B0604020202020204" pitchFamily="34" charset="0"/>
              <a:buNone/>
            </a:pPr>
            <a:r>
              <a:rPr lang="en-US" altLang="zh-CN" dirty="0"/>
              <a:t>            Intent("</a:t>
            </a:r>
            <a:r>
              <a:rPr lang="en-US" altLang="zh-CN" dirty="0" err="1"/>
              <a:t>pers.cnzdy.mobilerookie.</a:t>
            </a:r>
            <a:r>
              <a:rPr lang="en-US" altLang="zh-CN" b="1" dirty="0" err="1">
                <a:solidFill>
                  <a:schemeClr val="accent2"/>
                </a:solidFill>
              </a:rPr>
              <a:t>MY_BROADCAST</a:t>
            </a:r>
            <a:r>
              <a:rPr lang="en-US" altLang="zh-CN" dirty="0"/>
              <a:t>")</a:t>
            </a:r>
          </a:p>
          <a:p>
            <a:pPr marL="0" indent="0">
              <a:spcBef>
                <a:spcPts val="1200"/>
              </a:spcBef>
              <a:buFont typeface="Arial" panose="020B0604020202020204" pitchFamily="34" charset="0"/>
              <a:buNone/>
            </a:pPr>
            <a:r>
              <a:rPr lang="en-US" altLang="zh-CN" b="1" dirty="0" err="1"/>
              <a:t>sendBroadcast</a:t>
            </a:r>
            <a:r>
              <a:rPr lang="en-US" altLang="zh-CN" b="1" dirty="0"/>
              <a:t>(intent);</a:t>
            </a:r>
          </a:p>
          <a:p>
            <a:pPr marL="0" indent="0">
              <a:buFont typeface="Arial" panose="020B0604020202020204" pitchFamily="34" charset="0"/>
              <a:buNone/>
            </a:pPr>
            <a:endParaRPr lang="zh-CN" altLang="en-US" sz="3200" dirty="0"/>
          </a:p>
        </p:txBody>
      </p:sp>
      <p:sp>
        <p:nvSpPr>
          <p:cNvPr id="8" name="内容占位符 2"/>
          <p:cNvSpPr>
            <a:spLocks noGrp="1"/>
          </p:cNvSpPr>
          <p:nvPr>
            <p:ph idx="1"/>
          </p:nvPr>
        </p:nvSpPr>
        <p:spPr>
          <a:xfrm>
            <a:off x="832792" y="3482769"/>
            <a:ext cx="11038366" cy="3238706"/>
          </a:xfrm>
        </p:spPr>
        <p:txBody>
          <a:bodyPr>
            <a:noAutofit/>
          </a:bodyPr>
          <a:lstStyle/>
          <a:p>
            <a:pPr marL="0" lvl="1" indent="0">
              <a:lnSpc>
                <a:spcPct val="120000"/>
              </a:lnSpc>
              <a:buNone/>
            </a:pPr>
            <a:r>
              <a:rPr lang="en-US" altLang="zh-CN" sz="2800" dirty="0"/>
              <a:t>public class </a:t>
            </a:r>
            <a:r>
              <a:rPr lang="en-US" altLang="zh-CN" sz="2800" b="1" dirty="0" err="1">
                <a:solidFill>
                  <a:schemeClr val="accent1"/>
                </a:solidFill>
              </a:rPr>
              <a:t>MyBroadcastReceiver</a:t>
            </a:r>
            <a:r>
              <a:rPr lang="en-US" altLang="zh-CN" sz="2800" dirty="0"/>
              <a:t> extends </a:t>
            </a:r>
            <a:r>
              <a:rPr lang="en-US" altLang="zh-CN" sz="2800" dirty="0" err="1"/>
              <a:t>BroadcastReceiver</a:t>
            </a:r>
            <a:r>
              <a:rPr lang="en-US" altLang="zh-CN" sz="2800" dirty="0"/>
              <a:t> {</a:t>
            </a:r>
            <a:br>
              <a:rPr lang="en-US" altLang="zh-CN" sz="2800" dirty="0"/>
            </a:br>
            <a:r>
              <a:rPr lang="en-US" altLang="zh-CN" sz="2800" dirty="0"/>
              <a:t>        @Override</a:t>
            </a:r>
            <a:br>
              <a:rPr lang="en-US" altLang="zh-CN" sz="2800" dirty="0"/>
            </a:br>
            <a:r>
              <a:rPr lang="en-US" altLang="zh-CN" sz="2800" dirty="0"/>
              <a:t>        public void </a:t>
            </a:r>
            <a:r>
              <a:rPr lang="en-US" altLang="zh-CN" sz="2800" dirty="0" err="1"/>
              <a:t>onReceive</a:t>
            </a:r>
            <a:r>
              <a:rPr lang="en-US" altLang="zh-CN" sz="2800" dirty="0"/>
              <a:t>(Context </a:t>
            </a:r>
            <a:r>
              <a:rPr lang="en-US" altLang="zh-CN" sz="2800" dirty="0" err="1"/>
              <a:t>context</a:t>
            </a:r>
            <a:r>
              <a:rPr lang="en-US" altLang="zh-CN" sz="2800" dirty="0"/>
              <a:t>, Intent intent) {</a:t>
            </a:r>
          </a:p>
          <a:p>
            <a:pPr marL="914400" lvl="2" indent="0">
              <a:lnSpc>
                <a:spcPct val="120000"/>
              </a:lnSpc>
              <a:buNone/>
            </a:pPr>
            <a:r>
              <a:rPr lang="en-US" altLang="zh-CN" sz="2800" dirty="0"/>
              <a:t>          … …</a:t>
            </a:r>
          </a:p>
          <a:p>
            <a:pPr marL="0" lvl="2" indent="0">
              <a:lnSpc>
                <a:spcPct val="120000"/>
              </a:lnSpc>
              <a:buNone/>
            </a:pPr>
            <a:r>
              <a:rPr lang="en-US" altLang="zh-CN" sz="2800" dirty="0"/>
              <a:t>        }</a:t>
            </a:r>
          </a:p>
          <a:p>
            <a:pPr marL="0" lvl="2" indent="0">
              <a:lnSpc>
                <a:spcPct val="120000"/>
              </a:lnSpc>
              <a:buNone/>
            </a:pPr>
            <a:r>
              <a:rPr lang="en-US" altLang="zh-CN" sz="2800" dirty="0"/>
              <a:t>} </a:t>
            </a:r>
            <a:br>
              <a:rPr lang="en-US" altLang="zh-CN" sz="2800" dirty="0"/>
            </a:br>
            <a:endParaRPr lang="zh-CN" altLang="en-US" sz="2800" dirty="0"/>
          </a:p>
        </p:txBody>
      </p:sp>
      <p:cxnSp>
        <p:nvCxnSpPr>
          <p:cNvPr id="9" name="直接箭头连接符 8"/>
          <p:cNvCxnSpPr/>
          <p:nvPr/>
        </p:nvCxnSpPr>
        <p:spPr>
          <a:xfrm flipH="1" flipV="1">
            <a:off x="3015916" y="2967790"/>
            <a:ext cx="1556084" cy="1620252"/>
          </a:xfrm>
          <a:prstGeom prst="straightConnector1">
            <a:avLst/>
          </a:prstGeom>
          <a:ln w="57150">
            <a:solidFill>
              <a:schemeClr val="accent2"/>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KSO_Shape"/>
          <p:cNvSpPr>
            <a:spLocks/>
          </p:cNvSpPr>
          <p:nvPr/>
        </p:nvSpPr>
        <p:spPr bwMode="auto">
          <a:xfrm>
            <a:off x="3793958" y="2949946"/>
            <a:ext cx="601579" cy="604779"/>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200918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接收器</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14</a:t>
            </a:fld>
            <a:endParaRPr lang="zh-CN" altLang="en-US"/>
          </a:p>
        </p:txBody>
      </p:sp>
      <p:sp>
        <p:nvSpPr>
          <p:cNvPr id="6" name="矩形 5"/>
          <p:cNvSpPr/>
          <p:nvPr/>
        </p:nvSpPr>
        <p:spPr>
          <a:xfrm>
            <a:off x="834797" y="1976668"/>
            <a:ext cx="10799740" cy="3271665"/>
          </a:xfrm>
          <a:prstGeom prst="rect">
            <a:avLst/>
          </a:prstGeom>
        </p:spPr>
        <p:txBody>
          <a:bodyPr wrap="square">
            <a:spAutoFit/>
          </a:bodyPr>
          <a:lstStyle/>
          <a:p>
            <a:pPr marL="0" lvl="1">
              <a:lnSpc>
                <a:spcPct val="120000"/>
              </a:lnSpc>
              <a:spcBef>
                <a:spcPts val="600"/>
              </a:spcBef>
            </a:pPr>
            <a:r>
              <a:rPr lang="en-US" altLang="zh-CN" sz="2800" dirty="0"/>
              <a:t>&lt;receiver </a:t>
            </a:r>
            <a:r>
              <a:rPr lang="en-US" altLang="zh-CN" sz="2800" dirty="0" err="1"/>
              <a:t>android:name</a:t>
            </a:r>
            <a:r>
              <a:rPr lang="en-US" altLang="zh-CN" sz="2800" dirty="0"/>
              <a:t>=".</a:t>
            </a:r>
            <a:r>
              <a:rPr lang="en-US" altLang="zh-CN" sz="2800" b="1" dirty="0" err="1">
                <a:solidFill>
                  <a:schemeClr val="accent1"/>
                </a:solidFill>
              </a:rPr>
              <a:t>MyBroadcastReceiver</a:t>
            </a:r>
            <a:r>
              <a:rPr lang="en-US" altLang="zh-CN" sz="2800" dirty="0"/>
              <a:t>"&gt;</a:t>
            </a:r>
            <a:br>
              <a:rPr lang="en-US" altLang="zh-CN" sz="2800" dirty="0"/>
            </a:br>
            <a:r>
              <a:rPr lang="en-US" altLang="zh-CN" sz="2800" dirty="0"/>
              <a:t>        &lt;intent-filter&gt;</a:t>
            </a:r>
            <a:br>
              <a:rPr lang="en-US" altLang="zh-CN" sz="2800" dirty="0"/>
            </a:br>
            <a:r>
              <a:rPr lang="en-US" altLang="zh-CN" sz="2800" dirty="0"/>
              <a:t>                &lt;</a:t>
            </a:r>
            <a:r>
              <a:rPr lang="en-US" altLang="zh-CN" sz="2800" b="1" dirty="0"/>
              <a:t>action</a:t>
            </a:r>
            <a:r>
              <a:rPr lang="en-US" altLang="zh-CN" sz="2800" dirty="0"/>
              <a:t> </a:t>
            </a:r>
            <a:r>
              <a:rPr lang="en-US" altLang="zh-CN" sz="2800" dirty="0" err="1"/>
              <a:t>android:name</a:t>
            </a:r>
            <a:r>
              <a:rPr lang="en-US" altLang="zh-CN" sz="2800" dirty="0"/>
              <a:t>=</a:t>
            </a:r>
          </a:p>
          <a:p>
            <a:pPr marL="0" lvl="1">
              <a:lnSpc>
                <a:spcPct val="120000"/>
              </a:lnSpc>
              <a:spcBef>
                <a:spcPts val="600"/>
              </a:spcBef>
            </a:pPr>
            <a:r>
              <a:rPr lang="en-US" altLang="zh-CN" sz="2800" dirty="0"/>
              <a:t>                              "</a:t>
            </a:r>
            <a:r>
              <a:rPr lang="en-US" altLang="zh-CN" sz="2800" dirty="0" err="1"/>
              <a:t>pers.cnzdy.mobilerookie.</a:t>
            </a:r>
            <a:r>
              <a:rPr lang="en-US" altLang="zh-CN" sz="2800" b="1" dirty="0" err="1">
                <a:solidFill>
                  <a:schemeClr val="accent2"/>
                </a:solidFill>
              </a:rPr>
              <a:t>MY_BROADCAST</a:t>
            </a:r>
            <a:r>
              <a:rPr lang="en-US" altLang="zh-CN" sz="2800" dirty="0"/>
              <a:t>"/&gt;</a:t>
            </a:r>
            <a:br>
              <a:rPr lang="en-US" altLang="zh-CN" sz="2800" dirty="0"/>
            </a:br>
            <a:r>
              <a:rPr lang="en-US" altLang="zh-CN" sz="2800" dirty="0"/>
              <a:t>        &lt;/intent-filter&gt;</a:t>
            </a:r>
            <a:br>
              <a:rPr lang="en-US" altLang="zh-CN" sz="2800" dirty="0"/>
            </a:br>
            <a:r>
              <a:rPr lang="en-US" altLang="zh-CN" sz="2800" dirty="0"/>
              <a:t>&lt;/receiver&gt; </a:t>
            </a:r>
            <a:endParaRPr lang="zh-CN" altLang="en-US" sz="2800" dirty="0"/>
          </a:p>
        </p:txBody>
      </p:sp>
      <p:cxnSp>
        <p:nvCxnSpPr>
          <p:cNvPr id="7" name="直接箭头连接符 6"/>
          <p:cNvCxnSpPr/>
          <p:nvPr/>
        </p:nvCxnSpPr>
        <p:spPr>
          <a:xfrm>
            <a:off x="7122695" y="2587084"/>
            <a:ext cx="1892968" cy="1026695"/>
          </a:xfrm>
          <a:prstGeom prst="straightConnector1">
            <a:avLst/>
          </a:prstGeom>
          <a:ln w="57150">
            <a:solidFill>
              <a:schemeClr val="accent2"/>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42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发送有序广播 </a:t>
            </a:r>
          </a:p>
        </p:txBody>
      </p:sp>
      <p:sp>
        <p:nvSpPr>
          <p:cNvPr id="3" name="内容占位符 2"/>
          <p:cNvSpPr>
            <a:spLocks noGrp="1"/>
          </p:cNvSpPr>
          <p:nvPr>
            <p:ph idx="1"/>
          </p:nvPr>
        </p:nvSpPr>
        <p:spPr>
          <a:xfrm>
            <a:off x="838200" y="1040860"/>
            <a:ext cx="10515600" cy="1830677"/>
          </a:xfrm>
          <a:solidFill>
            <a:srgbClr val="FAFAFA"/>
          </a:solidFill>
          <a:ln>
            <a:solidFill>
              <a:schemeClr val="tx1"/>
            </a:solidFill>
          </a:ln>
        </p:spPr>
        <p:txBody>
          <a:bodyPr>
            <a:normAutofit/>
          </a:bodyPr>
          <a:lstStyle/>
          <a:p>
            <a:pPr marL="0" indent="0">
              <a:buNone/>
            </a:pPr>
            <a:r>
              <a:rPr lang="en-US" altLang="zh-CN" dirty="0"/>
              <a:t>Intent </a:t>
            </a:r>
            <a:r>
              <a:rPr lang="en-US" altLang="zh-CN" dirty="0" err="1"/>
              <a:t>intent</a:t>
            </a:r>
            <a:r>
              <a:rPr lang="en-US" altLang="zh-CN" dirty="0"/>
              <a:t> = </a:t>
            </a:r>
          </a:p>
          <a:p>
            <a:pPr marL="0" indent="0">
              <a:buNone/>
            </a:pPr>
            <a:r>
              <a:rPr lang="en-US" altLang="zh-CN" dirty="0"/>
              <a:t>          new Intent("</a:t>
            </a:r>
            <a:r>
              <a:rPr lang="en-US" altLang="zh-CN" dirty="0" err="1"/>
              <a:t>pers.cnzdy.mobilerookie.MY_BROADCAST</a:t>
            </a:r>
            <a:r>
              <a:rPr lang="en-US" altLang="zh-CN" dirty="0"/>
              <a:t>");</a:t>
            </a:r>
            <a:br>
              <a:rPr lang="en-US" altLang="zh-CN" dirty="0"/>
            </a:br>
            <a:r>
              <a:rPr lang="en-US" altLang="zh-CN" b="1" dirty="0" err="1">
                <a:solidFill>
                  <a:schemeClr val="accent1"/>
                </a:solidFill>
              </a:rPr>
              <a:t>sendOrderedBroadcast</a:t>
            </a:r>
            <a:r>
              <a:rPr lang="en-US" altLang="zh-CN" dirty="0"/>
              <a:t>(intent, null); </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15</a:t>
            </a:fld>
            <a:endParaRPr lang="zh-CN" altLang="en-US"/>
          </a:p>
        </p:txBody>
      </p:sp>
      <p:sp>
        <p:nvSpPr>
          <p:cNvPr id="5" name="内容占位符 2"/>
          <p:cNvSpPr txBox="1">
            <a:spLocks/>
          </p:cNvSpPr>
          <p:nvPr/>
        </p:nvSpPr>
        <p:spPr>
          <a:xfrm>
            <a:off x="830786" y="3043745"/>
            <a:ext cx="10515600" cy="3677729"/>
          </a:xfrm>
          <a:prstGeom prst="rect">
            <a:avLst/>
          </a:prstGeom>
          <a:solidFill>
            <a:srgbClr val="FAFAFA"/>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dirty="0"/>
              <a:t>public class </a:t>
            </a:r>
            <a:r>
              <a:rPr lang="en-US" altLang="zh-CN" dirty="0" err="1"/>
              <a:t>MyBroadcastReceiver</a:t>
            </a:r>
            <a:r>
              <a:rPr lang="en-US" altLang="zh-CN" dirty="0"/>
              <a:t> extends </a:t>
            </a:r>
            <a:r>
              <a:rPr lang="en-US" altLang="zh-CN" dirty="0" err="1"/>
              <a:t>BroadcastReceiver</a:t>
            </a:r>
            <a:r>
              <a:rPr lang="en-US" altLang="zh-CN" dirty="0"/>
              <a:t> {</a:t>
            </a:r>
            <a:br>
              <a:rPr lang="en-US" altLang="zh-CN" dirty="0"/>
            </a:br>
            <a:r>
              <a:rPr lang="en-US" altLang="zh-CN" dirty="0"/>
              <a:t>        @Override</a:t>
            </a:r>
            <a:br>
              <a:rPr lang="en-US" altLang="zh-CN" dirty="0"/>
            </a:br>
            <a:r>
              <a:rPr lang="en-US" altLang="zh-CN" dirty="0"/>
              <a:t>        public void </a:t>
            </a:r>
            <a:r>
              <a:rPr lang="en-US" altLang="zh-CN" dirty="0" err="1"/>
              <a:t>onReceive</a:t>
            </a:r>
            <a:r>
              <a:rPr lang="en-US" altLang="zh-CN" dirty="0"/>
              <a:t>(Context </a:t>
            </a:r>
            <a:r>
              <a:rPr lang="en-US" altLang="zh-CN" dirty="0" err="1"/>
              <a:t>context</a:t>
            </a:r>
            <a:r>
              <a:rPr lang="en-US" altLang="zh-CN" dirty="0"/>
              <a:t>, Intent intent) {</a:t>
            </a:r>
            <a:br>
              <a:rPr lang="en-US" altLang="zh-CN" dirty="0"/>
            </a:br>
            <a:r>
              <a:rPr lang="en-US" altLang="zh-CN" dirty="0"/>
              <a:t>                ...    …</a:t>
            </a:r>
            <a:br>
              <a:rPr lang="en-US" altLang="zh-CN" dirty="0"/>
            </a:br>
            <a:r>
              <a:rPr lang="en-US" altLang="zh-CN" dirty="0"/>
              <a:t>                </a:t>
            </a:r>
            <a:r>
              <a:rPr lang="en-US" altLang="zh-CN" b="1" dirty="0" err="1">
                <a:solidFill>
                  <a:schemeClr val="accent2"/>
                </a:solidFill>
              </a:rPr>
              <a:t>abortBroadcast</a:t>
            </a:r>
            <a:r>
              <a:rPr lang="en-US" altLang="zh-CN" dirty="0"/>
              <a:t>();</a:t>
            </a:r>
            <a:br>
              <a:rPr lang="en-US" altLang="zh-CN" dirty="0"/>
            </a:br>
            <a:r>
              <a:rPr lang="en-US" altLang="zh-CN" dirty="0"/>
              <a:t>        }</a:t>
            </a:r>
            <a:br>
              <a:rPr lang="en-US" altLang="zh-CN" dirty="0"/>
            </a:br>
            <a:r>
              <a:rPr lang="en-US" altLang="zh-CN" dirty="0"/>
              <a:t>}</a:t>
            </a:r>
            <a:endParaRPr lang="zh-CN" altLang="en-US" sz="3200" dirty="0"/>
          </a:p>
        </p:txBody>
      </p:sp>
    </p:spTree>
    <p:extLst>
      <p:ext uri="{BB962C8B-B14F-4D97-AF65-F5344CB8AC3E}">
        <p14:creationId xmlns:p14="http://schemas.microsoft.com/office/powerpoint/2010/main" val="216530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应用内广播</a:t>
            </a:r>
          </a:p>
        </p:txBody>
      </p:sp>
      <p:sp>
        <p:nvSpPr>
          <p:cNvPr id="3" name="内容占位符 2"/>
          <p:cNvSpPr>
            <a:spLocks noGrp="1"/>
          </p:cNvSpPr>
          <p:nvPr>
            <p:ph idx="1"/>
          </p:nvPr>
        </p:nvSpPr>
        <p:spPr>
          <a:xfrm>
            <a:off x="1436076" y="5687560"/>
            <a:ext cx="3701716" cy="689084"/>
          </a:xfrm>
        </p:spPr>
        <p:txBody>
          <a:bodyPr/>
          <a:lstStyle/>
          <a:p>
            <a:pPr marL="0" indent="0">
              <a:buNone/>
            </a:pPr>
            <a:r>
              <a:rPr lang="zh-CN" altLang="en-US" b="1" dirty="0"/>
              <a:t>（</a:t>
            </a:r>
            <a:r>
              <a:rPr lang="en-US" altLang="zh-CN" b="1" dirty="0"/>
              <a:t>Local Broadcast</a:t>
            </a:r>
            <a:r>
              <a:rPr lang="zh-CN" altLang="en-US" b="1" dirty="0"/>
              <a:t>）</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16</a:t>
            </a:fld>
            <a:endParaRPr lang="zh-CN" altLang="en-US"/>
          </a:p>
        </p:txBody>
      </p:sp>
      <p:sp>
        <p:nvSpPr>
          <p:cNvPr id="5" name="矩形 4"/>
          <p:cNvSpPr/>
          <p:nvPr/>
        </p:nvSpPr>
        <p:spPr>
          <a:xfrm>
            <a:off x="1436076" y="4605117"/>
            <a:ext cx="9484590" cy="1126462"/>
          </a:xfrm>
          <a:prstGeom prst="rect">
            <a:avLst/>
          </a:prstGeom>
        </p:spPr>
        <p:txBody>
          <a:bodyPr wrap="square">
            <a:spAutoFit/>
          </a:bodyPr>
          <a:lstStyle/>
          <a:p>
            <a:pPr>
              <a:lnSpc>
                <a:spcPct val="120000"/>
              </a:lnSpc>
            </a:pPr>
            <a:r>
              <a:rPr lang="zh-CN" altLang="en-US" sz="2800" dirty="0"/>
              <a:t>发出的广播只能在应用程序的内部进行传递，且广播接收器也只能接收来自本应用程序发出的广播 </a:t>
            </a:r>
          </a:p>
        </p:txBody>
      </p:sp>
      <p:cxnSp>
        <p:nvCxnSpPr>
          <p:cNvPr id="6" name="直接箭头连接符 5"/>
          <p:cNvCxnSpPr/>
          <p:nvPr/>
        </p:nvCxnSpPr>
        <p:spPr>
          <a:xfrm flipH="1">
            <a:off x="1566277" y="5687561"/>
            <a:ext cx="3390737"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78671" y="1529085"/>
            <a:ext cx="6096000" cy="954107"/>
          </a:xfrm>
          <a:prstGeom prst="rect">
            <a:avLst/>
          </a:prstGeom>
        </p:spPr>
        <p:txBody>
          <a:bodyPr wrap="square">
            <a:spAutoFit/>
          </a:bodyPr>
          <a:lstStyle/>
          <a:p>
            <a:r>
              <a:rPr lang="zh-CN" altLang="en-US" sz="2800" dirty="0"/>
              <a:t>携带关键性数据的广播有可能被其他的应用程序截获</a:t>
            </a:r>
            <a:endParaRPr lang="en-US" altLang="zh-CN" sz="2800" dirty="0"/>
          </a:p>
        </p:txBody>
      </p:sp>
      <p:sp>
        <p:nvSpPr>
          <p:cNvPr id="12" name="矩形 11"/>
          <p:cNvSpPr/>
          <p:nvPr/>
        </p:nvSpPr>
        <p:spPr>
          <a:xfrm>
            <a:off x="4178671" y="3146651"/>
            <a:ext cx="6096000" cy="954107"/>
          </a:xfrm>
          <a:prstGeom prst="rect">
            <a:avLst/>
          </a:prstGeom>
        </p:spPr>
        <p:txBody>
          <a:bodyPr wrap="square">
            <a:spAutoFit/>
          </a:bodyPr>
          <a:lstStyle/>
          <a:p>
            <a:r>
              <a:rPr lang="zh-CN" altLang="en-US" sz="2800" dirty="0"/>
              <a:t>其他的程序不停地向广播接收器里发送各种垃圾广播</a:t>
            </a:r>
            <a:endParaRPr lang="en-US" altLang="zh-CN" sz="2800"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150" y="3072388"/>
            <a:ext cx="1102632" cy="1102632"/>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882" y="1307344"/>
            <a:ext cx="1237169" cy="1237169"/>
          </a:xfrm>
          <a:prstGeom prst="rect">
            <a:avLst/>
          </a:prstGeom>
        </p:spPr>
      </p:pic>
    </p:spTree>
    <p:extLst>
      <p:ext uri="{BB962C8B-B14F-4D97-AF65-F5344CB8AC3E}">
        <p14:creationId xmlns:p14="http://schemas.microsoft.com/office/powerpoint/2010/main" val="203853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LocalBroadcastManager</a:t>
            </a:r>
            <a:endParaRPr lang="zh-CN" altLang="en-US" dirty="0"/>
          </a:p>
        </p:txBody>
      </p:sp>
      <p:sp>
        <p:nvSpPr>
          <p:cNvPr id="3" name="内容占位符 2"/>
          <p:cNvSpPr>
            <a:spLocks noGrp="1"/>
          </p:cNvSpPr>
          <p:nvPr>
            <p:ph idx="1"/>
          </p:nvPr>
        </p:nvSpPr>
        <p:spPr>
          <a:xfrm>
            <a:off x="336884" y="1426842"/>
            <a:ext cx="11598442" cy="4668251"/>
          </a:xfrm>
          <a:solidFill>
            <a:srgbClr val="FAFAFA"/>
          </a:solidFill>
          <a:ln>
            <a:solidFill>
              <a:srgbClr val="DBD9DC"/>
            </a:solidFill>
          </a:ln>
        </p:spPr>
        <p:txBody>
          <a:bodyPr>
            <a:normAutofit/>
          </a:bodyPr>
          <a:lstStyle/>
          <a:p>
            <a:pPr marL="0" indent="0">
              <a:lnSpc>
                <a:spcPct val="150000"/>
              </a:lnSpc>
              <a:spcBef>
                <a:spcPts val="600"/>
              </a:spcBef>
              <a:buNone/>
            </a:pPr>
            <a:r>
              <a:rPr lang="en-US" altLang="zh-CN" dirty="0" err="1"/>
              <a:t>localBroadcastManager</a:t>
            </a:r>
            <a:r>
              <a:rPr lang="en-US" altLang="zh-CN" dirty="0"/>
              <a:t> =  </a:t>
            </a:r>
            <a:r>
              <a:rPr lang="en-US" altLang="zh-CN" b="1" dirty="0" err="1"/>
              <a:t>LocalBroadcastManager</a:t>
            </a:r>
            <a:r>
              <a:rPr lang="en-US" altLang="zh-CN" dirty="0" err="1"/>
              <a:t>.getInstance</a:t>
            </a:r>
            <a:r>
              <a:rPr lang="en-US" altLang="zh-CN" dirty="0"/>
              <a:t>(this); </a:t>
            </a:r>
            <a:br>
              <a:rPr lang="en-US" altLang="zh-CN" dirty="0"/>
            </a:br>
            <a:endParaRPr lang="en-US" altLang="zh-CN" dirty="0"/>
          </a:p>
          <a:p>
            <a:pPr marL="0" indent="0">
              <a:lnSpc>
                <a:spcPct val="150000"/>
              </a:lnSpc>
              <a:spcBef>
                <a:spcPts val="600"/>
              </a:spcBef>
              <a:buNone/>
            </a:pPr>
            <a:r>
              <a:rPr lang="en-US" altLang="zh-CN" dirty="0"/>
              <a:t>Intent </a:t>
            </a:r>
            <a:r>
              <a:rPr lang="en-US" altLang="zh-CN" dirty="0" err="1"/>
              <a:t>intent</a:t>
            </a:r>
            <a:r>
              <a:rPr lang="en-US" altLang="zh-CN" dirty="0"/>
              <a:t> = </a:t>
            </a:r>
          </a:p>
          <a:p>
            <a:pPr marL="0" indent="0">
              <a:lnSpc>
                <a:spcPct val="150000"/>
              </a:lnSpc>
              <a:spcBef>
                <a:spcPts val="600"/>
              </a:spcBef>
              <a:buNone/>
            </a:pPr>
            <a:r>
              <a:rPr lang="en-US" altLang="zh-CN" dirty="0"/>
              <a:t>         new Intent("</a:t>
            </a:r>
            <a:r>
              <a:rPr lang="en-US" altLang="zh-CN" dirty="0" err="1"/>
              <a:t>pers.cnzdy.mobilerookie.</a:t>
            </a:r>
            <a:r>
              <a:rPr lang="en-US" altLang="zh-CN" b="1" dirty="0" err="1"/>
              <a:t>LOCAL_BROADCAST</a:t>
            </a:r>
            <a:r>
              <a:rPr lang="en-US" altLang="zh-CN" dirty="0"/>
              <a:t>");</a:t>
            </a:r>
            <a:br>
              <a:rPr lang="en-US" altLang="zh-CN" dirty="0"/>
            </a:br>
            <a:endParaRPr lang="en-US" altLang="zh-CN" dirty="0"/>
          </a:p>
          <a:p>
            <a:pPr marL="0" indent="0">
              <a:lnSpc>
                <a:spcPct val="150000"/>
              </a:lnSpc>
              <a:spcBef>
                <a:spcPts val="600"/>
              </a:spcBef>
              <a:buNone/>
            </a:pPr>
            <a:r>
              <a:rPr lang="en-US" altLang="zh-CN" dirty="0" err="1"/>
              <a:t>localBroadcastManager.</a:t>
            </a:r>
            <a:r>
              <a:rPr lang="en-US" altLang="zh-CN" b="1" dirty="0" err="1"/>
              <a:t>sendBroadcast</a:t>
            </a:r>
            <a:r>
              <a:rPr lang="en-US" altLang="zh-CN" dirty="0"/>
              <a:t>(intent);   </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17</a:t>
            </a:fld>
            <a:endParaRPr lang="zh-CN" altLang="en-US"/>
          </a:p>
        </p:txBody>
      </p:sp>
      <p:cxnSp>
        <p:nvCxnSpPr>
          <p:cNvPr id="5" name="直接箭头连接符 4"/>
          <p:cNvCxnSpPr/>
          <p:nvPr/>
        </p:nvCxnSpPr>
        <p:spPr>
          <a:xfrm flipH="1">
            <a:off x="336883" y="2613860"/>
            <a:ext cx="11598442" cy="0"/>
          </a:xfrm>
          <a:prstGeom prst="straightConnector1">
            <a:avLst/>
          </a:prstGeom>
          <a:ln w="31750">
            <a:solidFill>
              <a:schemeClr val="accent6">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336883" y="4522870"/>
            <a:ext cx="11598442" cy="0"/>
          </a:xfrm>
          <a:prstGeom prst="straightConnector1">
            <a:avLst/>
          </a:prstGeom>
          <a:ln w="31750">
            <a:solidFill>
              <a:schemeClr val="accent6">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042737" y="2028227"/>
            <a:ext cx="32084" cy="2924200"/>
          </a:xfrm>
          <a:prstGeom prst="straightConnector1">
            <a:avLst/>
          </a:prstGeom>
          <a:ln w="38100">
            <a:solidFill>
              <a:schemeClr val="accent1"/>
            </a:solidFill>
            <a:prstDash val="solid"/>
            <a:headEnd type="arrow"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2109537" y="3353455"/>
            <a:ext cx="5157537" cy="1598972"/>
          </a:xfrm>
          <a:prstGeom prst="straightConnector1">
            <a:avLst/>
          </a:prstGeom>
          <a:ln w="38100">
            <a:solidFill>
              <a:schemeClr val="accent2"/>
            </a:solidFill>
            <a:prstDash val="solid"/>
            <a:headEnd type="arrow" w="lg" len="lg"/>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94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注册本地广播监听器 </a:t>
            </a:r>
          </a:p>
        </p:txBody>
      </p:sp>
      <p:sp>
        <p:nvSpPr>
          <p:cNvPr id="3" name="内容占位符 2"/>
          <p:cNvSpPr>
            <a:spLocks noGrp="1"/>
          </p:cNvSpPr>
          <p:nvPr>
            <p:ph idx="1"/>
          </p:nvPr>
        </p:nvSpPr>
        <p:spPr>
          <a:xfrm>
            <a:off x="294774" y="1183932"/>
            <a:ext cx="11720763" cy="2377416"/>
          </a:xfrm>
          <a:solidFill>
            <a:srgbClr val="FAFAFA"/>
          </a:solidFill>
          <a:ln>
            <a:solidFill>
              <a:srgbClr val="DBD9DC"/>
            </a:solidFill>
          </a:ln>
        </p:spPr>
        <p:txBody>
          <a:bodyPr>
            <a:normAutofit/>
          </a:bodyPr>
          <a:lstStyle/>
          <a:p>
            <a:pPr marL="0" indent="0">
              <a:buNone/>
            </a:pPr>
            <a:r>
              <a:rPr lang="en-US" altLang="zh-CN" dirty="0" err="1"/>
              <a:t>intentFilter</a:t>
            </a:r>
            <a:r>
              <a:rPr lang="en-US" altLang="zh-CN" dirty="0"/>
              <a:t> = new </a:t>
            </a:r>
            <a:r>
              <a:rPr lang="en-US" altLang="zh-CN" dirty="0" err="1"/>
              <a:t>IntentFilter</a:t>
            </a:r>
            <a:r>
              <a:rPr lang="en-US" altLang="zh-CN" dirty="0"/>
              <a:t>();</a:t>
            </a:r>
            <a:br>
              <a:rPr lang="en-US" altLang="zh-CN" dirty="0"/>
            </a:br>
            <a:r>
              <a:rPr lang="en-US" altLang="zh-CN" dirty="0" err="1"/>
              <a:t>intentFilter.addAction</a:t>
            </a:r>
            <a:r>
              <a:rPr lang="en-US" altLang="zh-CN" dirty="0"/>
              <a:t>("</a:t>
            </a:r>
            <a:r>
              <a:rPr lang="en-US" altLang="zh-CN" dirty="0" err="1"/>
              <a:t>pers.cnzdy.mobilerookie.LOCAL_BROADCAST</a:t>
            </a:r>
            <a:r>
              <a:rPr lang="en-US" altLang="zh-CN" dirty="0"/>
              <a:t>");</a:t>
            </a:r>
            <a:br>
              <a:rPr lang="en-US" altLang="zh-CN" dirty="0"/>
            </a:br>
            <a:r>
              <a:rPr lang="en-US" altLang="zh-CN" dirty="0" err="1"/>
              <a:t>localReceiver</a:t>
            </a:r>
            <a:r>
              <a:rPr lang="en-US" altLang="zh-CN" dirty="0"/>
              <a:t> = new </a:t>
            </a:r>
            <a:r>
              <a:rPr lang="en-US" altLang="zh-CN" dirty="0" err="1"/>
              <a:t>LocalReceiver</a:t>
            </a:r>
            <a:r>
              <a:rPr lang="en-US" altLang="zh-CN" dirty="0"/>
              <a:t>();</a:t>
            </a:r>
            <a:br>
              <a:rPr lang="en-US" altLang="zh-CN" dirty="0"/>
            </a:br>
            <a:r>
              <a:rPr lang="en-US" altLang="zh-CN" dirty="0" err="1"/>
              <a:t>localBroadcastManager.</a:t>
            </a:r>
            <a:r>
              <a:rPr lang="en-US" altLang="zh-CN" b="1" dirty="0" err="1">
                <a:solidFill>
                  <a:schemeClr val="accent1"/>
                </a:solidFill>
              </a:rPr>
              <a:t>registerReceiver</a:t>
            </a:r>
            <a:r>
              <a:rPr lang="en-US" altLang="zh-CN" dirty="0"/>
              <a:t>(</a:t>
            </a:r>
            <a:r>
              <a:rPr lang="en-US" altLang="zh-CN" dirty="0" err="1"/>
              <a:t>localReceiver</a:t>
            </a:r>
            <a:r>
              <a:rPr lang="en-US" altLang="zh-CN" dirty="0"/>
              <a:t>, </a:t>
            </a:r>
            <a:r>
              <a:rPr lang="en-US" altLang="zh-CN" dirty="0" err="1"/>
              <a:t>intentFilter</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18</a:t>
            </a:fld>
            <a:endParaRPr lang="zh-CN" altLang="en-US"/>
          </a:p>
        </p:txBody>
      </p:sp>
      <p:sp>
        <p:nvSpPr>
          <p:cNvPr id="6" name="矩形 5"/>
          <p:cNvSpPr/>
          <p:nvPr/>
        </p:nvSpPr>
        <p:spPr>
          <a:xfrm>
            <a:off x="294773" y="3833087"/>
            <a:ext cx="11720763" cy="2246769"/>
          </a:xfrm>
          <a:prstGeom prst="rect">
            <a:avLst/>
          </a:prstGeom>
          <a:solidFill>
            <a:srgbClr val="FAFAFA"/>
          </a:solidFill>
          <a:ln>
            <a:solidFill>
              <a:srgbClr val="DBD9DC"/>
            </a:solidFill>
          </a:ln>
        </p:spPr>
        <p:txBody>
          <a:bodyPr wrap="square">
            <a:spAutoFit/>
          </a:bodyPr>
          <a:lstStyle/>
          <a:p>
            <a:r>
              <a:rPr lang="en-US" altLang="zh-CN" sz="2800" dirty="0"/>
              <a:t>@Override</a:t>
            </a:r>
            <a:br>
              <a:rPr lang="en-US" altLang="zh-CN" sz="2800" dirty="0"/>
            </a:br>
            <a:r>
              <a:rPr lang="en-US" altLang="zh-CN" sz="2800" dirty="0"/>
              <a:t>protected void </a:t>
            </a:r>
            <a:r>
              <a:rPr lang="en-US" altLang="zh-CN" sz="2800" dirty="0" err="1"/>
              <a:t>onDestroy</a:t>
            </a:r>
            <a:r>
              <a:rPr lang="en-US" altLang="zh-CN" sz="2800" dirty="0"/>
              <a:t>() {</a:t>
            </a:r>
            <a:br>
              <a:rPr lang="en-US" altLang="zh-CN" sz="2800" dirty="0"/>
            </a:br>
            <a:r>
              <a:rPr lang="en-US" altLang="zh-CN" sz="2800" dirty="0"/>
              <a:t>	</a:t>
            </a:r>
            <a:r>
              <a:rPr lang="en-US" altLang="zh-CN" sz="2800" dirty="0" err="1"/>
              <a:t>super.onDestroy</a:t>
            </a:r>
            <a:r>
              <a:rPr lang="en-US" altLang="zh-CN" sz="2800" dirty="0"/>
              <a:t>(); </a:t>
            </a:r>
          </a:p>
          <a:p>
            <a:r>
              <a:rPr lang="en-US" altLang="zh-CN" sz="2800" dirty="0">
                <a:solidFill>
                  <a:srgbClr val="000000"/>
                </a:solidFill>
                <a:latin typeface="Arial" panose="020B0604020202020204" pitchFamily="34" charset="0"/>
                <a:cs typeface="Arial" panose="020B0604020202020204" pitchFamily="34" charset="0"/>
              </a:rPr>
              <a:t>	</a:t>
            </a:r>
            <a:r>
              <a:rPr lang="en-US" altLang="zh-CN" sz="2800" dirty="0" err="1">
                <a:solidFill>
                  <a:srgbClr val="000000"/>
                </a:solidFill>
                <a:latin typeface="Arial" panose="020B0604020202020204" pitchFamily="34" charset="0"/>
                <a:cs typeface="Arial" panose="020B0604020202020204" pitchFamily="34" charset="0"/>
              </a:rPr>
              <a:t>localBroadcastManager.</a:t>
            </a:r>
            <a:r>
              <a:rPr lang="en-US" altLang="zh-CN" sz="2800" b="1" dirty="0" err="1">
                <a:solidFill>
                  <a:schemeClr val="accent2"/>
                </a:solidFill>
                <a:latin typeface="Arial" panose="020B0604020202020204" pitchFamily="34" charset="0"/>
                <a:cs typeface="Arial" panose="020B0604020202020204" pitchFamily="34" charset="0"/>
              </a:rPr>
              <a:t>unregisterReceiver</a:t>
            </a:r>
            <a:r>
              <a:rPr lang="en-US" altLang="zh-CN" sz="2800" dirty="0">
                <a:solidFill>
                  <a:srgbClr val="000000"/>
                </a:solidFill>
                <a:latin typeface="Arial" panose="020B0604020202020204" pitchFamily="34" charset="0"/>
                <a:cs typeface="Arial" panose="020B0604020202020204" pitchFamily="34" charset="0"/>
              </a:rPr>
              <a:t>(</a:t>
            </a:r>
            <a:r>
              <a:rPr lang="en-US" altLang="zh-CN" sz="2800" dirty="0" err="1">
                <a:solidFill>
                  <a:srgbClr val="000000"/>
                </a:solidFill>
                <a:latin typeface="Arial" panose="020B0604020202020204" pitchFamily="34" charset="0"/>
                <a:cs typeface="Arial" panose="020B0604020202020204" pitchFamily="34" charset="0"/>
              </a:rPr>
              <a:t>localReceiver</a:t>
            </a:r>
            <a:r>
              <a:rPr lang="en-US" altLang="zh-CN" sz="2800" dirty="0">
                <a:solidFill>
                  <a:srgbClr val="000000"/>
                </a:solidFill>
                <a:latin typeface="Arial" panose="020B0604020202020204" pitchFamily="34" charset="0"/>
                <a:cs typeface="Arial" panose="020B0604020202020204" pitchFamily="34" charset="0"/>
              </a:rPr>
              <a:t>);</a:t>
            </a:r>
          </a:p>
          <a:p>
            <a:r>
              <a:rPr lang="en-US" altLang="zh-CN" sz="2800" dirty="0"/>
              <a:t>}</a:t>
            </a:r>
          </a:p>
        </p:txBody>
      </p:sp>
      <p:cxnSp>
        <p:nvCxnSpPr>
          <p:cNvPr id="7" name="直接箭头连接符 6"/>
          <p:cNvCxnSpPr/>
          <p:nvPr/>
        </p:nvCxnSpPr>
        <p:spPr>
          <a:xfrm flipH="1" flipV="1">
            <a:off x="5678905" y="3384884"/>
            <a:ext cx="1058780" cy="1844844"/>
          </a:xfrm>
          <a:prstGeom prst="straightConnector1">
            <a:avLst/>
          </a:prstGeom>
          <a:ln w="571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72062" y="6015692"/>
            <a:ext cx="9472465" cy="523220"/>
          </a:xfrm>
          <a:prstGeom prst="rect">
            <a:avLst/>
          </a:prstGeom>
        </p:spPr>
        <p:txBody>
          <a:bodyPr wrap="square">
            <a:spAutoFit/>
          </a:bodyPr>
          <a:lstStyle/>
          <a:p>
            <a:r>
              <a:rPr lang="zh-CN" altLang="en-US" sz="2800" dirty="0"/>
              <a:t>只能通过</a:t>
            </a:r>
            <a:r>
              <a:rPr lang="en-US" altLang="zh-CN" sz="2800" dirty="0" err="1"/>
              <a:t>LocalBroadcastManager</a:t>
            </a:r>
            <a:r>
              <a:rPr lang="zh-CN" altLang="en-US" sz="2800" dirty="0"/>
              <a:t>动态注册，不能静态注册 </a:t>
            </a:r>
          </a:p>
        </p:txBody>
      </p:sp>
      <p:cxnSp>
        <p:nvCxnSpPr>
          <p:cNvPr id="12" name="直接箭头连接符 11"/>
          <p:cNvCxnSpPr/>
          <p:nvPr/>
        </p:nvCxnSpPr>
        <p:spPr>
          <a:xfrm flipH="1">
            <a:off x="1504146" y="6015692"/>
            <a:ext cx="9324276" cy="0"/>
          </a:xfrm>
          <a:prstGeom prst="straightConnector1">
            <a:avLst/>
          </a:prstGeom>
          <a:ln w="317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18909" y="5600178"/>
            <a:ext cx="918776" cy="415514"/>
          </a:xfrm>
          <a:prstGeom prst="straightConnector1">
            <a:avLst/>
          </a:prstGeom>
          <a:ln w="317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04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pPr>
              <a:defRPr/>
            </a:pPr>
            <a:fld id="{2B1AB1B9-56BA-487F-9EEF-275D6FD877A4}" type="slidenum">
              <a:rPr lang="en-US" altLang="zh-CN" smtClean="0"/>
              <a:pPr>
                <a:defRPr/>
              </a:pPr>
              <a:t>19</a:t>
            </a:fld>
            <a:r>
              <a:rPr lang="en-US" altLang="zh-CN"/>
              <a:t>-246</a:t>
            </a:r>
            <a:endParaRPr lang="en-US" altLang="zh-CN" dirty="0"/>
          </a:p>
        </p:txBody>
      </p:sp>
      <p:sp>
        <p:nvSpPr>
          <p:cNvPr id="3" name="内容占位符 2"/>
          <p:cNvSpPr>
            <a:spLocks noGrp="1"/>
          </p:cNvSpPr>
          <p:nvPr>
            <p:ph idx="4294967295"/>
          </p:nvPr>
        </p:nvSpPr>
        <p:spPr>
          <a:xfrm>
            <a:off x="3187827" y="5159145"/>
            <a:ext cx="5712532" cy="727991"/>
          </a:xfrm>
        </p:spPr>
        <p:txBody>
          <a:bodyPr>
            <a:noAutofit/>
          </a:bodyPr>
          <a:lstStyle/>
          <a:p>
            <a:pPr marL="0" indent="0" algn="ctr">
              <a:buNone/>
            </a:pPr>
            <a:r>
              <a:rPr lang="zh-CN" altLang="en-US" sz="3600" dirty="0"/>
              <a:t>状态栏显示通知图标</a:t>
            </a:r>
            <a:endParaRPr lang="en-US" altLang="zh-CN" sz="3600" dirty="0"/>
          </a:p>
          <a:p>
            <a:pPr algn="ctr"/>
            <a:endParaRPr lang="zh-CN" altLang="en-US" sz="3600" dirty="0"/>
          </a:p>
        </p:txBody>
      </p:sp>
      <p:pic>
        <p:nvPicPr>
          <p:cNvPr id="4" name="图片 3"/>
          <p:cNvPicPr>
            <a:picLocks noChangeAspect="1"/>
          </p:cNvPicPr>
          <p:nvPr/>
        </p:nvPicPr>
        <p:blipFill>
          <a:blip r:embed="rId3"/>
          <a:stretch>
            <a:fillRect/>
          </a:stretch>
        </p:blipFill>
        <p:spPr>
          <a:xfrm>
            <a:off x="3119304" y="778934"/>
            <a:ext cx="5849578" cy="3730376"/>
          </a:xfrm>
          <a:prstGeom prst="rect">
            <a:avLst/>
          </a:prstGeom>
        </p:spPr>
      </p:pic>
      <p:cxnSp>
        <p:nvCxnSpPr>
          <p:cNvPr id="7" name="直接箭头连接符 6"/>
          <p:cNvCxnSpPr/>
          <p:nvPr/>
        </p:nvCxnSpPr>
        <p:spPr>
          <a:xfrm flipH="1">
            <a:off x="355466" y="4784127"/>
            <a:ext cx="11377255" cy="0"/>
          </a:xfrm>
          <a:prstGeom prst="straightConnector1">
            <a:avLst/>
          </a:prstGeom>
          <a:ln w="31750">
            <a:solidFill>
              <a:schemeClr val="accent6">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6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广播机制</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a:t>
            </a:fld>
            <a:r>
              <a:rPr lang="en-US" altLang="zh-CN"/>
              <a:t>-246</a:t>
            </a:r>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165" y="3483485"/>
            <a:ext cx="1625397" cy="162539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H="1">
            <a:off x="6237739" y="2950881"/>
            <a:ext cx="1065210" cy="106521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4500042" y="2950881"/>
            <a:ext cx="1065210" cy="1065210"/>
          </a:xfrm>
          <a:prstGeom prst="rect">
            <a:avLst/>
          </a:prstGeom>
        </p:spPr>
      </p:pic>
      <p:grpSp>
        <p:nvGrpSpPr>
          <p:cNvPr id="10" name="组合 9"/>
          <p:cNvGrpSpPr/>
          <p:nvPr/>
        </p:nvGrpSpPr>
        <p:grpSpPr>
          <a:xfrm>
            <a:off x="1381946" y="1024871"/>
            <a:ext cx="1779104" cy="2172317"/>
            <a:chOff x="1877569" y="1354621"/>
            <a:chExt cx="1779104" cy="2172317"/>
          </a:xfrm>
        </p:grpSpPr>
        <p:sp>
          <p:nvSpPr>
            <p:cNvPr id="11" name="文本框 10"/>
            <p:cNvSpPr txBox="1"/>
            <p:nvPr/>
          </p:nvSpPr>
          <p:spPr>
            <a:xfrm>
              <a:off x="1877569" y="2622075"/>
              <a:ext cx="1779104" cy="904863"/>
            </a:xfrm>
            <a:prstGeom prst="rect">
              <a:avLst/>
            </a:prstGeom>
            <a:noFill/>
          </p:spPr>
          <p:txBody>
            <a:bodyPr wrap="square" rtlCol="0">
              <a:spAutoFit/>
            </a:bodyPr>
            <a:lstStyle/>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Broadcast</a:t>
              </a:r>
            </a:p>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Receiver A</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67259" y="1354621"/>
              <a:ext cx="1599725" cy="1599725"/>
            </a:xfrm>
            <a:prstGeom prst="rect">
              <a:avLst/>
            </a:prstGeom>
            <a:effectLst>
              <a:outerShdw blurRad="50800" dist="38100" dir="2700000" algn="tl" rotWithShape="0">
                <a:prstClr val="black">
                  <a:alpha val="40000"/>
                </a:prstClr>
              </a:outerShdw>
            </a:effectLst>
          </p:spPr>
        </p:pic>
      </p:grpSp>
      <p:grpSp>
        <p:nvGrpSpPr>
          <p:cNvPr id="13" name="组合 12"/>
          <p:cNvGrpSpPr/>
          <p:nvPr/>
        </p:nvGrpSpPr>
        <p:grpSpPr>
          <a:xfrm>
            <a:off x="1381946" y="3991061"/>
            <a:ext cx="1779104" cy="2209069"/>
            <a:chOff x="1833638" y="3994528"/>
            <a:chExt cx="1779104" cy="2209069"/>
          </a:xfrm>
        </p:grpSpPr>
        <p:pic>
          <p:nvPicPr>
            <p:cNvPr id="14" name="图片 13"/>
            <p:cNvPicPr>
              <a:picLocks noChangeAspect="1"/>
            </p:cNvPicPr>
            <p:nvPr/>
          </p:nvPicPr>
          <p:blipFill>
            <a:blip r:embed="rId5">
              <a:duotone>
                <a:prstClr val="black"/>
                <a:schemeClr val="accent4">
                  <a:tint val="45000"/>
                  <a:satMod val="400000"/>
                </a:schemeClr>
              </a:duotone>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23328" y="3994528"/>
              <a:ext cx="1599725" cy="1599725"/>
            </a:xfrm>
            <a:prstGeom prst="rect">
              <a:avLst/>
            </a:prstGeom>
            <a:effectLst>
              <a:outerShdw blurRad="50800" dist="38100" dir="2700000" algn="tl" rotWithShape="0">
                <a:prstClr val="black">
                  <a:alpha val="40000"/>
                </a:prstClr>
              </a:outerShdw>
            </a:effectLst>
          </p:spPr>
        </p:pic>
        <p:sp>
          <p:nvSpPr>
            <p:cNvPr id="15" name="文本框 14"/>
            <p:cNvSpPr txBox="1"/>
            <p:nvPr/>
          </p:nvSpPr>
          <p:spPr>
            <a:xfrm>
              <a:off x="1833638" y="5298734"/>
              <a:ext cx="1779104" cy="904863"/>
            </a:xfrm>
            <a:prstGeom prst="rect">
              <a:avLst/>
            </a:prstGeom>
            <a:noFill/>
          </p:spPr>
          <p:txBody>
            <a:bodyPr wrap="square" rtlCol="0">
              <a:spAutoFit/>
            </a:bodyPr>
            <a:lstStyle/>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Broadcast</a:t>
              </a:r>
            </a:p>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Receiver B</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8610600" y="3991061"/>
            <a:ext cx="1779104" cy="2209069"/>
            <a:chOff x="8972603" y="3994528"/>
            <a:chExt cx="1779104" cy="2209069"/>
          </a:xfrm>
        </p:grpSpPr>
        <p:pic>
          <p:nvPicPr>
            <p:cNvPr id="17" name="图片 16"/>
            <p:cNvPicPr>
              <a:picLocks noChangeAspect="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62293" y="3994528"/>
              <a:ext cx="1599725" cy="1599725"/>
            </a:xfrm>
            <a:prstGeom prst="rect">
              <a:avLst/>
            </a:prstGeom>
            <a:effectLst>
              <a:outerShdw blurRad="50800" dist="38100" dir="2700000" algn="tl" rotWithShape="0">
                <a:prstClr val="black">
                  <a:alpha val="40000"/>
                </a:prstClr>
              </a:outerShdw>
            </a:effectLst>
          </p:spPr>
        </p:pic>
        <p:sp>
          <p:nvSpPr>
            <p:cNvPr id="18" name="文本框 17"/>
            <p:cNvSpPr txBox="1"/>
            <p:nvPr/>
          </p:nvSpPr>
          <p:spPr>
            <a:xfrm>
              <a:off x="8972603" y="5298734"/>
              <a:ext cx="1779104" cy="904863"/>
            </a:xfrm>
            <a:prstGeom prst="rect">
              <a:avLst/>
            </a:prstGeom>
            <a:noFill/>
          </p:spPr>
          <p:txBody>
            <a:bodyPr wrap="square" rtlCol="0">
              <a:spAutoFit/>
            </a:bodyPr>
            <a:lstStyle/>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Broadcast</a:t>
              </a:r>
            </a:p>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Receiver D</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610600" y="1024871"/>
            <a:ext cx="1779104" cy="2172317"/>
            <a:chOff x="9074712" y="1354621"/>
            <a:chExt cx="1779104" cy="2172317"/>
          </a:xfrm>
        </p:grpSpPr>
        <p:pic>
          <p:nvPicPr>
            <p:cNvPr id="20" name="图片 19"/>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64402" y="1354621"/>
              <a:ext cx="1599725" cy="1599725"/>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9074712" y="2622075"/>
              <a:ext cx="1779104" cy="904863"/>
            </a:xfrm>
            <a:prstGeom prst="rect">
              <a:avLst/>
            </a:prstGeom>
            <a:noFill/>
          </p:spPr>
          <p:txBody>
            <a:bodyPr wrap="square" rtlCol="0">
              <a:spAutoFit/>
            </a:bodyPr>
            <a:lstStyle/>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Broadcast</a:t>
              </a:r>
            </a:p>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Receiver C</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2" name="文本框 21"/>
          <p:cNvSpPr txBox="1"/>
          <p:nvPr/>
        </p:nvSpPr>
        <p:spPr>
          <a:xfrm>
            <a:off x="5015311" y="2624596"/>
            <a:ext cx="1779104" cy="467051"/>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Events</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23" name="直接箭头连接符 22"/>
          <p:cNvCxnSpPr>
            <a:stCxn id="21" idx="1"/>
            <a:endCxn id="8" idx="0"/>
          </p:cNvCxnSpPr>
          <p:nvPr/>
        </p:nvCxnSpPr>
        <p:spPr>
          <a:xfrm flipH="1">
            <a:off x="7302949" y="2744757"/>
            <a:ext cx="1307651" cy="738729"/>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flipH="1" flipV="1">
            <a:off x="7302949" y="3483486"/>
            <a:ext cx="1558002" cy="1445655"/>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3"/>
            <a:endCxn id="9" idx="0"/>
          </p:cNvCxnSpPr>
          <p:nvPr/>
        </p:nvCxnSpPr>
        <p:spPr>
          <a:xfrm>
            <a:off x="3161050" y="2744757"/>
            <a:ext cx="1338992" cy="738729"/>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3"/>
            <a:endCxn id="9" idx="0"/>
          </p:cNvCxnSpPr>
          <p:nvPr/>
        </p:nvCxnSpPr>
        <p:spPr>
          <a:xfrm flipV="1">
            <a:off x="3071361" y="3483486"/>
            <a:ext cx="1428681" cy="1307438"/>
          </a:xfrm>
          <a:prstGeom prst="straightConnector1">
            <a:avLst/>
          </a:prstGeom>
          <a:ln w="317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79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创建通知</a:t>
            </a:r>
          </a:p>
        </p:txBody>
      </p:sp>
      <p:sp>
        <p:nvSpPr>
          <p:cNvPr id="4" name="灯片编号占位符 3"/>
          <p:cNvSpPr>
            <a:spLocks noGrp="1"/>
          </p:cNvSpPr>
          <p:nvPr>
            <p:ph type="sldNum" sz="quarter" idx="12"/>
          </p:nvPr>
        </p:nvSpPr>
        <p:spPr/>
        <p:txBody>
          <a:bodyPr/>
          <a:lstStyle/>
          <a:p>
            <a:pPr>
              <a:defRPr/>
            </a:pPr>
            <a:fld id="{2B1AB1B9-56BA-487F-9EEF-275D6FD877A4}" type="slidenum">
              <a:rPr lang="en-US" altLang="zh-CN" smtClean="0"/>
              <a:pPr>
                <a:defRPr/>
              </a:pPr>
              <a:t>20</a:t>
            </a:fld>
            <a:r>
              <a:rPr lang="en-US" altLang="zh-CN"/>
              <a:t>-246</a:t>
            </a:r>
            <a:endParaRPr lang="en-US" altLang="zh-CN" dirty="0"/>
          </a:p>
        </p:txBody>
      </p:sp>
      <p:sp>
        <p:nvSpPr>
          <p:cNvPr id="7" name="Rectangle 1"/>
          <p:cNvSpPr>
            <a:spLocks noChangeArrowheads="1"/>
          </p:cNvSpPr>
          <p:nvPr/>
        </p:nvSpPr>
        <p:spPr bwMode="auto">
          <a:xfrm>
            <a:off x="690418" y="1093371"/>
            <a:ext cx="11059438" cy="5262979"/>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NotificationManager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manager</a:t>
            </a:r>
            <a:r>
              <a:rPr kumimoji="0" lang="zh-CN" altLang="zh-CN" sz="2400" b="0" i="0" u="none" strike="noStrike" cap="none" normalizeH="0" baseline="0" dirty="0">
                <a:ln>
                  <a:noFill/>
                </a:ln>
                <a:solidFill>
                  <a:srgbClr val="000000"/>
                </a:solidFill>
                <a:effectLst/>
                <a:latin typeface="Consolas" panose="020B0609020204030204" pitchFamily="49" charset="0"/>
              </a:rPr>
              <a:t> = (NotificationManager)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getSystemService (</a:t>
            </a:r>
            <a:r>
              <a:rPr kumimoji="0" lang="zh-CN" altLang="zh-CN" sz="2400" b="1" i="1" u="none" strike="noStrike" cap="none" normalizeH="0" baseline="0" dirty="0">
                <a:ln>
                  <a:noFill/>
                </a:ln>
                <a:solidFill>
                  <a:srgbClr val="660E7A"/>
                </a:solidFill>
                <a:effectLst/>
                <a:latin typeface="Consolas" panose="020B0609020204030204" pitchFamily="49" charset="0"/>
              </a:rPr>
              <a:t>NOTIFICATION_SERVICE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Notification</a:t>
            </a:r>
            <a:r>
              <a:rPr kumimoji="0" lang="zh-CN" altLang="zh-CN" sz="2400" b="0" i="0" u="none" strike="noStrike" cap="none" normalizeH="0" baseline="0" dirty="0">
                <a:ln>
                  <a:noFill/>
                </a:ln>
                <a:solidFill>
                  <a:srgbClr val="000000"/>
                </a:solidFill>
                <a:effectLst/>
                <a:latin typeface="Consolas" panose="020B0609020204030204" pitchFamily="49" charset="0"/>
              </a:rPr>
              <a:t> notification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NotificationCompat.Builder(</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.setContentTitle(</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新的测试题目</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.setContentText(</a:t>
            </a:r>
            <a:r>
              <a:rPr kumimoji="0" lang="zh-CN" altLang="zh-CN" sz="2400" b="1" i="0" u="none" strike="noStrike" cap="none" normalizeH="0" baseline="0" dirty="0">
                <a:ln>
                  <a:noFill/>
                </a:ln>
                <a:solidFill>
                  <a:srgbClr val="008000"/>
                </a:solidFill>
                <a:effectLst/>
                <a:latin typeface="Consolas" panose="020B0609020204030204" pitchFamily="49" charset="0"/>
              </a:rPr>
              <a:t>"Android</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应用界面中</a:t>
            </a:r>
            <a:r>
              <a:rPr kumimoji="0" lang="zh-CN" altLang="zh-CN" sz="2400" b="1" i="0" u="none" strike="noStrike" cap="none" normalizeH="0" baseline="0" dirty="0">
                <a:ln>
                  <a:noFill/>
                </a:ln>
                <a:solidFill>
                  <a:srgbClr val="008000"/>
                </a:solidFill>
                <a:effectLst/>
                <a:latin typeface="Consolas" panose="020B0609020204030204" pitchFamily="49" charset="0"/>
              </a:rPr>
              <a:t>UI</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00"/>
                </a:solidFill>
                <a:effectLst/>
                <a:latin typeface="Consolas" panose="020B0609020204030204" pitchFamily="49" charset="0"/>
              </a:rPr>
              <a:t>User Interface</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组件间有严格的层次关系，有哪两种类型的视图组件？</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.setWhen(System.</a:t>
            </a:r>
            <a:r>
              <a:rPr kumimoji="0" lang="zh-CN" altLang="zh-CN" sz="2400" b="0" i="1" u="none" strike="noStrike" cap="none" normalizeH="0" baseline="0" dirty="0">
                <a:ln>
                  <a:noFill/>
                </a:ln>
                <a:solidFill>
                  <a:srgbClr val="000000"/>
                </a:solidFill>
                <a:effectLst/>
                <a:latin typeface="Consolas" panose="020B0609020204030204" pitchFamily="49" charset="0"/>
              </a:rPr>
              <a:t>currentTimeMillis</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.setSmallIcon(R.mipmap.</a:t>
            </a:r>
            <a:r>
              <a:rPr kumimoji="0" lang="zh-CN" altLang="zh-CN" sz="2400" b="1" i="1" u="none" strike="noStrike" cap="none" normalizeH="0" baseline="0" dirty="0">
                <a:ln>
                  <a:noFill/>
                </a:ln>
                <a:solidFill>
                  <a:srgbClr val="660E7A"/>
                </a:solidFill>
                <a:effectLst/>
                <a:latin typeface="Consolas" panose="020B0609020204030204" pitchFamily="49" charset="0"/>
              </a:rPr>
              <a:t>ic_launcher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.setLargeIcon(BitmapFactory.</a:t>
            </a:r>
            <a:r>
              <a:rPr kumimoji="0" lang="zh-CN" altLang="zh-CN" sz="2400" b="0" i="1" u="none" strike="noStrike" cap="none" normalizeH="0" baseline="0" dirty="0">
                <a:ln>
                  <a:noFill/>
                </a:ln>
                <a:solidFill>
                  <a:srgbClr val="000000"/>
                </a:solidFill>
                <a:effectLst/>
                <a:latin typeface="Consolas" panose="020B0609020204030204" pitchFamily="49" charset="0"/>
              </a:rPr>
              <a:t>decodeResource</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getResources(), R.mipmap.</a:t>
            </a:r>
            <a:r>
              <a:rPr kumimoji="0" lang="zh-CN" altLang="zh-CN" sz="2400" b="1" i="1" u="none" strike="noStrike" cap="none" normalizeH="0" baseline="0" dirty="0">
                <a:ln>
                  <a:noFill/>
                </a:ln>
                <a:solidFill>
                  <a:srgbClr val="660E7A"/>
                </a:solidFill>
                <a:effectLst/>
                <a:latin typeface="Consolas" panose="020B0609020204030204" pitchFamily="49" charset="0"/>
              </a:rPr>
              <a:t>ic_launcher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.build();</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C00000"/>
                </a:solidFill>
                <a:effectLst/>
                <a:latin typeface="Consolas" panose="020B0609020204030204" pitchFamily="49" charset="0"/>
              </a:rPr>
              <a:t>manager</a:t>
            </a:r>
            <a:r>
              <a:rPr kumimoji="0" lang="zh-CN" altLang="zh-CN" sz="2400" b="0" i="0" u="none" strike="noStrike" cap="none" normalizeH="0" baseline="0" dirty="0">
                <a:ln>
                  <a:noFill/>
                </a:ln>
                <a:solidFill>
                  <a:srgbClr val="000000"/>
                </a:solidFill>
                <a:effectLst/>
                <a:latin typeface="Consolas" panose="020B0609020204030204" pitchFamily="49" charset="0"/>
              </a:rPr>
              <a:t>.notify(</a:t>
            </a:r>
            <a:r>
              <a:rPr kumimoji="0" lang="zh-CN" altLang="zh-CN" sz="2400" b="0" i="0" u="none" strike="noStrike" cap="none" normalizeH="0" baseline="0" dirty="0">
                <a:ln>
                  <a:noFill/>
                </a:ln>
                <a:solidFill>
                  <a:srgbClr val="0000FF"/>
                </a:solidFill>
                <a:effectLst/>
                <a:latin typeface="Consolas" panose="020B0609020204030204" pitchFamily="49" charset="0"/>
              </a:rPr>
              <a:t>1</a:t>
            </a:r>
            <a:r>
              <a:rPr kumimoji="0" lang="zh-CN" altLang="zh-CN" sz="2400" b="0" i="0" u="none" strike="noStrike" cap="none" normalizeH="0" baseline="0" dirty="0">
                <a:ln>
                  <a:noFill/>
                </a:ln>
                <a:solidFill>
                  <a:srgbClr val="000000"/>
                </a:solidFill>
                <a:effectLst/>
                <a:latin typeface="Consolas" panose="020B0609020204030204" pitchFamily="49" charset="0"/>
              </a:rPr>
              <a:t>, notification);</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nvGrpSpPr>
          <p:cNvPr id="8" name="组合 7"/>
          <p:cNvGrpSpPr/>
          <p:nvPr/>
        </p:nvGrpSpPr>
        <p:grpSpPr>
          <a:xfrm>
            <a:off x="3270251" y="5681463"/>
            <a:ext cx="2781299" cy="277209"/>
            <a:chOff x="3428080" y="1115113"/>
            <a:chExt cx="7751161" cy="607773"/>
          </a:xfrm>
        </p:grpSpPr>
        <p:cxnSp>
          <p:nvCxnSpPr>
            <p:cNvPr id="9" name="直接连接符 8"/>
            <p:cNvCxnSpPr/>
            <p:nvPr/>
          </p:nvCxnSpPr>
          <p:spPr>
            <a:xfrm>
              <a:off x="3428080" y="1722886"/>
              <a:ext cx="92818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52760" y="1115113"/>
              <a:ext cx="914402"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21883" y="1115113"/>
              <a:ext cx="64573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6004260" y="5352796"/>
            <a:ext cx="3636452" cy="605876"/>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400" b="1" dirty="0">
                <a:latin typeface="Arial" panose="020B0604020202020204" pitchFamily="34" charset="0"/>
                <a:ea typeface="微软雅黑" panose="020B0503020204020204" pitchFamily="34" charset="-122"/>
                <a:cs typeface="Arial" panose="020B0604020202020204" pitchFamily="34" charset="0"/>
              </a:rPr>
              <a:t>保证每个通知的</a:t>
            </a:r>
            <a:r>
              <a:rPr lang="en-US" altLang="zh-TW" sz="2400" b="1" dirty="0">
                <a:latin typeface="Arial" panose="020B0604020202020204" pitchFamily="34" charset="0"/>
                <a:ea typeface="微软雅黑" panose="020B0503020204020204" pitchFamily="34" charset="-122"/>
                <a:cs typeface="Arial" panose="020B0604020202020204" pitchFamily="34" charset="0"/>
              </a:rPr>
              <a:t>id</a:t>
            </a:r>
            <a:r>
              <a:rPr lang="zh-CN" altLang="en-US" sz="2400" b="1" dirty="0">
                <a:latin typeface="Arial" panose="020B0604020202020204" pitchFamily="34" charset="0"/>
                <a:ea typeface="微软雅黑" panose="020B0503020204020204" pitchFamily="34" charset="-122"/>
                <a:cs typeface="Arial" panose="020B0604020202020204" pitchFamily="34" charset="0"/>
              </a:rPr>
              <a:t>不相同</a:t>
            </a:r>
          </a:p>
        </p:txBody>
      </p:sp>
    </p:spTree>
    <p:extLst>
      <p:ext uri="{BB962C8B-B14F-4D97-AF65-F5344CB8AC3E}">
        <p14:creationId xmlns:p14="http://schemas.microsoft.com/office/powerpoint/2010/main" val="135829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a:xfrm>
            <a:off x="2605234" y="5571167"/>
            <a:ext cx="2482516" cy="675645"/>
          </a:xfrm>
        </p:spPr>
        <p:txBody>
          <a:bodyPr>
            <a:normAutofit/>
          </a:bodyPr>
          <a:lstStyle/>
          <a:p>
            <a:pPr marL="0" indent="0" algn="ctr">
              <a:buNone/>
            </a:pPr>
            <a:r>
              <a:rPr lang="zh-CN" altLang="en-US" dirty="0"/>
              <a:t>点击通知</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21</a:t>
            </a:fld>
            <a:endParaRPr lang="zh-CN" altLang="en-US"/>
          </a:p>
        </p:txBody>
      </p:sp>
      <p:sp>
        <p:nvSpPr>
          <p:cNvPr id="5" name="矩形 4"/>
          <p:cNvSpPr/>
          <p:nvPr/>
        </p:nvSpPr>
        <p:spPr>
          <a:xfrm>
            <a:off x="6878888" y="3347821"/>
            <a:ext cx="4449348" cy="523220"/>
          </a:xfrm>
          <a:prstGeom prst="rect">
            <a:avLst/>
          </a:prstGeom>
        </p:spPr>
        <p:txBody>
          <a:bodyPr wrap="square">
            <a:spAutoFit/>
          </a:bodyPr>
          <a:lstStyle/>
          <a:p>
            <a:r>
              <a:rPr lang="en-US" altLang="zh-CN" sz="2800" dirty="0" err="1"/>
              <a:t>PendingIntent</a:t>
            </a:r>
            <a:r>
              <a:rPr lang="zh-CN" altLang="en-US" sz="2800" dirty="0"/>
              <a:t>：延迟执行</a:t>
            </a:r>
          </a:p>
        </p:txBody>
      </p:sp>
      <p:sp>
        <p:nvSpPr>
          <p:cNvPr id="6" name="矩形 5"/>
          <p:cNvSpPr/>
          <p:nvPr/>
        </p:nvSpPr>
        <p:spPr>
          <a:xfrm>
            <a:off x="6878888" y="2426860"/>
            <a:ext cx="5419330" cy="523220"/>
          </a:xfrm>
          <a:prstGeom prst="rect">
            <a:avLst/>
          </a:prstGeom>
        </p:spPr>
        <p:txBody>
          <a:bodyPr wrap="square">
            <a:spAutoFit/>
          </a:bodyPr>
          <a:lstStyle/>
          <a:p>
            <a:r>
              <a:rPr lang="en-US" altLang="zh-CN" sz="2800" dirty="0"/>
              <a:t>Intent</a:t>
            </a:r>
            <a:r>
              <a:rPr lang="zh-CN" altLang="en-US" sz="2800" dirty="0"/>
              <a:t>：立即执行某个动作</a:t>
            </a:r>
            <a:endParaRPr lang="en-US" altLang="zh-CN" sz="2800" dirty="0"/>
          </a:p>
        </p:txBody>
      </p:sp>
      <p:pic>
        <p:nvPicPr>
          <p:cNvPr id="7" name="图片 6"/>
          <p:cNvPicPr>
            <a:picLocks noChangeAspect="1"/>
          </p:cNvPicPr>
          <p:nvPr/>
        </p:nvPicPr>
        <p:blipFill rotWithShape="1">
          <a:blip r:embed="rId3"/>
          <a:srcRect b="17015"/>
          <a:stretch/>
        </p:blipFill>
        <p:spPr>
          <a:xfrm>
            <a:off x="585654" y="1374744"/>
            <a:ext cx="5849578" cy="3095656"/>
          </a:xfrm>
          <a:prstGeom prst="rect">
            <a:avLst/>
          </a:prstGeom>
          <a:ln>
            <a:solidFill>
              <a:srgbClr val="989898"/>
            </a:solidFill>
          </a:ln>
        </p:spPr>
      </p:pic>
      <p:pic>
        <p:nvPicPr>
          <p:cNvPr id="8" name="图片 7"/>
          <p:cNvPicPr>
            <a:picLocks noChangeAspect="1"/>
          </p:cNvPicPr>
          <p:nvPr/>
        </p:nvPicPr>
        <p:blipFill>
          <a:blip r:embed="rId4">
            <a:duotone>
              <a:prstClr val="black"/>
              <a:schemeClr val="accent6">
                <a:tint val="45000"/>
                <a:satMod val="400000"/>
              </a:schemeClr>
            </a:duotone>
            <a:extLst>
              <a:ext uri="{BEBA8EAE-BF5A-486C-A8C5-ECC9F3942E4B}">
                <a14:imgProps xmlns:a14="http://schemas.microsoft.com/office/drawing/2010/main">
                  <a14:imgLayer r:embed="rId5">
                    <a14:imgEffect>
                      <a14:brightnessContrast bright="-5000"/>
                    </a14:imgEffect>
                  </a14:imgLayer>
                </a14:imgProps>
              </a:ext>
              <a:ext uri="{28A0092B-C50C-407E-A947-70E740481C1C}">
                <a14:useLocalDpi xmlns:a14="http://schemas.microsoft.com/office/drawing/2010/main" val="0"/>
              </a:ext>
            </a:extLst>
          </a:blip>
          <a:stretch>
            <a:fillRect/>
          </a:stretch>
        </p:blipFill>
        <p:spPr>
          <a:xfrm>
            <a:off x="2688623" y="3431098"/>
            <a:ext cx="2315738" cy="2144202"/>
          </a:xfrm>
          <a:prstGeom prst="rect">
            <a:avLst/>
          </a:prstGeom>
        </p:spPr>
      </p:pic>
      <p:grpSp>
        <p:nvGrpSpPr>
          <p:cNvPr id="9" name="组合 8"/>
          <p:cNvGrpSpPr/>
          <p:nvPr/>
        </p:nvGrpSpPr>
        <p:grpSpPr>
          <a:xfrm>
            <a:off x="6878888" y="2276514"/>
            <a:ext cx="4327130" cy="1800186"/>
            <a:chOff x="1238249" y="5715000"/>
            <a:chExt cx="8391526" cy="823912"/>
          </a:xfrm>
        </p:grpSpPr>
        <p:cxnSp>
          <p:nvCxnSpPr>
            <p:cNvPr id="10" name="直接连接符 9"/>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661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PendingIntent</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22</a:t>
            </a:fld>
            <a:r>
              <a:rPr lang="en-US" altLang="zh-CN"/>
              <a:t>-246</a:t>
            </a:r>
            <a:endParaRPr lang="en-US" altLang="zh-CN" dirty="0"/>
          </a:p>
        </p:txBody>
      </p:sp>
      <p:grpSp>
        <p:nvGrpSpPr>
          <p:cNvPr id="12" name="组合 11"/>
          <p:cNvGrpSpPr/>
          <p:nvPr/>
        </p:nvGrpSpPr>
        <p:grpSpPr>
          <a:xfrm>
            <a:off x="4435426" y="1688363"/>
            <a:ext cx="3528631" cy="1080943"/>
            <a:chOff x="4568426" y="1652163"/>
            <a:chExt cx="3528631" cy="1080943"/>
          </a:xfrm>
        </p:grpSpPr>
        <p:sp>
          <p:nvSpPr>
            <p:cNvPr id="4" name="文本框 3"/>
            <p:cNvSpPr txBox="1"/>
            <p:nvPr/>
          </p:nvSpPr>
          <p:spPr>
            <a:xfrm>
              <a:off x="4568426" y="1652163"/>
              <a:ext cx="3528631"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留待日后处理</a:t>
              </a:r>
            </a:p>
          </p:txBody>
        </p:sp>
        <p:sp>
          <p:nvSpPr>
            <p:cNvPr id="5" name="文本框 4"/>
            <p:cNvSpPr txBox="1"/>
            <p:nvPr/>
          </p:nvSpPr>
          <p:spPr>
            <a:xfrm>
              <a:off x="4568426" y="2200524"/>
              <a:ext cx="3528631" cy="532582"/>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特殊的异步处理机制</a:t>
              </a:r>
            </a:p>
          </p:txBody>
        </p:sp>
      </p:grpSp>
      <p:sp>
        <p:nvSpPr>
          <p:cNvPr id="7" name="文本框 6"/>
          <p:cNvSpPr txBox="1"/>
          <p:nvPr/>
        </p:nvSpPr>
        <p:spPr>
          <a:xfrm>
            <a:off x="4435426" y="3427571"/>
            <a:ext cx="5755981" cy="1126462"/>
          </a:xfrm>
          <a:prstGeom prst="rect">
            <a:avLst/>
          </a:prstGeom>
          <a:noFill/>
        </p:spPr>
        <p:txBody>
          <a:bodyPr vert="horz" wrap="square" rtlCol="0">
            <a:spAutoFit/>
          </a:bodyPr>
          <a:lstStyle/>
          <a:p>
            <a:pPr>
              <a:lnSpc>
                <a:spcPct val="120000"/>
              </a:lnSpc>
              <a:spcBef>
                <a:spcPts val="600"/>
              </a:spcBef>
            </a:pPr>
            <a:r>
              <a:rPr lang="en-US" altLang="zh-CN" sz="2800" dirty="0">
                <a:latin typeface="Arial" panose="020B0604020202020204" pitchFamily="34" charset="0"/>
                <a:ea typeface="微软雅黑" panose="020B0503020204020204" pitchFamily="34" charset="-122"/>
                <a:cs typeface="Arial" panose="020B0604020202020204" pitchFamily="34" charset="0"/>
              </a:rPr>
              <a:t>AMS</a:t>
            </a:r>
            <a:r>
              <a:rPr lang="zh-CN" altLang="en-US"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Arial" panose="020B0604020202020204" pitchFamily="34" charset="0"/>
              </a:rPr>
              <a:t>Activity Manager Service</a:t>
            </a:r>
            <a:r>
              <a:rPr lang="zh-CN" altLang="en-US" sz="2800" dirty="0">
                <a:latin typeface="Arial" panose="020B0604020202020204" pitchFamily="34" charset="0"/>
                <a:ea typeface="微软雅黑" panose="020B0503020204020204" pitchFamily="34" charset="-122"/>
                <a:cs typeface="Arial" panose="020B0604020202020204" pitchFamily="34" charset="0"/>
              </a:rPr>
              <a:t>）承担管理所有</a:t>
            </a:r>
            <a:r>
              <a:rPr lang="en-US" altLang="zh-CN" sz="2800" dirty="0" err="1">
                <a:latin typeface="Arial" panose="020B0604020202020204" pitchFamily="34" charset="0"/>
                <a:ea typeface="微软雅黑" panose="020B0503020204020204" pitchFamily="34" charset="-122"/>
                <a:cs typeface="Arial" panose="020B0604020202020204" pitchFamily="34" charset="0"/>
              </a:rPr>
              <a:t>PendingIntent</a:t>
            </a:r>
            <a:r>
              <a:rPr lang="zh-CN" altLang="en-US" sz="2800" dirty="0">
                <a:latin typeface="Arial" panose="020B0604020202020204" pitchFamily="34" charset="0"/>
                <a:ea typeface="微软雅黑" panose="020B0503020204020204" pitchFamily="34" charset="-122"/>
                <a:cs typeface="Arial" panose="020B0604020202020204" pitchFamily="34" charset="0"/>
              </a:rPr>
              <a:t>的职责</a:t>
            </a:r>
          </a:p>
        </p:txBody>
      </p:sp>
      <p:sp>
        <p:nvSpPr>
          <p:cNvPr id="8" name="文本框 7"/>
          <p:cNvSpPr txBox="1"/>
          <p:nvPr/>
        </p:nvSpPr>
        <p:spPr>
          <a:xfrm>
            <a:off x="1999211" y="5145922"/>
            <a:ext cx="7976062" cy="1126462"/>
          </a:xfrm>
          <a:prstGeom prst="rect">
            <a:avLst/>
          </a:prstGeom>
          <a:noFill/>
        </p:spPr>
        <p:txBody>
          <a:bodyPr vert="horz" wrap="square" rtlCol="0">
            <a:spAutoFit/>
          </a:bodyPr>
          <a:lstStyle/>
          <a:p>
            <a:pPr>
              <a:lnSpc>
                <a:spcPct val="120000"/>
              </a:lnSpc>
              <a:spcBef>
                <a:spcPts val="600"/>
              </a:spcBef>
            </a:pPr>
            <a:r>
              <a:rPr lang="en-US" altLang="zh-CN" sz="2800" dirty="0" err="1">
                <a:latin typeface="Arial" panose="020B0604020202020204" pitchFamily="34" charset="0"/>
                <a:ea typeface="微软雅黑" panose="020B0503020204020204" pitchFamily="34" charset="-122"/>
                <a:cs typeface="Arial" panose="020B0604020202020204" pitchFamily="34" charset="0"/>
              </a:rPr>
              <a:t>PendingIntent.getActivity</a:t>
            </a: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zh-CN" altLang="en-US" sz="2800" dirty="0">
                <a:latin typeface="Arial" panose="020B0604020202020204" pitchFamily="34" charset="0"/>
                <a:ea typeface="微软雅黑" panose="020B0503020204020204" pitchFamily="34" charset="-122"/>
                <a:cs typeface="Arial" panose="020B0604020202020204" pitchFamily="34" charset="0"/>
              </a:rPr>
              <a:t>获取</a:t>
            </a:r>
            <a:r>
              <a:rPr lang="en-US" altLang="zh-CN" sz="2800" dirty="0" err="1">
                <a:latin typeface="Arial" panose="020B0604020202020204" pitchFamily="34" charset="0"/>
                <a:ea typeface="微软雅黑" panose="020B0503020204020204" pitchFamily="34" charset="-122"/>
                <a:cs typeface="Arial" panose="020B0604020202020204" pitchFamily="34" charset="0"/>
              </a:rPr>
              <a:t>PendingIntent</a:t>
            </a:r>
            <a:r>
              <a:rPr lang="zh-CN" altLang="en-US" sz="2800" dirty="0">
                <a:latin typeface="Arial" panose="020B0604020202020204" pitchFamily="34" charset="0"/>
                <a:ea typeface="微软雅黑" panose="020B0503020204020204" pitchFamily="34" charset="-122"/>
                <a:cs typeface="Arial" panose="020B0604020202020204" pitchFamily="34" charset="0"/>
              </a:rPr>
              <a:t>对象</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该对象以后激发：启动一个新</a:t>
            </a:r>
            <a:r>
              <a:rPr lang="en-US" altLang="zh-CN" sz="2800" dirty="0">
                <a:latin typeface="Arial" panose="020B0604020202020204" pitchFamily="34" charset="0"/>
                <a:ea typeface="微软雅黑" panose="020B0503020204020204" pitchFamily="34" charset="-122"/>
                <a:cs typeface="Arial" panose="020B0604020202020204" pitchFamily="34" charset="0"/>
              </a:rPr>
              <a:t>activity</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441" y="3281467"/>
            <a:ext cx="1374170" cy="137417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661" y="1541749"/>
            <a:ext cx="1374170" cy="1374170"/>
          </a:xfrm>
          <a:prstGeom prst="rect">
            <a:avLst/>
          </a:prstGeom>
        </p:spPr>
      </p:pic>
      <p:cxnSp>
        <p:nvCxnSpPr>
          <p:cNvPr id="13" name="直接箭头连接符 12"/>
          <p:cNvCxnSpPr/>
          <p:nvPr/>
        </p:nvCxnSpPr>
        <p:spPr>
          <a:xfrm flipH="1">
            <a:off x="1363287" y="5145923"/>
            <a:ext cx="9243754" cy="0"/>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91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PendingIntent</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23</a:t>
            </a:fld>
            <a:endParaRPr lang="zh-CN" altLang="en-US"/>
          </a:p>
        </p:txBody>
      </p:sp>
      <p:sp>
        <p:nvSpPr>
          <p:cNvPr id="3" name="Rectangle 1"/>
          <p:cNvSpPr>
            <a:spLocks noChangeArrowheads="1"/>
          </p:cNvSpPr>
          <p:nvPr/>
        </p:nvSpPr>
        <p:spPr bwMode="auto">
          <a:xfrm>
            <a:off x="690418" y="1051643"/>
            <a:ext cx="11059438" cy="5349157"/>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Intent intent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Intent(</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0" i="0" u="none" strike="noStrike" cap="none" normalizeH="0" baseline="0" dirty="0">
                <a:ln>
                  <a:noFill/>
                </a:ln>
                <a:solidFill>
                  <a:srgbClr val="000000"/>
                </a:solidFill>
                <a:effectLst/>
                <a:latin typeface="Consolas" panose="020B0609020204030204" pitchFamily="49" charset="0"/>
              </a:rPr>
              <a:t>, QuizActivity.</a:t>
            </a:r>
            <a:r>
              <a:rPr kumimoji="0" lang="zh-CN" altLang="zh-CN" sz="2400" b="1" i="0" u="none" strike="noStrike" cap="none" normalizeH="0" baseline="0" dirty="0">
                <a:ln>
                  <a:noFill/>
                </a:ln>
                <a:solidFill>
                  <a:srgbClr val="000080"/>
                </a:solidFill>
                <a:effectLst/>
                <a:latin typeface="Consolas" panose="020B0609020204030204" pitchFamily="49" charset="0"/>
              </a:rPr>
              <a:t>class</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PendingIntent pi </a:t>
            </a:r>
            <a:r>
              <a:rPr kumimoji="0" lang="zh-CN" altLang="zh-CN" sz="2400" b="0" i="0" u="none" strike="noStrike" cap="none" normalizeH="0" baseline="0" dirty="0">
                <a:ln>
                  <a:noFill/>
                </a:ln>
                <a:solidFill>
                  <a:srgbClr val="000000"/>
                </a:solidFill>
                <a:effectLst/>
                <a:latin typeface="Consolas" panose="020B0609020204030204" pitchFamily="49" charset="0"/>
              </a:rPr>
              <a:t>= PendingIntent.</a:t>
            </a:r>
            <a:r>
              <a:rPr kumimoji="0" lang="zh-CN" altLang="zh-CN" sz="2400" b="1" i="1" u="none" strike="noStrike" cap="none" normalizeH="0" baseline="0" dirty="0">
                <a:ln>
                  <a:noFill/>
                </a:ln>
                <a:solidFill>
                  <a:srgbClr val="000000"/>
                </a:solidFill>
                <a:effectLst/>
                <a:latin typeface="Consolas" panose="020B0609020204030204" pitchFamily="49" charset="0"/>
              </a:rPr>
              <a:t>getActivity</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0</a:t>
            </a:r>
            <a:r>
              <a:rPr kumimoji="0" lang="zh-CN" altLang="zh-CN" sz="2400" b="0" i="0" u="none" strike="noStrike" cap="none" normalizeH="0" baseline="0" dirty="0">
                <a:ln>
                  <a:noFill/>
                </a:ln>
                <a:solidFill>
                  <a:srgbClr val="000000"/>
                </a:solidFill>
                <a:effectLst/>
                <a:latin typeface="Consolas" panose="020B0609020204030204" pitchFamily="49" charset="0"/>
              </a:rPr>
              <a:t>, intent,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PendingIntent.</a:t>
            </a:r>
            <a:r>
              <a:rPr kumimoji="0" lang="zh-CN" altLang="zh-CN" sz="2400" b="1" i="1" u="none" strike="noStrike" cap="none" normalizeH="0" baseline="0" dirty="0">
                <a:ln>
                  <a:noFill/>
                </a:ln>
                <a:solidFill>
                  <a:srgbClr val="660E7A"/>
                </a:solidFill>
                <a:effectLst/>
                <a:latin typeface="Consolas" panose="020B0609020204030204" pitchFamily="49" charset="0"/>
              </a:rPr>
              <a:t>FLAG_CANCEL_CURRENT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NotificationManager manager = (NotificationManager) </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getSystemService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NOTIFICATION_SERVICE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eaLnBrk="0" fontAlgn="base" hangingPunct="0">
              <a:lnSpc>
                <a:spcPct val="120000"/>
              </a:lnSpc>
              <a:spcBef>
                <a:spcPts val="600"/>
              </a:spcBef>
              <a:spcAft>
                <a:spcPct val="0"/>
              </a:spcAft>
            </a:pPr>
            <a:r>
              <a:rPr lang="zh-CN" altLang="zh-CN" sz="2400" b="1" dirty="0">
                <a:solidFill>
                  <a:srgbClr val="000000"/>
                </a:solidFill>
                <a:latin typeface="Consolas" panose="020B0609020204030204" pitchFamily="49" charset="0"/>
              </a:rPr>
              <a:t>Notification</a:t>
            </a:r>
            <a:r>
              <a:rPr lang="zh-CN" altLang="zh-CN" sz="2400" dirty="0">
                <a:solidFill>
                  <a:srgbClr val="000000"/>
                </a:solidFill>
                <a:latin typeface="Consolas" panose="020B0609020204030204" pitchFamily="49" charset="0"/>
              </a:rPr>
              <a:t> </a:t>
            </a:r>
            <a:r>
              <a:rPr lang="zh-CN" altLang="zh-CN" sz="2400" b="1" dirty="0">
                <a:solidFill>
                  <a:srgbClr val="000000"/>
                </a:solidFill>
                <a:latin typeface="Consolas" panose="020B0609020204030204" pitchFamily="49" charset="0"/>
              </a:rPr>
              <a:t>notification</a:t>
            </a:r>
            <a:r>
              <a:rPr lang="zh-CN" altLang="zh-CN" sz="2400" dirty="0">
                <a:solidFill>
                  <a:srgbClr val="000000"/>
                </a:solidFill>
                <a:latin typeface="Consolas" panose="020B0609020204030204" pitchFamily="49" charset="0"/>
              </a:rPr>
              <a:t> = </a:t>
            </a:r>
            <a:r>
              <a:rPr lang="zh-CN" altLang="zh-CN" sz="2400" b="1" dirty="0">
                <a:solidFill>
                  <a:srgbClr val="000080"/>
                </a:solidFill>
                <a:latin typeface="Consolas" panose="020B0609020204030204" pitchFamily="49" charset="0"/>
              </a:rPr>
              <a:t>new </a:t>
            </a:r>
            <a:r>
              <a:rPr lang="zh-CN" altLang="zh-CN" sz="2400" dirty="0">
                <a:solidFill>
                  <a:srgbClr val="000000"/>
                </a:solidFill>
                <a:latin typeface="Consolas" panose="020B0609020204030204" pitchFamily="49" charset="0"/>
              </a:rPr>
              <a:t>NotificationCompat.Builder(</a:t>
            </a:r>
            <a:r>
              <a:rPr lang="zh-CN" altLang="zh-CN" sz="2400" b="1" dirty="0">
                <a:solidFill>
                  <a:srgbClr val="000080"/>
                </a:solidFill>
                <a:latin typeface="Consolas" panose="020B0609020204030204" pitchFamily="49" charset="0"/>
              </a:rPr>
              <a:t>this</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dirty="0">
                <a:solidFill>
                  <a:schemeClr val="tx1">
                    <a:lumMod val="50000"/>
                    <a:lumOff val="50000"/>
                  </a:schemeClr>
                </a:solidFill>
                <a:latin typeface="Consolas" panose="020B0609020204030204" pitchFamily="49" charset="0"/>
              </a:rPr>
              <a:t>.setContentTitle(</a:t>
            </a:r>
            <a:r>
              <a:rPr lang="zh-CN" altLang="zh-CN" sz="2400" b="1" dirty="0">
                <a:solidFill>
                  <a:schemeClr val="tx1">
                    <a:lumMod val="50000"/>
                    <a:lumOff val="50000"/>
                  </a:schemeClr>
                </a:solidFill>
                <a:latin typeface="Consolas" panose="020B0609020204030204" pitchFamily="49" charset="0"/>
              </a:rPr>
              <a:t>"</a:t>
            </a:r>
            <a:r>
              <a:rPr lang="zh-CN" altLang="zh-CN" sz="2400" b="1" dirty="0">
                <a:solidFill>
                  <a:schemeClr val="tx1">
                    <a:lumMod val="50000"/>
                    <a:lumOff val="50000"/>
                  </a:schemeClr>
                </a:solidFill>
                <a:latin typeface="宋体" panose="02010600030101010101" pitchFamily="2" charset="-122"/>
                <a:ea typeface="宋体" panose="02010600030101010101" pitchFamily="2" charset="-122"/>
              </a:rPr>
              <a:t>新的测试题目</a:t>
            </a:r>
            <a:r>
              <a:rPr lang="zh-CN" altLang="zh-CN" sz="2400" b="1" dirty="0">
                <a:solidFill>
                  <a:schemeClr val="tx1">
                    <a:lumMod val="50000"/>
                    <a:lumOff val="50000"/>
                  </a:schemeClr>
                </a:solidFill>
                <a:latin typeface="Consolas" panose="020B0609020204030204" pitchFamily="49" charset="0"/>
              </a:rPr>
              <a:t>"</a:t>
            </a:r>
            <a:r>
              <a:rPr lang="zh-CN" altLang="zh-CN" sz="2400" dirty="0">
                <a:solidFill>
                  <a:schemeClr val="tx1">
                    <a:lumMod val="50000"/>
                    <a:lumOff val="50000"/>
                  </a:schemeClr>
                </a:solidFill>
                <a:latin typeface="Consolas" panose="020B0609020204030204" pitchFamily="49" charset="0"/>
              </a:rPr>
              <a:t>)</a:t>
            </a:r>
            <a:br>
              <a:rPr lang="zh-CN" altLang="zh-CN" sz="2400" dirty="0">
                <a:solidFill>
                  <a:srgbClr val="000000"/>
                </a:solidFill>
                <a:latin typeface="Consolas" panose="020B0609020204030204" pitchFamily="49" charset="0"/>
              </a:rPr>
            </a:br>
            <a:r>
              <a:rPr lang="en-US" altLang="zh-CN" sz="2400" dirty="0">
                <a:solidFill>
                  <a:srgbClr val="000000"/>
                </a:solidFill>
                <a:latin typeface="Consolas" panose="020B0609020204030204" pitchFamily="49" charset="0"/>
              </a:rPr>
              <a:t>           </a:t>
            </a:r>
            <a:r>
              <a:rPr lang="en-US" altLang="zh-CN" sz="2400" dirty="0">
                <a:solidFill>
                  <a:schemeClr val="tx1">
                    <a:lumMod val="50000"/>
                    <a:lumOff val="50000"/>
                  </a:schemeClr>
                </a:solidFill>
              </a:rPr>
              <a:t>… …</a:t>
            </a:r>
            <a:endParaRPr lang="en-US" altLang="zh-CN" sz="2400" dirty="0">
              <a:solidFill>
                <a:srgbClr val="000000"/>
              </a:solidFill>
              <a:latin typeface="Consolas" panose="020B0609020204030204" pitchFamily="49" charset="0"/>
            </a:endParaRPr>
          </a:p>
          <a:p>
            <a:pPr eaLnBrk="0" fontAlgn="base" hangingPunct="0">
              <a:lnSpc>
                <a:spcPct val="120000"/>
              </a:lnSpc>
              <a:spcBef>
                <a:spcPts val="600"/>
              </a:spcBef>
              <a:spcAft>
                <a:spcPct val="0"/>
              </a:spcAft>
            </a:pPr>
            <a:r>
              <a:rPr lang="en-US" altLang="zh-CN" sz="2400" dirty="0">
                <a:solidFill>
                  <a:srgbClr val="000000"/>
                </a:solidFill>
                <a:latin typeface="Consolas" panose="020B0609020204030204" pitchFamily="49" charset="0"/>
              </a:rPr>
              <a:t>        </a:t>
            </a:r>
            <a:r>
              <a:rPr lang="zh-CN" altLang="zh-CN" sz="2400" b="1" dirty="0">
                <a:solidFill>
                  <a:srgbClr val="000000"/>
                </a:solidFill>
                <a:latin typeface="Consolas" panose="020B0609020204030204" pitchFamily="49" charset="0"/>
              </a:rPr>
              <a:t>.setContentIntent(pi)</a:t>
            </a:r>
            <a:endParaRPr lang="zh-CN" altLang="zh-CN" sz="2000" b="1" dirty="0">
              <a:latin typeface="Arial" panose="020B0604020202020204" pitchFamily="34"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800" dirty="0">
                <a:solidFill>
                  <a:schemeClr val="tx1">
                    <a:lumMod val="50000"/>
                    <a:lumOff val="50000"/>
                  </a:schemeClr>
                </a:solidFill>
              </a:rPr>
              <a:t>… …</a:t>
            </a:r>
            <a:endParaRPr kumimoji="0" lang="zh-CN" altLang="zh-CN" sz="2800" b="0" i="0" u="none" strike="noStrike" cap="none" normalizeH="0" baseline="0" dirty="0">
              <a:ln>
                <a:noFill/>
              </a:ln>
              <a:solidFill>
                <a:schemeClr val="tx1">
                  <a:lumMod val="50000"/>
                  <a:lumOff val="50000"/>
                </a:schemeClr>
              </a:solidFill>
              <a:effectLst/>
            </a:endParaRPr>
          </a:p>
        </p:txBody>
      </p:sp>
      <p:cxnSp>
        <p:nvCxnSpPr>
          <p:cNvPr id="8" name="直接箭头连接符 7"/>
          <p:cNvCxnSpPr/>
          <p:nvPr/>
        </p:nvCxnSpPr>
        <p:spPr>
          <a:xfrm flipH="1">
            <a:off x="6293424" y="1995771"/>
            <a:ext cx="1913598" cy="0"/>
          </a:xfrm>
          <a:prstGeom prst="straightConnector1">
            <a:avLst/>
          </a:prstGeom>
          <a:ln w="571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3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NotificationActivity</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24</a:t>
            </a:fld>
            <a:endParaRPr lang="zh-CN" altLang="en-US"/>
          </a:p>
        </p:txBody>
      </p:sp>
      <p:pic>
        <p:nvPicPr>
          <p:cNvPr id="6" name="图片 5"/>
          <p:cNvPicPr>
            <a:picLocks noChangeAspect="1"/>
          </p:cNvPicPr>
          <p:nvPr/>
        </p:nvPicPr>
        <p:blipFill rotWithShape="1">
          <a:blip r:embed="rId3"/>
          <a:srcRect l="247" t="87" r="693" b="-87"/>
          <a:stretch/>
        </p:blipFill>
        <p:spPr>
          <a:xfrm>
            <a:off x="7673221" y="1081232"/>
            <a:ext cx="3680579" cy="5275118"/>
          </a:xfrm>
          <a:prstGeom prst="rect">
            <a:avLst/>
          </a:prstGeom>
          <a:ln>
            <a:solidFill>
              <a:srgbClr val="989898"/>
            </a:solidFill>
          </a:ln>
        </p:spPr>
      </p:pic>
      <p:pic>
        <p:nvPicPr>
          <p:cNvPr id="8" name="图片 7"/>
          <p:cNvPicPr>
            <a:picLocks noChangeAspect="1"/>
          </p:cNvPicPr>
          <p:nvPr/>
        </p:nvPicPr>
        <p:blipFill rotWithShape="1">
          <a:blip r:embed="rId4"/>
          <a:srcRect b="17015"/>
          <a:stretch/>
        </p:blipFill>
        <p:spPr>
          <a:xfrm>
            <a:off x="577162" y="1081232"/>
            <a:ext cx="6811480" cy="3208546"/>
          </a:xfrm>
          <a:prstGeom prst="rect">
            <a:avLst/>
          </a:prstGeom>
          <a:ln>
            <a:solidFill>
              <a:srgbClr val="989898"/>
            </a:solidFill>
          </a:ln>
        </p:spPr>
      </p:pic>
      <p:sp>
        <p:nvSpPr>
          <p:cNvPr id="10" name="Rectangle 2"/>
          <p:cNvSpPr>
            <a:spLocks noChangeArrowheads="1"/>
          </p:cNvSpPr>
          <p:nvPr/>
        </p:nvSpPr>
        <p:spPr bwMode="auto">
          <a:xfrm>
            <a:off x="577162" y="4466886"/>
            <a:ext cx="6811480" cy="1938992"/>
          </a:xfrm>
          <a:prstGeom prst="rect">
            <a:avLst/>
          </a:prstGeom>
          <a:solidFill>
            <a:srgbClr val="FAFAFA"/>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Notification notification =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NotificationCompat.Builder(</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this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.setContentIntent(pi)</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.setAutoCancel(</a:t>
            </a:r>
            <a:r>
              <a:rPr kumimoji="0" lang="zh-CN" altLang="zh-CN" sz="2400" b="1" i="0" u="none" strike="noStrike" cap="none" normalizeH="0" baseline="0" dirty="0">
                <a:ln>
                  <a:noFill/>
                </a:ln>
                <a:solidFill>
                  <a:srgbClr val="000080"/>
                </a:solidFill>
                <a:effectLst/>
                <a:latin typeface="Consolas" panose="020B0609020204030204" pitchFamily="49" charset="0"/>
              </a:rPr>
              <a:t>true</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.build();</a:t>
            </a:r>
            <a:endParaRPr kumimoji="0" lang="zh-CN" altLang="zh-CN" sz="24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11" name="矩形 10"/>
          <p:cNvSpPr/>
          <p:nvPr/>
        </p:nvSpPr>
        <p:spPr>
          <a:xfrm>
            <a:off x="6728462" y="3900312"/>
            <a:ext cx="1602737" cy="1027289"/>
          </a:xfrm>
          <a:prstGeom prst="rect">
            <a:avLst/>
          </a:prstGeom>
          <a:solidFill>
            <a:schemeClr val="accent1"/>
          </a:solidFill>
          <a:ln>
            <a:solidFill>
              <a:schemeClr val="accent1"/>
            </a:solidFill>
          </a:ln>
        </p:spPr>
        <p:txBody>
          <a:bodyPr wrap="square" anchor="ctr" anchorCtr="0">
            <a:noAutofit/>
          </a:bodyPr>
          <a:lstStyle/>
          <a:p>
            <a:pPr algn="ctr"/>
            <a:r>
              <a:rPr lang="zh-CN" altLang="en-US" sz="2400" b="1" dirty="0">
                <a:solidFill>
                  <a:schemeClr val="bg1"/>
                </a:solidFill>
              </a:rPr>
              <a:t>状态栏上取消通知</a:t>
            </a:r>
          </a:p>
        </p:txBody>
      </p:sp>
      <p:cxnSp>
        <p:nvCxnSpPr>
          <p:cNvPr id="12" name="肘形连接符 11"/>
          <p:cNvCxnSpPr>
            <a:endCxn id="11" idx="2"/>
          </p:cNvCxnSpPr>
          <p:nvPr/>
        </p:nvCxnSpPr>
        <p:spPr>
          <a:xfrm flipV="1">
            <a:off x="5519724" y="4927601"/>
            <a:ext cx="2010107" cy="886177"/>
          </a:xfrm>
          <a:prstGeom prst="bentConnector2">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1" idx="0"/>
          </p:cNvCxnSpPr>
          <p:nvPr/>
        </p:nvCxnSpPr>
        <p:spPr>
          <a:xfrm rot="16200000" flipV="1">
            <a:off x="6217156" y="2587636"/>
            <a:ext cx="615245" cy="2010107"/>
          </a:xfrm>
          <a:prstGeom prst="bentConnector2">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tretch>
            <a:fillRect/>
          </a:stretch>
        </p:blipFill>
        <p:spPr>
          <a:xfrm>
            <a:off x="2731607" y="3217677"/>
            <a:ext cx="2315738" cy="2144202"/>
          </a:xfrm>
          <a:prstGeom prst="rect">
            <a:avLst/>
          </a:prstGeom>
        </p:spPr>
      </p:pic>
    </p:spTree>
    <p:extLst>
      <p:ext uri="{BB962C8B-B14F-4D97-AF65-F5344CB8AC3E}">
        <p14:creationId xmlns:p14="http://schemas.microsoft.com/office/powerpoint/2010/main" val="339063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通知方式</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25</a:t>
            </a:fld>
            <a:endParaRPr lang="zh-CN" altLang="en-US"/>
          </a:p>
        </p:txBody>
      </p:sp>
      <p:sp>
        <p:nvSpPr>
          <p:cNvPr id="7" name="Rectangle 1"/>
          <p:cNvSpPr>
            <a:spLocks noChangeArrowheads="1"/>
          </p:cNvSpPr>
          <p:nvPr/>
        </p:nvSpPr>
        <p:spPr bwMode="auto">
          <a:xfrm>
            <a:off x="690418" y="976394"/>
            <a:ext cx="11059438" cy="5272213"/>
          </a:xfrm>
          <a:prstGeom prst="rect">
            <a:avLst/>
          </a:prstGeom>
          <a:solidFill>
            <a:srgbClr val="FAFAFA"/>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Notification notification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NotificationCompat.Builder(</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800" dirty="0">
                <a:solidFill>
                  <a:srgbClr val="000000"/>
                </a:solidFill>
              </a:rPr>
              <a:t>	     </a:t>
            </a:r>
            <a:r>
              <a:rPr lang="en-US" altLang="zh-CN" sz="2800" dirty="0">
                <a:solidFill>
                  <a:schemeClr val="tx1">
                    <a:lumMod val="50000"/>
                    <a:lumOff val="50000"/>
                  </a:schemeClr>
                </a:solidFill>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.setSmallIcon(R.mipmap.</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ic_launcher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.setLargeIcon(BitmapFactory.</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decodeResource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getResources(), R.mipmap.</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ic_launcher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.setContentIntent(pi)</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.setAutoCancel(</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true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setSound</a:t>
            </a:r>
            <a:r>
              <a:rPr kumimoji="0" lang="zh-CN" altLang="zh-CN" sz="2400" b="0" i="0" u="none" strike="noStrike" cap="none" normalizeH="0" baseline="0" dirty="0">
                <a:ln>
                  <a:noFill/>
                </a:ln>
                <a:solidFill>
                  <a:srgbClr val="000000"/>
                </a:solidFill>
                <a:effectLst/>
                <a:latin typeface="Consolas" panose="020B0609020204030204" pitchFamily="49" charset="0"/>
              </a:rPr>
              <a:t>(Uri.</a:t>
            </a:r>
            <a:r>
              <a:rPr kumimoji="0" lang="zh-CN" altLang="zh-CN" sz="2400" b="0" i="1" u="none" strike="noStrike" cap="none" normalizeH="0" baseline="0" dirty="0">
                <a:ln>
                  <a:noFill/>
                </a:ln>
                <a:solidFill>
                  <a:srgbClr val="000000"/>
                </a:solidFill>
                <a:effectLst/>
                <a:latin typeface="Consolas" panose="020B0609020204030204" pitchFamily="49" charset="0"/>
              </a:rPr>
              <a:t>fromFile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File(</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"/system/media/audio/ringtones/Andromeda.ogg"</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00"/>
                </a:solidFill>
                <a:effectLst/>
                <a:latin typeface="Consolas" panose="020B0609020204030204" pitchFamily="49" charset="0"/>
              </a:rPr>
              <a:t>setVibrate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000080"/>
                </a:solidFill>
                <a:effectLst/>
                <a:latin typeface="Consolas" panose="020B0609020204030204" pitchFamily="49" charset="0"/>
              </a:rPr>
              <a:t>new long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0</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500</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500</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1000</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.build();</a:t>
            </a:r>
            <a:endParaRPr kumimoji="0" lang="zh-CN" altLang="zh-CN" sz="24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Tree>
    <p:extLst>
      <p:ext uri="{BB962C8B-B14F-4D97-AF65-F5344CB8AC3E}">
        <p14:creationId xmlns:p14="http://schemas.microsoft.com/office/powerpoint/2010/main" val="354055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54256" y="3204504"/>
            <a:ext cx="7190692" cy="1607279"/>
            <a:chOff x="391794" y="2374510"/>
            <a:chExt cx="9293617" cy="2077330"/>
          </a:xfrm>
        </p:grpSpPr>
        <p:sp>
          <p:nvSpPr>
            <p:cNvPr id="4" name="KSO_Shape"/>
            <p:cNvSpPr>
              <a:spLocks/>
            </p:cNvSpPr>
            <p:nvPr/>
          </p:nvSpPr>
          <p:spPr bwMode="auto">
            <a:xfrm>
              <a:off x="391794" y="2546840"/>
              <a:ext cx="933450" cy="1905000"/>
            </a:xfrm>
            <a:custGeom>
              <a:avLst/>
              <a:gdLst>
                <a:gd name="T0" fmla="*/ 2147483646 w 4003"/>
                <a:gd name="T1" fmla="*/ 2147483646 h 8178"/>
                <a:gd name="T2" fmla="*/ 2147483646 w 4003"/>
                <a:gd name="T3" fmla="*/ 2147483646 h 8178"/>
                <a:gd name="T4" fmla="*/ 2147483646 w 4003"/>
                <a:gd name="T5" fmla="*/ 2147483646 h 8178"/>
                <a:gd name="T6" fmla="*/ 2147483646 w 4003"/>
                <a:gd name="T7" fmla="*/ 2147483646 h 8178"/>
                <a:gd name="T8" fmla="*/ 2147483646 w 4003"/>
                <a:gd name="T9" fmla="*/ 2147483646 h 8178"/>
                <a:gd name="T10" fmla="*/ 2147483646 w 4003"/>
                <a:gd name="T11" fmla="*/ 2147483646 h 8178"/>
                <a:gd name="T12" fmla="*/ 2147483646 w 4003"/>
                <a:gd name="T13" fmla="*/ 2147483646 h 8178"/>
                <a:gd name="T14" fmla="*/ 2147483646 w 4003"/>
                <a:gd name="T15" fmla="*/ 2147483646 h 8178"/>
                <a:gd name="T16" fmla="*/ 2147483646 w 4003"/>
                <a:gd name="T17" fmla="*/ 2147483646 h 8178"/>
                <a:gd name="T18" fmla="*/ 2147483646 w 4003"/>
                <a:gd name="T19" fmla="*/ 2147483646 h 8178"/>
                <a:gd name="T20" fmla="*/ 2147483646 w 4003"/>
                <a:gd name="T21" fmla="*/ 1061744459 h 8178"/>
                <a:gd name="T22" fmla="*/ 2147483646 w 4003"/>
                <a:gd name="T23" fmla="*/ 126376181 h 8178"/>
                <a:gd name="T24" fmla="*/ 2147483646 w 4003"/>
                <a:gd name="T25" fmla="*/ 176948364 h 8178"/>
                <a:gd name="T26" fmla="*/ 2147483646 w 4003"/>
                <a:gd name="T27" fmla="*/ 2147483646 h 8178"/>
                <a:gd name="T28" fmla="*/ 2147483646 w 4003"/>
                <a:gd name="T29" fmla="*/ 2147483646 h 8178"/>
                <a:gd name="T30" fmla="*/ 2147483646 w 4003"/>
                <a:gd name="T31" fmla="*/ 2147483646 h 8178"/>
                <a:gd name="T32" fmla="*/ 2147483646 w 4003"/>
                <a:gd name="T33" fmla="*/ 2147483646 h 8178"/>
                <a:gd name="T34" fmla="*/ 2147483646 w 4003"/>
                <a:gd name="T35" fmla="*/ 2147483646 h 8178"/>
                <a:gd name="T36" fmla="*/ 2147483646 w 4003"/>
                <a:gd name="T37" fmla="*/ 2147483646 h 8178"/>
                <a:gd name="T38" fmla="*/ 2147483646 w 4003"/>
                <a:gd name="T39" fmla="*/ 2147483646 h 8178"/>
                <a:gd name="T40" fmla="*/ 2147483646 w 4003"/>
                <a:gd name="T41" fmla="*/ 2147483646 h 8178"/>
                <a:gd name="T42" fmla="*/ 2147483646 w 4003"/>
                <a:gd name="T43" fmla="*/ 2147483646 h 8178"/>
                <a:gd name="T44" fmla="*/ 2147483646 w 4003"/>
                <a:gd name="T45" fmla="*/ 2147483646 h 8178"/>
                <a:gd name="T46" fmla="*/ 2147483646 w 4003"/>
                <a:gd name="T47" fmla="*/ 2147483646 h 8178"/>
                <a:gd name="T48" fmla="*/ 2147483646 w 4003"/>
                <a:gd name="T49" fmla="*/ 2147483646 h 8178"/>
                <a:gd name="T50" fmla="*/ 2147483646 w 4003"/>
                <a:gd name="T51" fmla="*/ 2147483646 h 8178"/>
                <a:gd name="T52" fmla="*/ 2147483646 w 4003"/>
                <a:gd name="T53" fmla="*/ 2147483646 h 8178"/>
                <a:gd name="T54" fmla="*/ 2147483646 w 4003"/>
                <a:gd name="T55" fmla="*/ 2147483646 h 8178"/>
                <a:gd name="T56" fmla="*/ 1418301139 w 4003"/>
                <a:gd name="T57" fmla="*/ 2147483646 h 8178"/>
                <a:gd name="T58" fmla="*/ 1051042547 w 4003"/>
                <a:gd name="T59" fmla="*/ 2147483646 h 8178"/>
                <a:gd name="T60" fmla="*/ 2147483646 w 4003"/>
                <a:gd name="T61" fmla="*/ 2147483646 h 8178"/>
                <a:gd name="T62" fmla="*/ 2147483646 w 4003"/>
                <a:gd name="T63" fmla="*/ 2147483646 h 8178"/>
                <a:gd name="T64" fmla="*/ 2147483646 w 4003"/>
                <a:gd name="T65" fmla="*/ 2147483646 h 8178"/>
                <a:gd name="T66" fmla="*/ 2147483646 w 4003"/>
                <a:gd name="T67" fmla="*/ 2147483646 h 8178"/>
                <a:gd name="T68" fmla="*/ 2147483646 w 4003"/>
                <a:gd name="T69" fmla="*/ 2147483646 h 8178"/>
                <a:gd name="T70" fmla="*/ 2147483646 w 4003"/>
                <a:gd name="T71" fmla="*/ 2147483646 h 8178"/>
                <a:gd name="T72" fmla="*/ 2147483646 w 4003"/>
                <a:gd name="T73" fmla="*/ 2147483646 h 8178"/>
                <a:gd name="T74" fmla="*/ 2147483646 w 4003"/>
                <a:gd name="T75" fmla="*/ 2147483646 h 8178"/>
                <a:gd name="T76" fmla="*/ 2147483646 w 4003"/>
                <a:gd name="T77" fmla="*/ 2147483646 h 8178"/>
                <a:gd name="T78" fmla="*/ 2147483646 w 4003"/>
                <a:gd name="T79" fmla="*/ 2147483646 h 8178"/>
                <a:gd name="T80" fmla="*/ 2147483646 w 4003"/>
                <a:gd name="T81" fmla="*/ 2147483646 h 8178"/>
                <a:gd name="T82" fmla="*/ 2147483646 w 4003"/>
                <a:gd name="T83" fmla="*/ 2147483646 h 8178"/>
                <a:gd name="T84" fmla="*/ 2147483646 w 4003"/>
                <a:gd name="T85" fmla="*/ 2147483646 h 8178"/>
                <a:gd name="T86" fmla="*/ 2147483646 w 4003"/>
                <a:gd name="T87" fmla="*/ 2147483646 h 8178"/>
                <a:gd name="T88" fmla="*/ 2147483646 w 4003"/>
                <a:gd name="T89" fmla="*/ 2147483646 h 8178"/>
                <a:gd name="T90" fmla="*/ 2147483646 w 4003"/>
                <a:gd name="T91" fmla="*/ 2147483646 h 8178"/>
                <a:gd name="T92" fmla="*/ 2147483646 w 4003"/>
                <a:gd name="T93" fmla="*/ 2147483646 h 8178"/>
                <a:gd name="T94" fmla="*/ 2147483646 w 4003"/>
                <a:gd name="T95" fmla="*/ 2147483646 h 8178"/>
                <a:gd name="T96" fmla="*/ 2147483646 w 4003"/>
                <a:gd name="T97" fmla="*/ 2147483646 h 8178"/>
                <a:gd name="T98" fmla="*/ 2147483646 w 4003"/>
                <a:gd name="T99" fmla="*/ 2147483646 h 8178"/>
                <a:gd name="T100" fmla="*/ 2147483646 w 4003"/>
                <a:gd name="T101" fmla="*/ 2147483646 h 8178"/>
                <a:gd name="T102" fmla="*/ 2147483646 w 4003"/>
                <a:gd name="T103" fmla="*/ 2147483646 h 8178"/>
                <a:gd name="T104" fmla="*/ 2147483646 w 4003"/>
                <a:gd name="T105" fmla="*/ 2147483646 h 8178"/>
                <a:gd name="T106" fmla="*/ 2147483646 w 4003"/>
                <a:gd name="T107" fmla="*/ 2147483646 h 8178"/>
                <a:gd name="T108" fmla="*/ 2147483646 w 4003"/>
                <a:gd name="T109" fmla="*/ 2147483646 h 8178"/>
                <a:gd name="T110" fmla="*/ 2147483646 w 4003"/>
                <a:gd name="T111" fmla="*/ 2147483646 h 8178"/>
                <a:gd name="T112" fmla="*/ 2147483646 w 4003"/>
                <a:gd name="T113" fmla="*/ 2147483646 h 8178"/>
                <a:gd name="T114" fmla="*/ 2147483646 w 4003"/>
                <a:gd name="T115" fmla="*/ 2147483646 h 8178"/>
                <a:gd name="T116" fmla="*/ 2147483646 w 4003"/>
                <a:gd name="T117" fmla="*/ 2147483646 h 8178"/>
                <a:gd name="T118" fmla="*/ 2147483646 w 4003"/>
                <a:gd name="T119" fmla="*/ 2147483646 h 8178"/>
                <a:gd name="T120" fmla="*/ 2147483646 w 4003"/>
                <a:gd name="T121" fmla="*/ 2147483646 h 8178"/>
                <a:gd name="T122" fmla="*/ 2147483646 w 4003"/>
                <a:gd name="T123" fmla="*/ 2147483646 h 81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03" h="8178">
                  <a:moveTo>
                    <a:pt x="3967" y="3382"/>
                  </a:moveTo>
                  <a:lnTo>
                    <a:pt x="3967" y="3382"/>
                  </a:lnTo>
                  <a:lnTo>
                    <a:pt x="3958" y="3373"/>
                  </a:lnTo>
                  <a:lnTo>
                    <a:pt x="3949" y="3362"/>
                  </a:lnTo>
                  <a:lnTo>
                    <a:pt x="3942" y="3350"/>
                  </a:lnTo>
                  <a:lnTo>
                    <a:pt x="3936" y="3339"/>
                  </a:lnTo>
                  <a:lnTo>
                    <a:pt x="3928" y="3320"/>
                  </a:lnTo>
                  <a:lnTo>
                    <a:pt x="3924" y="3313"/>
                  </a:lnTo>
                  <a:lnTo>
                    <a:pt x="3909" y="3292"/>
                  </a:lnTo>
                  <a:lnTo>
                    <a:pt x="3892" y="3275"/>
                  </a:lnTo>
                  <a:lnTo>
                    <a:pt x="3877" y="3260"/>
                  </a:lnTo>
                  <a:lnTo>
                    <a:pt x="3861" y="3247"/>
                  </a:lnTo>
                  <a:lnTo>
                    <a:pt x="3846" y="3235"/>
                  </a:lnTo>
                  <a:lnTo>
                    <a:pt x="3831" y="3226"/>
                  </a:lnTo>
                  <a:lnTo>
                    <a:pt x="3817" y="3219"/>
                  </a:lnTo>
                  <a:lnTo>
                    <a:pt x="3803" y="3212"/>
                  </a:lnTo>
                  <a:lnTo>
                    <a:pt x="3791" y="3208"/>
                  </a:lnTo>
                  <a:lnTo>
                    <a:pt x="3779" y="3205"/>
                  </a:lnTo>
                  <a:lnTo>
                    <a:pt x="3761" y="3201"/>
                  </a:lnTo>
                  <a:lnTo>
                    <a:pt x="3747" y="3199"/>
                  </a:lnTo>
                  <a:lnTo>
                    <a:pt x="3740" y="3199"/>
                  </a:lnTo>
                  <a:lnTo>
                    <a:pt x="3725" y="3186"/>
                  </a:lnTo>
                  <a:lnTo>
                    <a:pt x="3711" y="3174"/>
                  </a:lnTo>
                  <a:lnTo>
                    <a:pt x="3694" y="3161"/>
                  </a:lnTo>
                  <a:lnTo>
                    <a:pt x="3677" y="3150"/>
                  </a:lnTo>
                  <a:lnTo>
                    <a:pt x="3670" y="3146"/>
                  </a:lnTo>
                  <a:lnTo>
                    <a:pt x="3655" y="3132"/>
                  </a:lnTo>
                  <a:lnTo>
                    <a:pt x="3646" y="3124"/>
                  </a:lnTo>
                  <a:lnTo>
                    <a:pt x="3638" y="3114"/>
                  </a:lnTo>
                  <a:lnTo>
                    <a:pt x="3631" y="3103"/>
                  </a:lnTo>
                  <a:lnTo>
                    <a:pt x="3628" y="3097"/>
                  </a:lnTo>
                  <a:lnTo>
                    <a:pt x="3626" y="3091"/>
                  </a:lnTo>
                  <a:lnTo>
                    <a:pt x="3625" y="3088"/>
                  </a:lnTo>
                  <a:lnTo>
                    <a:pt x="3622" y="3080"/>
                  </a:lnTo>
                  <a:lnTo>
                    <a:pt x="3615" y="3066"/>
                  </a:lnTo>
                  <a:lnTo>
                    <a:pt x="3611" y="3059"/>
                  </a:lnTo>
                  <a:lnTo>
                    <a:pt x="3606" y="3050"/>
                  </a:lnTo>
                  <a:lnTo>
                    <a:pt x="3600" y="3042"/>
                  </a:lnTo>
                  <a:lnTo>
                    <a:pt x="3593" y="3033"/>
                  </a:lnTo>
                  <a:lnTo>
                    <a:pt x="3583" y="3025"/>
                  </a:lnTo>
                  <a:lnTo>
                    <a:pt x="3573" y="3015"/>
                  </a:lnTo>
                  <a:lnTo>
                    <a:pt x="3560" y="3007"/>
                  </a:lnTo>
                  <a:lnTo>
                    <a:pt x="3547" y="3000"/>
                  </a:lnTo>
                  <a:lnTo>
                    <a:pt x="3531" y="2992"/>
                  </a:lnTo>
                  <a:lnTo>
                    <a:pt x="3514" y="2985"/>
                  </a:lnTo>
                  <a:lnTo>
                    <a:pt x="3496" y="2979"/>
                  </a:lnTo>
                  <a:lnTo>
                    <a:pt x="3475" y="2970"/>
                  </a:lnTo>
                  <a:lnTo>
                    <a:pt x="3450" y="2958"/>
                  </a:lnTo>
                  <a:lnTo>
                    <a:pt x="3437" y="2950"/>
                  </a:lnTo>
                  <a:lnTo>
                    <a:pt x="3423" y="2942"/>
                  </a:lnTo>
                  <a:lnTo>
                    <a:pt x="3409" y="2932"/>
                  </a:lnTo>
                  <a:lnTo>
                    <a:pt x="3394" y="2922"/>
                  </a:lnTo>
                  <a:lnTo>
                    <a:pt x="3380" y="2910"/>
                  </a:lnTo>
                  <a:lnTo>
                    <a:pt x="3366" y="2897"/>
                  </a:lnTo>
                  <a:lnTo>
                    <a:pt x="3353" y="2883"/>
                  </a:lnTo>
                  <a:lnTo>
                    <a:pt x="3340" y="2869"/>
                  </a:lnTo>
                  <a:lnTo>
                    <a:pt x="3254" y="2762"/>
                  </a:lnTo>
                  <a:lnTo>
                    <a:pt x="3163" y="2650"/>
                  </a:lnTo>
                  <a:lnTo>
                    <a:pt x="3055" y="2519"/>
                  </a:lnTo>
                  <a:lnTo>
                    <a:pt x="2942" y="2383"/>
                  </a:lnTo>
                  <a:lnTo>
                    <a:pt x="2887" y="2319"/>
                  </a:lnTo>
                  <a:lnTo>
                    <a:pt x="2835" y="2258"/>
                  </a:lnTo>
                  <a:lnTo>
                    <a:pt x="2787" y="2204"/>
                  </a:lnTo>
                  <a:lnTo>
                    <a:pt x="2746" y="2158"/>
                  </a:lnTo>
                  <a:lnTo>
                    <a:pt x="2712" y="2122"/>
                  </a:lnTo>
                  <a:lnTo>
                    <a:pt x="2697" y="2109"/>
                  </a:lnTo>
                  <a:lnTo>
                    <a:pt x="2686" y="2098"/>
                  </a:lnTo>
                  <a:lnTo>
                    <a:pt x="2679" y="2087"/>
                  </a:lnTo>
                  <a:lnTo>
                    <a:pt x="2662" y="2058"/>
                  </a:lnTo>
                  <a:lnTo>
                    <a:pt x="2654" y="2040"/>
                  </a:lnTo>
                  <a:lnTo>
                    <a:pt x="2645" y="2022"/>
                  </a:lnTo>
                  <a:lnTo>
                    <a:pt x="2638" y="2005"/>
                  </a:lnTo>
                  <a:lnTo>
                    <a:pt x="2636" y="1998"/>
                  </a:lnTo>
                  <a:lnTo>
                    <a:pt x="2635" y="1989"/>
                  </a:lnTo>
                  <a:lnTo>
                    <a:pt x="2614" y="1932"/>
                  </a:lnTo>
                  <a:lnTo>
                    <a:pt x="2591" y="1873"/>
                  </a:lnTo>
                  <a:lnTo>
                    <a:pt x="2564" y="1804"/>
                  </a:lnTo>
                  <a:lnTo>
                    <a:pt x="2534" y="1732"/>
                  </a:lnTo>
                  <a:lnTo>
                    <a:pt x="2520" y="1698"/>
                  </a:lnTo>
                  <a:lnTo>
                    <a:pt x="2504" y="1667"/>
                  </a:lnTo>
                  <a:lnTo>
                    <a:pt x="2490" y="1639"/>
                  </a:lnTo>
                  <a:lnTo>
                    <a:pt x="2476" y="1615"/>
                  </a:lnTo>
                  <a:lnTo>
                    <a:pt x="2464" y="1596"/>
                  </a:lnTo>
                  <a:lnTo>
                    <a:pt x="2459" y="1589"/>
                  </a:lnTo>
                  <a:lnTo>
                    <a:pt x="2453" y="1584"/>
                  </a:lnTo>
                  <a:lnTo>
                    <a:pt x="2430" y="1540"/>
                  </a:lnTo>
                  <a:lnTo>
                    <a:pt x="2412" y="1506"/>
                  </a:lnTo>
                  <a:lnTo>
                    <a:pt x="2406" y="1492"/>
                  </a:lnTo>
                  <a:lnTo>
                    <a:pt x="2402" y="1484"/>
                  </a:lnTo>
                  <a:lnTo>
                    <a:pt x="2397" y="1478"/>
                  </a:lnTo>
                  <a:lnTo>
                    <a:pt x="2386" y="1461"/>
                  </a:lnTo>
                  <a:lnTo>
                    <a:pt x="2366" y="1436"/>
                  </a:lnTo>
                  <a:lnTo>
                    <a:pt x="2341" y="1407"/>
                  </a:lnTo>
                  <a:lnTo>
                    <a:pt x="2326" y="1391"/>
                  </a:lnTo>
                  <a:lnTo>
                    <a:pt x="2309" y="1374"/>
                  </a:lnTo>
                  <a:lnTo>
                    <a:pt x="2291" y="1357"/>
                  </a:lnTo>
                  <a:lnTo>
                    <a:pt x="2272" y="1341"/>
                  </a:lnTo>
                  <a:lnTo>
                    <a:pt x="2251" y="1325"/>
                  </a:lnTo>
                  <a:lnTo>
                    <a:pt x="2229" y="1310"/>
                  </a:lnTo>
                  <a:lnTo>
                    <a:pt x="2207" y="1296"/>
                  </a:lnTo>
                  <a:lnTo>
                    <a:pt x="2183" y="1283"/>
                  </a:lnTo>
                  <a:lnTo>
                    <a:pt x="2171" y="1278"/>
                  </a:lnTo>
                  <a:lnTo>
                    <a:pt x="2159" y="1271"/>
                  </a:lnTo>
                  <a:lnTo>
                    <a:pt x="2144" y="1264"/>
                  </a:lnTo>
                  <a:lnTo>
                    <a:pt x="2130" y="1255"/>
                  </a:lnTo>
                  <a:lnTo>
                    <a:pt x="2116" y="1245"/>
                  </a:lnTo>
                  <a:lnTo>
                    <a:pt x="2111" y="1240"/>
                  </a:lnTo>
                  <a:lnTo>
                    <a:pt x="2107" y="1236"/>
                  </a:lnTo>
                  <a:lnTo>
                    <a:pt x="2103" y="1231"/>
                  </a:lnTo>
                  <a:lnTo>
                    <a:pt x="2102" y="1227"/>
                  </a:lnTo>
                  <a:lnTo>
                    <a:pt x="2092" y="1215"/>
                  </a:lnTo>
                  <a:lnTo>
                    <a:pt x="2067" y="1184"/>
                  </a:lnTo>
                  <a:lnTo>
                    <a:pt x="2102" y="1178"/>
                  </a:lnTo>
                  <a:lnTo>
                    <a:pt x="2111" y="1177"/>
                  </a:lnTo>
                  <a:lnTo>
                    <a:pt x="2119" y="1176"/>
                  </a:lnTo>
                  <a:lnTo>
                    <a:pt x="2129" y="1175"/>
                  </a:lnTo>
                  <a:lnTo>
                    <a:pt x="2137" y="1173"/>
                  </a:lnTo>
                  <a:lnTo>
                    <a:pt x="2152" y="1167"/>
                  </a:lnTo>
                  <a:lnTo>
                    <a:pt x="2166" y="1158"/>
                  </a:lnTo>
                  <a:lnTo>
                    <a:pt x="2178" y="1150"/>
                  </a:lnTo>
                  <a:lnTo>
                    <a:pt x="2189" y="1140"/>
                  </a:lnTo>
                  <a:lnTo>
                    <a:pt x="2198" y="1128"/>
                  </a:lnTo>
                  <a:lnTo>
                    <a:pt x="2207" y="1117"/>
                  </a:lnTo>
                  <a:lnTo>
                    <a:pt x="2214" y="1105"/>
                  </a:lnTo>
                  <a:lnTo>
                    <a:pt x="2219" y="1094"/>
                  </a:lnTo>
                  <a:lnTo>
                    <a:pt x="2228" y="1075"/>
                  </a:lnTo>
                  <a:lnTo>
                    <a:pt x="2232" y="1061"/>
                  </a:lnTo>
                  <a:lnTo>
                    <a:pt x="2235" y="1056"/>
                  </a:lnTo>
                  <a:lnTo>
                    <a:pt x="2236" y="1049"/>
                  </a:lnTo>
                  <a:lnTo>
                    <a:pt x="2239" y="1043"/>
                  </a:lnTo>
                  <a:lnTo>
                    <a:pt x="2245" y="1031"/>
                  </a:lnTo>
                  <a:lnTo>
                    <a:pt x="2250" y="1021"/>
                  </a:lnTo>
                  <a:lnTo>
                    <a:pt x="2253" y="1018"/>
                  </a:lnTo>
                  <a:lnTo>
                    <a:pt x="2261" y="1008"/>
                  </a:lnTo>
                  <a:lnTo>
                    <a:pt x="2267" y="996"/>
                  </a:lnTo>
                  <a:lnTo>
                    <a:pt x="2273" y="984"/>
                  </a:lnTo>
                  <a:lnTo>
                    <a:pt x="2279" y="971"/>
                  </a:lnTo>
                  <a:lnTo>
                    <a:pt x="2291" y="943"/>
                  </a:lnTo>
                  <a:lnTo>
                    <a:pt x="2300" y="915"/>
                  </a:lnTo>
                  <a:lnTo>
                    <a:pt x="2307" y="889"/>
                  </a:lnTo>
                  <a:lnTo>
                    <a:pt x="2313" y="868"/>
                  </a:lnTo>
                  <a:lnTo>
                    <a:pt x="2319" y="848"/>
                  </a:lnTo>
                  <a:lnTo>
                    <a:pt x="2346" y="840"/>
                  </a:lnTo>
                  <a:lnTo>
                    <a:pt x="2349" y="837"/>
                  </a:lnTo>
                  <a:lnTo>
                    <a:pt x="2352" y="834"/>
                  </a:lnTo>
                  <a:lnTo>
                    <a:pt x="2355" y="830"/>
                  </a:lnTo>
                  <a:lnTo>
                    <a:pt x="2357" y="825"/>
                  </a:lnTo>
                  <a:lnTo>
                    <a:pt x="2361" y="815"/>
                  </a:lnTo>
                  <a:lnTo>
                    <a:pt x="2362" y="802"/>
                  </a:lnTo>
                  <a:lnTo>
                    <a:pt x="2363" y="789"/>
                  </a:lnTo>
                  <a:lnTo>
                    <a:pt x="2362" y="773"/>
                  </a:lnTo>
                  <a:lnTo>
                    <a:pt x="2361" y="758"/>
                  </a:lnTo>
                  <a:lnTo>
                    <a:pt x="2359" y="742"/>
                  </a:lnTo>
                  <a:lnTo>
                    <a:pt x="2353" y="712"/>
                  </a:lnTo>
                  <a:lnTo>
                    <a:pt x="2347" y="686"/>
                  </a:lnTo>
                  <a:lnTo>
                    <a:pt x="2339" y="661"/>
                  </a:lnTo>
                  <a:lnTo>
                    <a:pt x="2338" y="653"/>
                  </a:lnTo>
                  <a:lnTo>
                    <a:pt x="2338" y="645"/>
                  </a:lnTo>
                  <a:lnTo>
                    <a:pt x="2339" y="638"/>
                  </a:lnTo>
                  <a:lnTo>
                    <a:pt x="2340" y="629"/>
                  </a:lnTo>
                  <a:lnTo>
                    <a:pt x="2343" y="616"/>
                  </a:lnTo>
                  <a:lnTo>
                    <a:pt x="2349" y="602"/>
                  </a:lnTo>
                  <a:lnTo>
                    <a:pt x="2354" y="592"/>
                  </a:lnTo>
                  <a:lnTo>
                    <a:pt x="2359" y="584"/>
                  </a:lnTo>
                  <a:lnTo>
                    <a:pt x="2364" y="577"/>
                  </a:lnTo>
                  <a:lnTo>
                    <a:pt x="2367" y="569"/>
                  </a:lnTo>
                  <a:lnTo>
                    <a:pt x="2370" y="561"/>
                  </a:lnTo>
                  <a:lnTo>
                    <a:pt x="2373" y="552"/>
                  </a:lnTo>
                  <a:lnTo>
                    <a:pt x="2374" y="546"/>
                  </a:lnTo>
                  <a:lnTo>
                    <a:pt x="2374" y="533"/>
                  </a:lnTo>
                  <a:lnTo>
                    <a:pt x="2373" y="522"/>
                  </a:lnTo>
                  <a:lnTo>
                    <a:pt x="2369" y="513"/>
                  </a:lnTo>
                  <a:lnTo>
                    <a:pt x="2367" y="507"/>
                  </a:lnTo>
                  <a:lnTo>
                    <a:pt x="2364" y="502"/>
                  </a:lnTo>
                  <a:lnTo>
                    <a:pt x="2353" y="431"/>
                  </a:lnTo>
                  <a:lnTo>
                    <a:pt x="2352" y="417"/>
                  </a:lnTo>
                  <a:lnTo>
                    <a:pt x="2350" y="401"/>
                  </a:lnTo>
                  <a:lnTo>
                    <a:pt x="2347" y="385"/>
                  </a:lnTo>
                  <a:lnTo>
                    <a:pt x="2342" y="370"/>
                  </a:lnTo>
                  <a:lnTo>
                    <a:pt x="2332" y="340"/>
                  </a:lnTo>
                  <a:lnTo>
                    <a:pt x="2321" y="312"/>
                  </a:lnTo>
                  <a:lnTo>
                    <a:pt x="2321" y="308"/>
                  </a:lnTo>
                  <a:lnTo>
                    <a:pt x="2322" y="303"/>
                  </a:lnTo>
                  <a:lnTo>
                    <a:pt x="2326" y="294"/>
                  </a:lnTo>
                  <a:lnTo>
                    <a:pt x="2335" y="277"/>
                  </a:lnTo>
                  <a:lnTo>
                    <a:pt x="2337" y="271"/>
                  </a:lnTo>
                  <a:lnTo>
                    <a:pt x="2345" y="259"/>
                  </a:lnTo>
                  <a:lnTo>
                    <a:pt x="2353" y="239"/>
                  </a:lnTo>
                  <a:lnTo>
                    <a:pt x="2357" y="228"/>
                  </a:lnTo>
                  <a:lnTo>
                    <a:pt x="2360" y="215"/>
                  </a:lnTo>
                  <a:lnTo>
                    <a:pt x="2363" y="202"/>
                  </a:lnTo>
                  <a:lnTo>
                    <a:pt x="2364" y="188"/>
                  </a:lnTo>
                  <a:lnTo>
                    <a:pt x="2364" y="174"/>
                  </a:lnTo>
                  <a:lnTo>
                    <a:pt x="2363" y="159"/>
                  </a:lnTo>
                  <a:lnTo>
                    <a:pt x="2359" y="146"/>
                  </a:lnTo>
                  <a:lnTo>
                    <a:pt x="2356" y="139"/>
                  </a:lnTo>
                  <a:lnTo>
                    <a:pt x="2353" y="131"/>
                  </a:lnTo>
                  <a:lnTo>
                    <a:pt x="2349" y="125"/>
                  </a:lnTo>
                  <a:lnTo>
                    <a:pt x="2343" y="118"/>
                  </a:lnTo>
                  <a:lnTo>
                    <a:pt x="2338" y="112"/>
                  </a:lnTo>
                  <a:lnTo>
                    <a:pt x="2331" y="105"/>
                  </a:lnTo>
                  <a:lnTo>
                    <a:pt x="2329" y="104"/>
                  </a:lnTo>
                  <a:lnTo>
                    <a:pt x="2323" y="100"/>
                  </a:lnTo>
                  <a:lnTo>
                    <a:pt x="2320" y="97"/>
                  </a:lnTo>
                  <a:lnTo>
                    <a:pt x="2317" y="94"/>
                  </a:lnTo>
                  <a:lnTo>
                    <a:pt x="2313" y="89"/>
                  </a:lnTo>
                  <a:lnTo>
                    <a:pt x="2310" y="84"/>
                  </a:lnTo>
                  <a:lnTo>
                    <a:pt x="2309" y="78"/>
                  </a:lnTo>
                  <a:lnTo>
                    <a:pt x="2307" y="72"/>
                  </a:lnTo>
                  <a:lnTo>
                    <a:pt x="2304" y="65"/>
                  </a:lnTo>
                  <a:lnTo>
                    <a:pt x="2299" y="56"/>
                  </a:lnTo>
                  <a:lnTo>
                    <a:pt x="2293" y="47"/>
                  </a:lnTo>
                  <a:lnTo>
                    <a:pt x="2283" y="37"/>
                  </a:lnTo>
                  <a:lnTo>
                    <a:pt x="2272" y="29"/>
                  </a:lnTo>
                  <a:lnTo>
                    <a:pt x="2257" y="19"/>
                  </a:lnTo>
                  <a:lnTo>
                    <a:pt x="2249" y="16"/>
                  </a:lnTo>
                  <a:lnTo>
                    <a:pt x="2241" y="13"/>
                  </a:lnTo>
                  <a:lnTo>
                    <a:pt x="2230" y="10"/>
                  </a:lnTo>
                  <a:lnTo>
                    <a:pt x="2219" y="7"/>
                  </a:lnTo>
                  <a:lnTo>
                    <a:pt x="2208" y="5"/>
                  </a:lnTo>
                  <a:lnTo>
                    <a:pt x="2194" y="4"/>
                  </a:lnTo>
                  <a:lnTo>
                    <a:pt x="2181" y="3"/>
                  </a:lnTo>
                  <a:lnTo>
                    <a:pt x="2165" y="3"/>
                  </a:lnTo>
                  <a:lnTo>
                    <a:pt x="2150" y="4"/>
                  </a:lnTo>
                  <a:lnTo>
                    <a:pt x="2132" y="5"/>
                  </a:lnTo>
                  <a:lnTo>
                    <a:pt x="2114" y="7"/>
                  </a:lnTo>
                  <a:lnTo>
                    <a:pt x="2095" y="10"/>
                  </a:lnTo>
                  <a:lnTo>
                    <a:pt x="2074" y="14"/>
                  </a:lnTo>
                  <a:lnTo>
                    <a:pt x="2051" y="20"/>
                  </a:lnTo>
                  <a:lnTo>
                    <a:pt x="2043" y="20"/>
                  </a:lnTo>
                  <a:lnTo>
                    <a:pt x="2021" y="22"/>
                  </a:lnTo>
                  <a:lnTo>
                    <a:pt x="1993" y="22"/>
                  </a:lnTo>
                  <a:lnTo>
                    <a:pt x="1978" y="21"/>
                  </a:lnTo>
                  <a:lnTo>
                    <a:pt x="1965" y="20"/>
                  </a:lnTo>
                  <a:lnTo>
                    <a:pt x="1952" y="17"/>
                  </a:lnTo>
                  <a:lnTo>
                    <a:pt x="1917" y="11"/>
                  </a:lnTo>
                  <a:lnTo>
                    <a:pt x="1893" y="7"/>
                  </a:lnTo>
                  <a:lnTo>
                    <a:pt x="1865" y="4"/>
                  </a:lnTo>
                  <a:lnTo>
                    <a:pt x="1836" y="2"/>
                  </a:lnTo>
                  <a:lnTo>
                    <a:pt x="1805" y="0"/>
                  </a:lnTo>
                  <a:lnTo>
                    <a:pt x="1773" y="1"/>
                  </a:lnTo>
                  <a:lnTo>
                    <a:pt x="1741" y="3"/>
                  </a:lnTo>
                  <a:lnTo>
                    <a:pt x="1725" y="4"/>
                  </a:lnTo>
                  <a:lnTo>
                    <a:pt x="1710" y="7"/>
                  </a:lnTo>
                  <a:lnTo>
                    <a:pt x="1694" y="10"/>
                  </a:lnTo>
                  <a:lnTo>
                    <a:pt x="1680" y="14"/>
                  </a:lnTo>
                  <a:lnTo>
                    <a:pt x="1665" y="19"/>
                  </a:lnTo>
                  <a:lnTo>
                    <a:pt x="1653" y="24"/>
                  </a:lnTo>
                  <a:lnTo>
                    <a:pt x="1639" y="32"/>
                  </a:lnTo>
                  <a:lnTo>
                    <a:pt x="1628" y="39"/>
                  </a:lnTo>
                  <a:lnTo>
                    <a:pt x="1616" y="47"/>
                  </a:lnTo>
                  <a:lnTo>
                    <a:pt x="1607" y="57"/>
                  </a:lnTo>
                  <a:lnTo>
                    <a:pt x="1599" y="68"/>
                  </a:lnTo>
                  <a:lnTo>
                    <a:pt x="1590" y="79"/>
                  </a:lnTo>
                  <a:lnTo>
                    <a:pt x="1545" y="148"/>
                  </a:lnTo>
                  <a:lnTo>
                    <a:pt x="1509" y="198"/>
                  </a:lnTo>
                  <a:lnTo>
                    <a:pt x="1495" y="216"/>
                  </a:lnTo>
                  <a:lnTo>
                    <a:pt x="1487" y="226"/>
                  </a:lnTo>
                  <a:lnTo>
                    <a:pt x="1481" y="234"/>
                  </a:lnTo>
                  <a:lnTo>
                    <a:pt x="1471" y="259"/>
                  </a:lnTo>
                  <a:lnTo>
                    <a:pt x="1465" y="275"/>
                  </a:lnTo>
                  <a:lnTo>
                    <a:pt x="1458" y="296"/>
                  </a:lnTo>
                  <a:lnTo>
                    <a:pt x="1451" y="320"/>
                  </a:lnTo>
                  <a:lnTo>
                    <a:pt x="1444" y="347"/>
                  </a:lnTo>
                  <a:lnTo>
                    <a:pt x="1439" y="376"/>
                  </a:lnTo>
                  <a:lnTo>
                    <a:pt x="1435" y="408"/>
                  </a:lnTo>
                  <a:lnTo>
                    <a:pt x="1433" y="443"/>
                  </a:lnTo>
                  <a:lnTo>
                    <a:pt x="1433" y="479"/>
                  </a:lnTo>
                  <a:lnTo>
                    <a:pt x="1434" y="497"/>
                  </a:lnTo>
                  <a:lnTo>
                    <a:pt x="1436" y="517"/>
                  </a:lnTo>
                  <a:lnTo>
                    <a:pt x="1438" y="537"/>
                  </a:lnTo>
                  <a:lnTo>
                    <a:pt x="1441" y="558"/>
                  </a:lnTo>
                  <a:lnTo>
                    <a:pt x="1445" y="578"/>
                  </a:lnTo>
                  <a:lnTo>
                    <a:pt x="1450" y="599"/>
                  </a:lnTo>
                  <a:lnTo>
                    <a:pt x="1457" y="621"/>
                  </a:lnTo>
                  <a:lnTo>
                    <a:pt x="1464" y="643"/>
                  </a:lnTo>
                  <a:lnTo>
                    <a:pt x="1468" y="661"/>
                  </a:lnTo>
                  <a:lnTo>
                    <a:pt x="1478" y="707"/>
                  </a:lnTo>
                  <a:lnTo>
                    <a:pt x="1483" y="735"/>
                  </a:lnTo>
                  <a:lnTo>
                    <a:pt x="1488" y="763"/>
                  </a:lnTo>
                  <a:lnTo>
                    <a:pt x="1491" y="790"/>
                  </a:lnTo>
                  <a:lnTo>
                    <a:pt x="1492" y="801"/>
                  </a:lnTo>
                  <a:lnTo>
                    <a:pt x="1491" y="813"/>
                  </a:lnTo>
                  <a:lnTo>
                    <a:pt x="1489" y="827"/>
                  </a:lnTo>
                  <a:lnTo>
                    <a:pt x="1487" y="842"/>
                  </a:lnTo>
                  <a:lnTo>
                    <a:pt x="1485" y="860"/>
                  </a:lnTo>
                  <a:lnTo>
                    <a:pt x="1485" y="878"/>
                  </a:lnTo>
                  <a:lnTo>
                    <a:pt x="1486" y="888"/>
                  </a:lnTo>
                  <a:lnTo>
                    <a:pt x="1488" y="896"/>
                  </a:lnTo>
                  <a:lnTo>
                    <a:pt x="1490" y="904"/>
                  </a:lnTo>
                  <a:lnTo>
                    <a:pt x="1493" y="910"/>
                  </a:lnTo>
                  <a:lnTo>
                    <a:pt x="1498" y="917"/>
                  </a:lnTo>
                  <a:lnTo>
                    <a:pt x="1503" y="921"/>
                  </a:lnTo>
                  <a:lnTo>
                    <a:pt x="1493" y="935"/>
                  </a:lnTo>
                  <a:lnTo>
                    <a:pt x="1478" y="954"/>
                  </a:lnTo>
                  <a:lnTo>
                    <a:pt x="1460" y="974"/>
                  </a:lnTo>
                  <a:lnTo>
                    <a:pt x="1436" y="995"/>
                  </a:lnTo>
                  <a:lnTo>
                    <a:pt x="1435" y="995"/>
                  </a:lnTo>
                  <a:lnTo>
                    <a:pt x="1433" y="999"/>
                  </a:lnTo>
                  <a:lnTo>
                    <a:pt x="1410" y="1018"/>
                  </a:lnTo>
                  <a:lnTo>
                    <a:pt x="1382" y="1037"/>
                  </a:lnTo>
                  <a:lnTo>
                    <a:pt x="1352" y="1057"/>
                  </a:lnTo>
                  <a:lnTo>
                    <a:pt x="1334" y="1066"/>
                  </a:lnTo>
                  <a:lnTo>
                    <a:pt x="1316" y="1075"/>
                  </a:lnTo>
                  <a:lnTo>
                    <a:pt x="1296" y="1085"/>
                  </a:lnTo>
                  <a:lnTo>
                    <a:pt x="1241" y="1112"/>
                  </a:lnTo>
                  <a:lnTo>
                    <a:pt x="1203" y="1130"/>
                  </a:lnTo>
                  <a:lnTo>
                    <a:pt x="1162" y="1153"/>
                  </a:lnTo>
                  <a:lnTo>
                    <a:pt x="1117" y="1179"/>
                  </a:lnTo>
                  <a:lnTo>
                    <a:pt x="1071" y="1208"/>
                  </a:lnTo>
                  <a:lnTo>
                    <a:pt x="1024" y="1239"/>
                  </a:lnTo>
                  <a:lnTo>
                    <a:pt x="1001" y="1256"/>
                  </a:lnTo>
                  <a:lnTo>
                    <a:pt x="978" y="1273"/>
                  </a:lnTo>
                  <a:lnTo>
                    <a:pt x="957" y="1291"/>
                  </a:lnTo>
                  <a:lnTo>
                    <a:pt x="935" y="1309"/>
                  </a:lnTo>
                  <a:lnTo>
                    <a:pt x="915" y="1327"/>
                  </a:lnTo>
                  <a:lnTo>
                    <a:pt x="895" y="1347"/>
                  </a:lnTo>
                  <a:lnTo>
                    <a:pt x="878" y="1366"/>
                  </a:lnTo>
                  <a:lnTo>
                    <a:pt x="861" y="1385"/>
                  </a:lnTo>
                  <a:lnTo>
                    <a:pt x="847" y="1405"/>
                  </a:lnTo>
                  <a:lnTo>
                    <a:pt x="833" y="1426"/>
                  </a:lnTo>
                  <a:lnTo>
                    <a:pt x="822" y="1446"/>
                  </a:lnTo>
                  <a:lnTo>
                    <a:pt x="813" y="1466"/>
                  </a:lnTo>
                  <a:lnTo>
                    <a:pt x="807" y="1487"/>
                  </a:lnTo>
                  <a:lnTo>
                    <a:pt x="804" y="1498"/>
                  </a:lnTo>
                  <a:lnTo>
                    <a:pt x="803" y="1508"/>
                  </a:lnTo>
                  <a:lnTo>
                    <a:pt x="789" y="1539"/>
                  </a:lnTo>
                  <a:lnTo>
                    <a:pt x="759" y="1610"/>
                  </a:lnTo>
                  <a:lnTo>
                    <a:pt x="742" y="1649"/>
                  </a:lnTo>
                  <a:lnTo>
                    <a:pt x="724" y="1685"/>
                  </a:lnTo>
                  <a:lnTo>
                    <a:pt x="716" y="1700"/>
                  </a:lnTo>
                  <a:lnTo>
                    <a:pt x="708" y="1713"/>
                  </a:lnTo>
                  <a:lnTo>
                    <a:pt x="700" y="1724"/>
                  </a:lnTo>
                  <a:lnTo>
                    <a:pt x="694" y="1730"/>
                  </a:lnTo>
                  <a:lnTo>
                    <a:pt x="683" y="1753"/>
                  </a:lnTo>
                  <a:lnTo>
                    <a:pt x="671" y="1778"/>
                  </a:lnTo>
                  <a:lnTo>
                    <a:pt x="658" y="1808"/>
                  </a:lnTo>
                  <a:lnTo>
                    <a:pt x="644" y="1840"/>
                  </a:lnTo>
                  <a:lnTo>
                    <a:pt x="633" y="1871"/>
                  </a:lnTo>
                  <a:lnTo>
                    <a:pt x="628" y="1887"/>
                  </a:lnTo>
                  <a:lnTo>
                    <a:pt x="625" y="1900"/>
                  </a:lnTo>
                  <a:lnTo>
                    <a:pt x="622" y="1911"/>
                  </a:lnTo>
                  <a:lnTo>
                    <a:pt x="621" y="1922"/>
                  </a:lnTo>
                  <a:lnTo>
                    <a:pt x="602" y="1975"/>
                  </a:lnTo>
                  <a:lnTo>
                    <a:pt x="554" y="2096"/>
                  </a:lnTo>
                  <a:lnTo>
                    <a:pt x="526" y="2164"/>
                  </a:lnTo>
                  <a:lnTo>
                    <a:pt x="499" y="2228"/>
                  </a:lnTo>
                  <a:lnTo>
                    <a:pt x="487" y="2256"/>
                  </a:lnTo>
                  <a:lnTo>
                    <a:pt x="475" y="2281"/>
                  </a:lnTo>
                  <a:lnTo>
                    <a:pt x="465" y="2300"/>
                  </a:lnTo>
                  <a:lnTo>
                    <a:pt x="456" y="2314"/>
                  </a:lnTo>
                  <a:lnTo>
                    <a:pt x="450" y="2331"/>
                  </a:lnTo>
                  <a:lnTo>
                    <a:pt x="434" y="2375"/>
                  </a:lnTo>
                  <a:lnTo>
                    <a:pt x="423" y="2406"/>
                  </a:lnTo>
                  <a:lnTo>
                    <a:pt x="413" y="2440"/>
                  </a:lnTo>
                  <a:lnTo>
                    <a:pt x="403" y="2479"/>
                  </a:lnTo>
                  <a:lnTo>
                    <a:pt x="392" y="2518"/>
                  </a:lnTo>
                  <a:lnTo>
                    <a:pt x="383" y="2560"/>
                  </a:lnTo>
                  <a:lnTo>
                    <a:pt x="376" y="2602"/>
                  </a:lnTo>
                  <a:lnTo>
                    <a:pt x="373" y="2623"/>
                  </a:lnTo>
                  <a:lnTo>
                    <a:pt x="371" y="2644"/>
                  </a:lnTo>
                  <a:lnTo>
                    <a:pt x="370" y="2665"/>
                  </a:lnTo>
                  <a:lnTo>
                    <a:pt x="369" y="2684"/>
                  </a:lnTo>
                  <a:lnTo>
                    <a:pt x="370" y="2704"/>
                  </a:lnTo>
                  <a:lnTo>
                    <a:pt x="371" y="2722"/>
                  </a:lnTo>
                  <a:lnTo>
                    <a:pt x="373" y="2740"/>
                  </a:lnTo>
                  <a:lnTo>
                    <a:pt x="378" y="2757"/>
                  </a:lnTo>
                  <a:lnTo>
                    <a:pt x="383" y="2772"/>
                  </a:lnTo>
                  <a:lnTo>
                    <a:pt x="388" y="2787"/>
                  </a:lnTo>
                  <a:lnTo>
                    <a:pt x="396" y="2800"/>
                  </a:lnTo>
                  <a:lnTo>
                    <a:pt x="405" y="2812"/>
                  </a:lnTo>
                  <a:lnTo>
                    <a:pt x="434" y="2838"/>
                  </a:lnTo>
                  <a:lnTo>
                    <a:pt x="499" y="2896"/>
                  </a:lnTo>
                  <a:lnTo>
                    <a:pt x="535" y="2927"/>
                  </a:lnTo>
                  <a:lnTo>
                    <a:pt x="570" y="2956"/>
                  </a:lnTo>
                  <a:lnTo>
                    <a:pt x="598" y="2977"/>
                  </a:lnTo>
                  <a:lnTo>
                    <a:pt x="607" y="2984"/>
                  </a:lnTo>
                  <a:lnTo>
                    <a:pt x="614" y="2987"/>
                  </a:lnTo>
                  <a:lnTo>
                    <a:pt x="614" y="2999"/>
                  </a:lnTo>
                  <a:lnTo>
                    <a:pt x="615" y="2999"/>
                  </a:lnTo>
                  <a:lnTo>
                    <a:pt x="615" y="3019"/>
                  </a:lnTo>
                  <a:lnTo>
                    <a:pt x="616" y="3049"/>
                  </a:lnTo>
                  <a:lnTo>
                    <a:pt x="618" y="3086"/>
                  </a:lnTo>
                  <a:lnTo>
                    <a:pt x="621" y="3104"/>
                  </a:lnTo>
                  <a:lnTo>
                    <a:pt x="625" y="3124"/>
                  </a:lnTo>
                  <a:lnTo>
                    <a:pt x="629" y="3143"/>
                  </a:lnTo>
                  <a:lnTo>
                    <a:pt x="634" y="3161"/>
                  </a:lnTo>
                  <a:lnTo>
                    <a:pt x="640" y="3179"/>
                  </a:lnTo>
                  <a:lnTo>
                    <a:pt x="648" y="3196"/>
                  </a:lnTo>
                  <a:lnTo>
                    <a:pt x="657" y="3210"/>
                  </a:lnTo>
                  <a:lnTo>
                    <a:pt x="662" y="3216"/>
                  </a:lnTo>
                  <a:lnTo>
                    <a:pt x="668" y="3223"/>
                  </a:lnTo>
                  <a:lnTo>
                    <a:pt x="674" y="3228"/>
                  </a:lnTo>
                  <a:lnTo>
                    <a:pt x="681" y="3233"/>
                  </a:lnTo>
                  <a:lnTo>
                    <a:pt x="687" y="3236"/>
                  </a:lnTo>
                  <a:lnTo>
                    <a:pt x="694" y="3240"/>
                  </a:lnTo>
                  <a:lnTo>
                    <a:pt x="709" y="3244"/>
                  </a:lnTo>
                  <a:lnTo>
                    <a:pt x="725" y="3251"/>
                  </a:lnTo>
                  <a:lnTo>
                    <a:pt x="747" y="3257"/>
                  </a:lnTo>
                  <a:lnTo>
                    <a:pt x="775" y="3264"/>
                  </a:lnTo>
                  <a:lnTo>
                    <a:pt x="806" y="3271"/>
                  </a:lnTo>
                  <a:lnTo>
                    <a:pt x="841" y="3278"/>
                  </a:lnTo>
                  <a:lnTo>
                    <a:pt x="880" y="3282"/>
                  </a:lnTo>
                  <a:lnTo>
                    <a:pt x="874" y="3313"/>
                  </a:lnTo>
                  <a:lnTo>
                    <a:pt x="864" y="3357"/>
                  </a:lnTo>
                  <a:lnTo>
                    <a:pt x="859" y="3378"/>
                  </a:lnTo>
                  <a:lnTo>
                    <a:pt x="853" y="3399"/>
                  </a:lnTo>
                  <a:lnTo>
                    <a:pt x="847" y="3417"/>
                  </a:lnTo>
                  <a:lnTo>
                    <a:pt x="843" y="3424"/>
                  </a:lnTo>
                  <a:lnTo>
                    <a:pt x="840" y="3429"/>
                  </a:lnTo>
                  <a:lnTo>
                    <a:pt x="836" y="3450"/>
                  </a:lnTo>
                  <a:lnTo>
                    <a:pt x="831" y="3475"/>
                  </a:lnTo>
                  <a:lnTo>
                    <a:pt x="826" y="3508"/>
                  </a:lnTo>
                  <a:lnTo>
                    <a:pt x="820" y="3549"/>
                  </a:lnTo>
                  <a:lnTo>
                    <a:pt x="814" y="3599"/>
                  </a:lnTo>
                  <a:lnTo>
                    <a:pt x="809" y="3654"/>
                  </a:lnTo>
                  <a:lnTo>
                    <a:pt x="806" y="3715"/>
                  </a:lnTo>
                  <a:lnTo>
                    <a:pt x="804" y="3782"/>
                  </a:lnTo>
                  <a:lnTo>
                    <a:pt x="804" y="3817"/>
                  </a:lnTo>
                  <a:lnTo>
                    <a:pt x="805" y="3852"/>
                  </a:lnTo>
                  <a:lnTo>
                    <a:pt x="806" y="3890"/>
                  </a:lnTo>
                  <a:lnTo>
                    <a:pt x="809" y="3927"/>
                  </a:lnTo>
                  <a:lnTo>
                    <a:pt x="812" y="3965"/>
                  </a:lnTo>
                  <a:lnTo>
                    <a:pt x="816" y="4005"/>
                  </a:lnTo>
                  <a:lnTo>
                    <a:pt x="822" y="4044"/>
                  </a:lnTo>
                  <a:lnTo>
                    <a:pt x="828" y="4085"/>
                  </a:lnTo>
                  <a:lnTo>
                    <a:pt x="836" y="4125"/>
                  </a:lnTo>
                  <a:lnTo>
                    <a:pt x="844" y="4166"/>
                  </a:lnTo>
                  <a:lnTo>
                    <a:pt x="855" y="4207"/>
                  </a:lnTo>
                  <a:lnTo>
                    <a:pt x="867" y="4248"/>
                  </a:lnTo>
                  <a:lnTo>
                    <a:pt x="880" y="4289"/>
                  </a:lnTo>
                  <a:lnTo>
                    <a:pt x="894" y="4331"/>
                  </a:lnTo>
                  <a:lnTo>
                    <a:pt x="916" y="4384"/>
                  </a:lnTo>
                  <a:lnTo>
                    <a:pt x="965" y="4505"/>
                  </a:lnTo>
                  <a:lnTo>
                    <a:pt x="992" y="4573"/>
                  </a:lnTo>
                  <a:lnTo>
                    <a:pt x="1017" y="4638"/>
                  </a:lnTo>
                  <a:lnTo>
                    <a:pt x="1035" y="4690"/>
                  </a:lnTo>
                  <a:lnTo>
                    <a:pt x="1043" y="4709"/>
                  </a:lnTo>
                  <a:lnTo>
                    <a:pt x="1046" y="4723"/>
                  </a:lnTo>
                  <a:lnTo>
                    <a:pt x="1068" y="4781"/>
                  </a:lnTo>
                  <a:lnTo>
                    <a:pt x="1091" y="4842"/>
                  </a:lnTo>
                  <a:lnTo>
                    <a:pt x="1119" y="4915"/>
                  </a:lnTo>
                  <a:lnTo>
                    <a:pt x="1150" y="4989"/>
                  </a:lnTo>
                  <a:lnTo>
                    <a:pt x="1166" y="5026"/>
                  </a:lnTo>
                  <a:lnTo>
                    <a:pt x="1181" y="5059"/>
                  </a:lnTo>
                  <a:lnTo>
                    <a:pt x="1195" y="5089"/>
                  </a:lnTo>
                  <a:lnTo>
                    <a:pt x="1209" y="5116"/>
                  </a:lnTo>
                  <a:lnTo>
                    <a:pt x="1221" y="5137"/>
                  </a:lnTo>
                  <a:lnTo>
                    <a:pt x="1226" y="5145"/>
                  </a:lnTo>
                  <a:lnTo>
                    <a:pt x="1231" y="5151"/>
                  </a:lnTo>
                  <a:lnTo>
                    <a:pt x="1231" y="5152"/>
                  </a:lnTo>
                  <a:lnTo>
                    <a:pt x="1232" y="5153"/>
                  </a:lnTo>
                  <a:lnTo>
                    <a:pt x="1230" y="5158"/>
                  </a:lnTo>
                  <a:lnTo>
                    <a:pt x="1222" y="5173"/>
                  </a:lnTo>
                  <a:lnTo>
                    <a:pt x="1215" y="5182"/>
                  </a:lnTo>
                  <a:lnTo>
                    <a:pt x="1207" y="5194"/>
                  </a:lnTo>
                  <a:lnTo>
                    <a:pt x="1196" y="5207"/>
                  </a:lnTo>
                  <a:lnTo>
                    <a:pt x="1184" y="5221"/>
                  </a:lnTo>
                  <a:lnTo>
                    <a:pt x="1161" y="5266"/>
                  </a:lnTo>
                  <a:lnTo>
                    <a:pt x="1138" y="5315"/>
                  </a:lnTo>
                  <a:lnTo>
                    <a:pt x="1111" y="5372"/>
                  </a:lnTo>
                  <a:lnTo>
                    <a:pt x="1084" y="5433"/>
                  </a:lnTo>
                  <a:lnTo>
                    <a:pt x="1072" y="5463"/>
                  </a:lnTo>
                  <a:lnTo>
                    <a:pt x="1061" y="5491"/>
                  </a:lnTo>
                  <a:lnTo>
                    <a:pt x="1052" y="5517"/>
                  </a:lnTo>
                  <a:lnTo>
                    <a:pt x="1045" y="5540"/>
                  </a:lnTo>
                  <a:lnTo>
                    <a:pt x="1039" y="5560"/>
                  </a:lnTo>
                  <a:lnTo>
                    <a:pt x="1038" y="5568"/>
                  </a:lnTo>
                  <a:lnTo>
                    <a:pt x="1038" y="5575"/>
                  </a:lnTo>
                  <a:lnTo>
                    <a:pt x="1032" y="5596"/>
                  </a:lnTo>
                  <a:lnTo>
                    <a:pt x="1016" y="5646"/>
                  </a:lnTo>
                  <a:lnTo>
                    <a:pt x="1006" y="5674"/>
                  </a:lnTo>
                  <a:lnTo>
                    <a:pt x="996" y="5701"/>
                  </a:lnTo>
                  <a:lnTo>
                    <a:pt x="986" y="5724"/>
                  </a:lnTo>
                  <a:lnTo>
                    <a:pt x="980" y="5733"/>
                  </a:lnTo>
                  <a:lnTo>
                    <a:pt x="976" y="5740"/>
                  </a:lnTo>
                  <a:lnTo>
                    <a:pt x="950" y="5810"/>
                  </a:lnTo>
                  <a:lnTo>
                    <a:pt x="924" y="5884"/>
                  </a:lnTo>
                  <a:lnTo>
                    <a:pt x="894" y="5969"/>
                  </a:lnTo>
                  <a:lnTo>
                    <a:pt x="864" y="6058"/>
                  </a:lnTo>
                  <a:lnTo>
                    <a:pt x="837" y="6140"/>
                  </a:lnTo>
                  <a:lnTo>
                    <a:pt x="827" y="6175"/>
                  </a:lnTo>
                  <a:lnTo>
                    <a:pt x="819" y="6206"/>
                  </a:lnTo>
                  <a:lnTo>
                    <a:pt x="813" y="6230"/>
                  </a:lnTo>
                  <a:lnTo>
                    <a:pt x="811" y="6247"/>
                  </a:lnTo>
                  <a:lnTo>
                    <a:pt x="765" y="6347"/>
                  </a:lnTo>
                  <a:lnTo>
                    <a:pt x="717" y="6452"/>
                  </a:lnTo>
                  <a:lnTo>
                    <a:pt x="660" y="6575"/>
                  </a:lnTo>
                  <a:lnTo>
                    <a:pt x="600" y="6703"/>
                  </a:lnTo>
                  <a:lnTo>
                    <a:pt x="543" y="6820"/>
                  </a:lnTo>
                  <a:lnTo>
                    <a:pt x="517" y="6871"/>
                  </a:lnTo>
                  <a:lnTo>
                    <a:pt x="495" y="6915"/>
                  </a:lnTo>
                  <a:lnTo>
                    <a:pt x="476" y="6949"/>
                  </a:lnTo>
                  <a:lnTo>
                    <a:pt x="462" y="6972"/>
                  </a:lnTo>
                  <a:lnTo>
                    <a:pt x="443" y="7010"/>
                  </a:lnTo>
                  <a:lnTo>
                    <a:pt x="423" y="7051"/>
                  </a:lnTo>
                  <a:lnTo>
                    <a:pt x="400" y="7099"/>
                  </a:lnTo>
                  <a:lnTo>
                    <a:pt x="379" y="7149"/>
                  </a:lnTo>
                  <a:lnTo>
                    <a:pt x="359" y="7197"/>
                  </a:lnTo>
                  <a:lnTo>
                    <a:pt x="351" y="7218"/>
                  </a:lnTo>
                  <a:lnTo>
                    <a:pt x="345" y="7235"/>
                  </a:lnTo>
                  <a:lnTo>
                    <a:pt x="341" y="7250"/>
                  </a:lnTo>
                  <a:lnTo>
                    <a:pt x="340" y="7261"/>
                  </a:lnTo>
                  <a:lnTo>
                    <a:pt x="336" y="7274"/>
                  </a:lnTo>
                  <a:lnTo>
                    <a:pt x="332" y="7286"/>
                  </a:lnTo>
                  <a:lnTo>
                    <a:pt x="327" y="7302"/>
                  </a:lnTo>
                  <a:lnTo>
                    <a:pt x="320" y="7318"/>
                  </a:lnTo>
                  <a:lnTo>
                    <a:pt x="310" y="7334"/>
                  </a:lnTo>
                  <a:lnTo>
                    <a:pt x="305" y="7341"/>
                  </a:lnTo>
                  <a:lnTo>
                    <a:pt x="300" y="7348"/>
                  </a:lnTo>
                  <a:lnTo>
                    <a:pt x="295" y="7354"/>
                  </a:lnTo>
                  <a:lnTo>
                    <a:pt x="288" y="7359"/>
                  </a:lnTo>
                  <a:lnTo>
                    <a:pt x="278" y="7374"/>
                  </a:lnTo>
                  <a:lnTo>
                    <a:pt x="268" y="7391"/>
                  </a:lnTo>
                  <a:lnTo>
                    <a:pt x="256" y="7411"/>
                  </a:lnTo>
                  <a:lnTo>
                    <a:pt x="245" y="7433"/>
                  </a:lnTo>
                  <a:lnTo>
                    <a:pt x="240" y="7445"/>
                  </a:lnTo>
                  <a:lnTo>
                    <a:pt x="236" y="7455"/>
                  </a:lnTo>
                  <a:lnTo>
                    <a:pt x="232" y="7467"/>
                  </a:lnTo>
                  <a:lnTo>
                    <a:pt x="231" y="7476"/>
                  </a:lnTo>
                  <a:lnTo>
                    <a:pt x="230" y="7485"/>
                  </a:lnTo>
                  <a:lnTo>
                    <a:pt x="231" y="7494"/>
                  </a:lnTo>
                  <a:lnTo>
                    <a:pt x="236" y="7498"/>
                  </a:lnTo>
                  <a:lnTo>
                    <a:pt x="248" y="7506"/>
                  </a:lnTo>
                  <a:lnTo>
                    <a:pt x="240" y="7508"/>
                  </a:lnTo>
                  <a:lnTo>
                    <a:pt x="232" y="7511"/>
                  </a:lnTo>
                  <a:lnTo>
                    <a:pt x="226" y="7515"/>
                  </a:lnTo>
                  <a:lnTo>
                    <a:pt x="220" y="7521"/>
                  </a:lnTo>
                  <a:lnTo>
                    <a:pt x="215" y="7528"/>
                  </a:lnTo>
                  <a:lnTo>
                    <a:pt x="211" y="7536"/>
                  </a:lnTo>
                  <a:lnTo>
                    <a:pt x="209" y="7546"/>
                  </a:lnTo>
                  <a:lnTo>
                    <a:pt x="208" y="7559"/>
                  </a:lnTo>
                  <a:lnTo>
                    <a:pt x="206" y="7567"/>
                  </a:lnTo>
                  <a:lnTo>
                    <a:pt x="204" y="7587"/>
                  </a:lnTo>
                  <a:lnTo>
                    <a:pt x="202" y="7598"/>
                  </a:lnTo>
                  <a:lnTo>
                    <a:pt x="199" y="7611"/>
                  </a:lnTo>
                  <a:lnTo>
                    <a:pt x="195" y="7623"/>
                  </a:lnTo>
                  <a:lnTo>
                    <a:pt x="189" y="7635"/>
                  </a:lnTo>
                  <a:lnTo>
                    <a:pt x="176" y="7650"/>
                  </a:lnTo>
                  <a:lnTo>
                    <a:pt x="149" y="7688"/>
                  </a:lnTo>
                  <a:lnTo>
                    <a:pt x="135" y="7709"/>
                  </a:lnTo>
                  <a:lnTo>
                    <a:pt x="123" y="7730"/>
                  </a:lnTo>
                  <a:lnTo>
                    <a:pt x="118" y="7739"/>
                  </a:lnTo>
                  <a:lnTo>
                    <a:pt x="115" y="7749"/>
                  </a:lnTo>
                  <a:lnTo>
                    <a:pt x="113" y="7756"/>
                  </a:lnTo>
                  <a:lnTo>
                    <a:pt x="112" y="7761"/>
                  </a:lnTo>
                  <a:lnTo>
                    <a:pt x="105" y="7768"/>
                  </a:lnTo>
                  <a:lnTo>
                    <a:pt x="87" y="7784"/>
                  </a:lnTo>
                  <a:lnTo>
                    <a:pt x="77" y="7794"/>
                  </a:lnTo>
                  <a:lnTo>
                    <a:pt x="66" y="7805"/>
                  </a:lnTo>
                  <a:lnTo>
                    <a:pt x="58" y="7816"/>
                  </a:lnTo>
                  <a:lnTo>
                    <a:pt x="53" y="7827"/>
                  </a:lnTo>
                  <a:lnTo>
                    <a:pt x="42" y="7837"/>
                  </a:lnTo>
                  <a:lnTo>
                    <a:pt x="30" y="7849"/>
                  </a:lnTo>
                  <a:lnTo>
                    <a:pt x="19" y="7865"/>
                  </a:lnTo>
                  <a:lnTo>
                    <a:pt x="14" y="7873"/>
                  </a:lnTo>
                  <a:lnTo>
                    <a:pt x="8" y="7883"/>
                  </a:lnTo>
                  <a:lnTo>
                    <a:pt x="4" y="7892"/>
                  </a:lnTo>
                  <a:lnTo>
                    <a:pt x="2" y="7901"/>
                  </a:lnTo>
                  <a:lnTo>
                    <a:pt x="0" y="7911"/>
                  </a:lnTo>
                  <a:lnTo>
                    <a:pt x="0" y="7920"/>
                  </a:lnTo>
                  <a:lnTo>
                    <a:pt x="3" y="7928"/>
                  </a:lnTo>
                  <a:lnTo>
                    <a:pt x="7" y="7938"/>
                  </a:lnTo>
                  <a:lnTo>
                    <a:pt x="44" y="7956"/>
                  </a:lnTo>
                  <a:lnTo>
                    <a:pt x="83" y="7975"/>
                  </a:lnTo>
                  <a:lnTo>
                    <a:pt x="131" y="7997"/>
                  </a:lnTo>
                  <a:lnTo>
                    <a:pt x="184" y="8018"/>
                  </a:lnTo>
                  <a:lnTo>
                    <a:pt x="211" y="8029"/>
                  </a:lnTo>
                  <a:lnTo>
                    <a:pt x="237" y="8038"/>
                  </a:lnTo>
                  <a:lnTo>
                    <a:pt x="261" y="8045"/>
                  </a:lnTo>
                  <a:lnTo>
                    <a:pt x="285" y="8052"/>
                  </a:lnTo>
                  <a:lnTo>
                    <a:pt x="307" y="8056"/>
                  </a:lnTo>
                  <a:lnTo>
                    <a:pt x="326" y="8057"/>
                  </a:lnTo>
                  <a:lnTo>
                    <a:pt x="350" y="8060"/>
                  </a:lnTo>
                  <a:lnTo>
                    <a:pt x="404" y="8065"/>
                  </a:lnTo>
                  <a:lnTo>
                    <a:pt x="434" y="8068"/>
                  </a:lnTo>
                  <a:lnTo>
                    <a:pt x="461" y="8070"/>
                  </a:lnTo>
                  <a:lnTo>
                    <a:pt x="483" y="8071"/>
                  </a:lnTo>
                  <a:lnTo>
                    <a:pt x="492" y="8071"/>
                  </a:lnTo>
                  <a:lnTo>
                    <a:pt x="497" y="8070"/>
                  </a:lnTo>
                  <a:lnTo>
                    <a:pt x="501" y="8067"/>
                  </a:lnTo>
                  <a:lnTo>
                    <a:pt x="505" y="8064"/>
                  </a:lnTo>
                  <a:lnTo>
                    <a:pt x="511" y="8062"/>
                  </a:lnTo>
                  <a:lnTo>
                    <a:pt x="520" y="8060"/>
                  </a:lnTo>
                  <a:lnTo>
                    <a:pt x="530" y="8060"/>
                  </a:lnTo>
                  <a:lnTo>
                    <a:pt x="543" y="8062"/>
                  </a:lnTo>
                  <a:lnTo>
                    <a:pt x="549" y="8064"/>
                  </a:lnTo>
                  <a:lnTo>
                    <a:pt x="556" y="8067"/>
                  </a:lnTo>
                  <a:lnTo>
                    <a:pt x="583" y="8083"/>
                  </a:lnTo>
                  <a:lnTo>
                    <a:pt x="614" y="8098"/>
                  </a:lnTo>
                  <a:lnTo>
                    <a:pt x="655" y="8117"/>
                  </a:lnTo>
                  <a:lnTo>
                    <a:pt x="677" y="8126"/>
                  </a:lnTo>
                  <a:lnTo>
                    <a:pt x="701" y="8136"/>
                  </a:lnTo>
                  <a:lnTo>
                    <a:pt x="726" y="8145"/>
                  </a:lnTo>
                  <a:lnTo>
                    <a:pt x="753" y="8153"/>
                  </a:lnTo>
                  <a:lnTo>
                    <a:pt x="780" y="8161"/>
                  </a:lnTo>
                  <a:lnTo>
                    <a:pt x="807" y="8167"/>
                  </a:lnTo>
                  <a:lnTo>
                    <a:pt x="835" y="8172"/>
                  </a:lnTo>
                  <a:lnTo>
                    <a:pt x="862" y="8176"/>
                  </a:lnTo>
                  <a:lnTo>
                    <a:pt x="941" y="8177"/>
                  </a:lnTo>
                  <a:lnTo>
                    <a:pt x="1022" y="8178"/>
                  </a:lnTo>
                  <a:lnTo>
                    <a:pt x="1116" y="8178"/>
                  </a:lnTo>
                  <a:lnTo>
                    <a:pt x="1212" y="8177"/>
                  </a:lnTo>
                  <a:lnTo>
                    <a:pt x="1257" y="8175"/>
                  </a:lnTo>
                  <a:lnTo>
                    <a:pt x="1299" y="8173"/>
                  </a:lnTo>
                  <a:lnTo>
                    <a:pt x="1334" y="8171"/>
                  </a:lnTo>
                  <a:lnTo>
                    <a:pt x="1364" y="8167"/>
                  </a:lnTo>
                  <a:lnTo>
                    <a:pt x="1376" y="8165"/>
                  </a:lnTo>
                  <a:lnTo>
                    <a:pt x="1386" y="8163"/>
                  </a:lnTo>
                  <a:lnTo>
                    <a:pt x="1393" y="8160"/>
                  </a:lnTo>
                  <a:lnTo>
                    <a:pt x="1398" y="8156"/>
                  </a:lnTo>
                  <a:lnTo>
                    <a:pt x="1404" y="8149"/>
                  </a:lnTo>
                  <a:lnTo>
                    <a:pt x="1408" y="8141"/>
                  </a:lnTo>
                  <a:lnTo>
                    <a:pt x="1412" y="8131"/>
                  </a:lnTo>
                  <a:lnTo>
                    <a:pt x="1413" y="8124"/>
                  </a:lnTo>
                  <a:lnTo>
                    <a:pt x="1414" y="8118"/>
                  </a:lnTo>
                  <a:lnTo>
                    <a:pt x="1414" y="8111"/>
                  </a:lnTo>
                  <a:lnTo>
                    <a:pt x="1413" y="8105"/>
                  </a:lnTo>
                  <a:lnTo>
                    <a:pt x="1411" y="8097"/>
                  </a:lnTo>
                  <a:lnTo>
                    <a:pt x="1407" y="8090"/>
                  </a:lnTo>
                  <a:lnTo>
                    <a:pt x="1402" y="8083"/>
                  </a:lnTo>
                  <a:lnTo>
                    <a:pt x="1395" y="8076"/>
                  </a:lnTo>
                  <a:lnTo>
                    <a:pt x="1396" y="8071"/>
                  </a:lnTo>
                  <a:lnTo>
                    <a:pt x="1399" y="8059"/>
                  </a:lnTo>
                  <a:lnTo>
                    <a:pt x="1402" y="8041"/>
                  </a:lnTo>
                  <a:lnTo>
                    <a:pt x="1402" y="8030"/>
                  </a:lnTo>
                  <a:lnTo>
                    <a:pt x="1401" y="8018"/>
                  </a:lnTo>
                  <a:lnTo>
                    <a:pt x="1398" y="8007"/>
                  </a:lnTo>
                  <a:lnTo>
                    <a:pt x="1395" y="7994"/>
                  </a:lnTo>
                  <a:lnTo>
                    <a:pt x="1390" y="7981"/>
                  </a:lnTo>
                  <a:lnTo>
                    <a:pt x="1384" y="7969"/>
                  </a:lnTo>
                  <a:lnTo>
                    <a:pt x="1375" y="7956"/>
                  </a:lnTo>
                  <a:lnTo>
                    <a:pt x="1363" y="7944"/>
                  </a:lnTo>
                  <a:lnTo>
                    <a:pt x="1350" y="7932"/>
                  </a:lnTo>
                  <a:lnTo>
                    <a:pt x="1333" y="7921"/>
                  </a:lnTo>
                  <a:lnTo>
                    <a:pt x="1322" y="7918"/>
                  </a:lnTo>
                  <a:lnTo>
                    <a:pt x="1308" y="7915"/>
                  </a:lnTo>
                  <a:lnTo>
                    <a:pt x="1290" y="7912"/>
                  </a:lnTo>
                  <a:lnTo>
                    <a:pt x="1265" y="7909"/>
                  </a:lnTo>
                  <a:lnTo>
                    <a:pt x="1233" y="7907"/>
                  </a:lnTo>
                  <a:lnTo>
                    <a:pt x="1216" y="7909"/>
                  </a:lnTo>
                  <a:lnTo>
                    <a:pt x="1197" y="7909"/>
                  </a:lnTo>
                  <a:lnTo>
                    <a:pt x="1176" y="7911"/>
                  </a:lnTo>
                  <a:lnTo>
                    <a:pt x="1155" y="7914"/>
                  </a:lnTo>
                  <a:lnTo>
                    <a:pt x="1135" y="7907"/>
                  </a:lnTo>
                  <a:lnTo>
                    <a:pt x="1114" y="7900"/>
                  </a:lnTo>
                  <a:lnTo>
                    <a:pt x="1089" y="7889"/>
                  </a:lnTo>
                  <a:lnTo>
                    <a:pt x="1075" y="7883"/>
                  </a:lnTo>
                  <a:lnTo>
                    <a:pt x="1060" y="7875"/>
                  </a:lnTo>
                  <a:lnTo>
                    <a:pt x="1046" y="7867"/>
                  </a:lnTo>
                  <a:lnTo>
                    <a:pt x="1031" y="7858"/>
                  </a:lnTo>
                  <a:lnTo>
                    <a:pt x="1017" y="7847"/>
                  </a:lnTo>
                  <a:lnTo>
                    <a:pt x="1003" y="7836"/>
                  </a:lnTo>
                  <a:lnTo>
                    <a:pt x="991" y="7823"/>
                  </a:lnTo>
                  <a:lnTo>
                    <a:pt x="978" y="7810"/>
                  </a:lnTo>
                  <a:lnTo>
                    <a:pt x="942" y="7750"/>
                  </a:lnTo>
                  <a:lnTo>
                    <a:pt x="909" y="7697"/>
                  </a:lnTo>
                  <a:lnTo>
                    <a:pt x="892" y="7672"/>
                  </a:lnTo>
                  <a:lnTo>
                    <a:pt x="878" y="7651"/>
                  </a:lnTo>
                  <a:lnTo>
                    <a:pt x="886" y="7662"/>
                  </a:lnTo>
                  <a:lnTo>
                    <a:pt x="894" y="7675"/>
                  </a:lnTo>
                  <a:lnTo>
                    <a:pt x="903" y="7679"/>
                  </a:lnTo>
                  <a:lnTo>
                    <a:pt x="910" y="7683"/>
                  </a:lnTo>
                  <a:lnTo>
                    <a:pt x="919" y="7687"/>
                  </a:lnTo>
                  <a:lnTo>
                    <a:pt x="928" y="7689"/>
                  </a:lnTo>
                  <a:lnTo>
                    <a:pt x="932" y="7689"/>
                  </a:lnTo>
                  <a:lnTo>
                    <a:pt x="936" y="7688"/>
                  </a:lnTo>
                  <a:lnTo>
                    <a:pt x="939" y="7685"/>
                  </a:lnTo>
                  <a:lnTo>
                    <a:pt x="941" y="7682"/>
                  </a:lnTo>
                  <a:lnTo>
                    <a:pt x="943" y="7678"/>
                  </a:lnTo>
                  <a:lnTo>
                    <a:pt x="943" y="7672"/>
                  </a:lnTo>
                  <a:lnTo>
                    <a:pt x="945" y="7644"/>
                  </a:lnTo>
                  <a:lnTo>
                    <a:pt x="946" y="7614"/>
                  </a:lnTo>
                  <a:lnTo>
                    <a:pt x="949" y="7578"/>
                  </a:lnTo>
                  <a:lnTo>
                    <a:pt x="953" y="7540"/>
                  </a:lnTo>
                  <a:lnTo>
                    <a:pt x="960" y="7505"/>
                  </a:lnTo>
                  <a:lnTo>
                    <a:pt x="963" y="7488"/>
                  </a:lnTo>
                  <a:lnTo>
                    <a:pt x="967" y="7474"/>
                  </a:lnTo>
                  <a:lnTo>
                    <a:pt x="971" y="7462"/>
                  </a:lnTo>
                  <a:lnTo>
                    <a:pt x="976" y="7453"/>
                  </a:lnTo>
                  <a:lnTo>
                    <a:pt x="985" y="7444"/>
                  </a:lnTo>
                  <a:lnTo>
                    <a:pt x="994" y="7432"/>
                  </a:lnTo>
                  <a:lnTo>
                    <a:pt x="1004" y="7418"/>
                  </a:lnTo>
                  <a:lnTo>
                    <a:pt x="1014" y="7400"/>
                  </a:lnTo>
                  <a:lnTo>
                    <a:pt x="1019" y="7391"/>
                  </a:lnTo>
                  <a:lnTo>
                    <a:pt x="1023" y="7381"/>
                  </a:lnTo>
                  <a:lnTo>
                    <a:pt x="1026" y="7369"/>
                  </a:lnTo>
                  <a:lnTo>
                    <a:pt x="1028" y="7358"/>
                  </a:lnTo>
                  <a:lnTo>
                    <a:pt x="1030" y="7346"/>
                  </a:lnTo>
                  <a:lnTo>
                    <a:pt x="1030" y="7334"/>
                  </a:lnTo>
                  <a:lnTo>
                    <a:pt x="1038" y="7302"/>
                  </a:lnTo>
                  <a:lnTo>
                    <a:pt x="1048" y="7266"/>
                  </a:lnTo>
                  <a:lnTo>
                    <a:pt x="1060" y="7225"/>
                  </a:lnTo>
                  <a:lnTo>
                    <a:pt x="1075" y="7181"/>
                  </a:lnTo>
                  <a:lnTo>
                    <a:pt x="1083" y="7160"/>
                  </a:lnTo>
                  <a:lnTo>
                    <a:pt x="1091" y="7139"/>
                  </a:lnTo>
                  <a:lnTo>
                    <a:pt x="1101" y="7120"/>
                  </a:lnTo>
                  <a:lnTo>
                    <a:pt x="1110" y="7102"/>
                  </a:lnTo>
                  <a:lnTo>
                    <a:pt x="1120" y="7088"/>
                  </a:lnTo>
                  <a:lnTo>
                    <a:pt x="1130" y="7077"/>
                  </a:lnTo>
                  <a:lnTo>
                    <a:pt x="1161" y="7034"/>
                  </a:lnTo>
                  <a:lnTo>
                    <a:pt x="1193" y="6988"/>
                  </a:lnTo>
                  <a:lnTo>
                    <a:pt x="1230" y="6933"/>
                  </a:lnTo>
                  <a:lnTo>
                    <a:pt x="1270" y="6874"/>
                  </a:lnTo>
                  <a:lnTo>
                    <a:pt x="1306" y="6815"/>
                  </a:lnTo>
                  <a:lnTo>
                    <a:pt x="1322" y="6788"/>
                  </a:lnTo>
                  <a:lnTo>
                    <a:pt x="1335" y="6763"/>
                  </a:lnTo>
                  <a:lnTo>
                    <a:pt x="1347" y="6741"/>
                  </a:lnTo>
                  <a:lnTo>
                    <a:pt x="1355" y="6723"/>
                  </a:lnTo>
                  <a:lnTo>
                    <a:pt x="1392" y="6652"/>
                  </a:lnTo>
                  <a:lnTo>
                    <a:pt x="1433" y="6579"/>
                  </a:lnTo>
                  <a:lnTo>
                    <a:pt x="1479" y="6495"/>
                  </a:lnTo>
                  <a:lnTo>
                    <a:pt x="1529" y="6410"/>
                  </a:lnTo>
                  <a:lnTo>
                    <a:pt x="1553" y="6370"/>
                  </a:lnTo>
                  <a:lnTo>
                    <a:pt x="1575" y="6333"/>
                  </a:lnTo>
                  <a:lnTo>
                    <a:pt x="1596" y="6302"/>
                  </a:lnTo>
                  <a:lnTo>
                    <a:pt x="1613" y="6277"/>
                  </a:lnTo>
                  <a:lnTo>
                    <a:pt x="1628" y="6258"/>
                  </a:lnTo>
                  <a:lnTo>
                    <a:pt x="1634" y="6253"/>
                  </a:lnTo>
                  <a:lnTo>
                    <a:pt x="1639" y="6249"/>
                  </a:lnTo>
                  <a:lnTo>
                    <a:pt x="1652" y="6287"/>
                  </a:lnTo>
                  <a:lnTo>
                    <a:pt x="1687" y="6390"/>
                  </a:lnTo>
                  <a:lnTo>
                    <a:pt x="1739" y="6538"/>
                  </a:lnTo>
                  <a:lnTo>
                    <a:pt x="1770" y="6623"/>
                  </a:lnTo>
                  <a:lnTo>
                    <a:pt x="1803" y="6712"/>
                  </a:lnTo>
                  <a:lnTo>
                    <a:pt x="1838" y="6805"/>
                  </a:lnTo>
                  <a:lnTo>
                    <a:pt x="1874" y="6896"/>
                  </a:lnTo>
                  <a:lnTo>
                    <a:pt x="1910" y="6984"/>
                  </a:lnTo>
                  <a:lnTo>
                    <a:pt x="1946" y="7067"/>
                  </a:lnTo>
                  <a:lnTo>
                    <a:pt x="1964" y="7107"/>
                  </a:lnTo>
                  <a:lnTo>
                    <a:pt x="1981" y="7144"/>
                  </a:lnTo>
                  <a:lnTo>
                    <a:pt x="1998" y="7178"/>
                  </a:lnTo>
                  <a:lnTo>
                    <a:pt x="2015" y="7210"/>
                  </a:lnTo>
                  <a:lnTo>
                    <a:pt x="2030" y="7239"/>
                  </a:lnTo>
                  <a:lnTo>
                    <a:pt x="2046" y="7264"/>
                  </a:lnTo>
                  <a:lnTo>
                    <a:pt x="2060" y="7286"/>
                  </a:lnTo>
                  <a:lnTo>
                    <a:pt x="2075" y="7305"/>
                  </a:lnTo>
                  <a:lnTo>
                    <a:pt x="2081" y="7313"/>
                  </a:lnTo>
                  <a:lnTo>
                    <a:pt x="2087" y="7322"/>
                  </a:lnTo>
                  <a:lnTo>
                    <a:pt x="2095" y="7335"/>
                  </a:lnTo>
                  <a:lnTo>
                    <a:pt x="2102" y="7349"/>
                  </a:lnTo>
                  <a:lnTo>
                    <a:pt x="2109" y="7366"/>
                  </a:lnTo>
                  <a:lnTo>
                    <a:pt x="2111" y="7374"/>
                  </a:lnTo>
                  <a:lnTo>
                    <a:pt x="2113" y="7384"/>
                  </a:lnTo>
                  <a:lnTo>
                    <a:pt x="2114" y="7393"/>
                  </a:lnTo>
                  <a:lnTo>
                    <a:pt x="2115" y="7402"/>
                  </a:lnTo>
                  <a:lnTo>
                    <a:pt x="2124" y="7439"/>
                  </a:lnTo>
                  <a:lnTo>
                    <a:pt x="2134" y="7476"/>
                  </a:lnTo>
                  <a:lnTo>
                    <a:pt x="2147" y="7521"/>
                  </a:lnTo>
                  <a:lnTo>
                    <a:pt x="2155" y="7543"/>
                  </a:lnTo>
                  <a:lnTo>
                    <a:pt x="2162" y="7565"/>
                  </a:lnTo>
                  <a:lnTo>
                    <a:pt x="2170" y="7587"/>
                  </a:lnTo>
                  <a:lnTo>
                    <a:pt x="2180" y="7606"/>
                  </a:lnTo>
                  <a:lnTo>
                    <a:pt x="2188" y="7623"/>
                  </a:lnTo>
                  <a:lnTo>
                    <a:pt x="2197" y="7637"/>
                  </a:lnTo>
                  <a:lnTo>
                    <a:pt x="2201" y="7643"/>
                  </a:lnTo>
                  <a:lnTo>
                    <a:pt x="2207" y="7647"/>
                  </a:lnTo>
                  <a:lnTo>
                    <a:pt x="2211" y="7651"/>
                  </a:lnTo>
                  <a:lnTo>
                    <a:pt x="2215" y="7653"/>
                  </a:lnTo>
                  <a:lnTo>
                    <a:pt x="2244" y="7653"/>
                  </a:lnTo>
                  <a:lnTo>
                    <a:pt x="2226" y="7654"/>
                  </a:lnTo>
                  <a:lnTo>
                    <a:pt x="2215" y="7653"/>
                  </a:lnTo>
                  <a:lnTo>
                    <a:pt x="2216" y="7663"/>
                  </a:lnTo>
                  <a:lnTo>
                    <a:pt x="2217" y="7688"/>
                  </a:lnTo>
                  <a:lnTo>
                    <a:pt x="2216" y="7704"/>
                  </a:lnTo>
                  <a:lnTo>
                    <a:pt x="2215" y="7722"/>
                  </a:lnTo>
                  <a:lnTo>
                    <a:pt x="2213" y="7740"/>
                  </a:lnTo>
                  <a:lnTo>
                    <a:pt x="2210" y="7759"/>
                  </a:lnTo>
                  <a:lnTo>
                    <a:pt x="2208" y="7775"/>
                  </a:lnTo>
                  <a:lnTo>
                    <a:pt x="2204" y="7810"/>
                  </a:lnTo>
                  <a:lnTo>
                    <a:pt x="2202" y="7831"/>
                  </a:lnTo>
                  <a:lnTo>
                    <a:pt x="2201" y="7850"/>
                  </a:lnTo>
                  <a:lnTo>
                    <a:pt x="2202" y="7867"/>
                  </a:lnTo>
                  <a:lnTo>
                    <a:pt x="2203" y="7873"/>
                  </a:lnTo>
                  <a:lnTo>
                    <a:pt x="2204" y="7878"/>
                  </a:lnTo>
                  <a:lnTo>
                    <a:pt x="2198" y="7909"/>
                  </a:lnTo>
                  <a:lnTo>
                    <a:pt x="2194" y="7934"/>
                  </a:lnTo>
                  <a:lnTo>
                    <a:pt x="2191" y="7956"/>
                  </a:lnTo>
                  <a:lnTo>
                    <a:pt x="2189" y="7970"/>
                  </a:lnTo>
                  <a:lnTo>
                    <a:pt x="2186" y="7982"/>
                  </a:lnTo>
                  <a:lnTo>
                    <a:pt x="2185" y="7998"/>
                  </a:lnTo>
                  <a:lnTo>
                    <a:pt x="2184" y="8013"/>
                  </a:lnTo>
                  <a:lnTo>
                    <a:pt x="2184" y="8021"/>
                  </a:lnTo>
                  <a:lnTo>
                    <a:pt x="2185" y="8028"/>
                  </a:lnTo>
                  <a:lnTo>
                    <a:pt x="2187" y="8033"/>
                  </a:lnTo>
                  <a:lnTo>
                    <a:pt x="2189" y="8038"/>
                  </a:lnTo>
                  <a:lnTo>
                    <a:pt x="2192" y="8041"/>
                  </a:lnTo>
                  <a:lnTo>
                    <a:pt x="2196" y="8043"/>
                  </a:lnTo>
                  <a:lnTo>
                    <a:pt x="2238" y="8048"/>
                  </a:lnTo>
                  <a:lnTo>
                    <a:pt x="2283" y="8052"/>
                  </a:lnTo>
                  <a:lnTo>
                    <a:pt x="2342" y="8056"/>
                  </a:lnTo>
                  <a:lnTo>
                    <a:pt x="2410" y="8059"/>
                  </a:lnTo>
                  <a:lnTo>
                    <a:pt x="2483" y="8061"/>
                  </a:lnTo>
                  <a:lnTo>
                    <a:pt x="2520" y="8062"/>
                  </a:lnTo>
                  <a:lnTo>
                    <a:pt x="2558" y="8062"/>
                  </a:lnTo>
                  <a:lnTo>
                    <a:pt x="2596" y="8061"/>
                  </a:lnTo>
                  <a:lnTo>
                    <a:pt x="2632" y="8059"/>
                  </a:lnTo>
                  <a:lnTo>
                    <a:pt x="2637" y="8059"/>
                  </a:lnTo>
                  <a:lnTo>
                    <a:pt x="2648" y="8058"/>
                  </a:lnTo>
                  <a:lnTo>
                    <a:pt x="2655" y="8057"/>
                  </a:lnTo>
                  <a:lnTo>
                    <a:pt x="2660" y="8055"/>
                  </a:lnTo>
                  <a:lnTo>
                    <a:pt x="2663" y="8053"/>
                  </a:lnTo>
                  <a:lnTo>
                    <a:pt x="2664" y="8051"/>
                  </a:lnTo>
                  <a:lnTo>
                    <a:pt x="2664" y="8049"/>
                  </a:lnTo>
                  <a:lnTo>
                    <a:pt x="2664" y="7995"/>
                  </a:lnTo>
                  <a:lnTo>
                    <a:pt x="2666" y="7992"/>
                  </a:lnTo>
                  <a:lnTo>
                    <a:pt x="2668" y="7987"/>
                  </a:lnTo>
                  <a:lnTo>
                    <a:pt x="2671" y="7983"/>
                  </a:lnTo>
                  <a:lnTo>
                    <a:pt x="2676" y="7979"/>
                  </a:lnTo>
                  <a:lnTo>
                    <a:pt x="2684" y="7975"/>
                  </a:lnTo>
                  <a:lnTo>
                    <a:pt x="2693" y="7972"/>
                  </a:lnTo>
                  <a:lnTo>
                    <a:pt x="2705" y="7970"/>
                  </a:lnTo>
                  <a:lnTo>
                    <a:pt x="2716" y="7969"/>
                  </a:lnTo>
                  <a:lnTo>
                    <a:pt x="2743" y="7964"/>
                  </a:lnTo>
                  <a:lnTo>
                    <a:pt x="2762" y="7959"/>
                  </a:lnTo>
                  <a:lnTo>
                    <a:pt x="2782" y="7953"/>
                  </a:lnTo>
                  <a:lnTo>
                    <a:pt x="2804" y="7945"/>
                  </a:lnTo>
                  <a:lnTo>
                    <a:pt x="2828" y="7936"/>
                  </a:lnTo>
                  <a:lnTo>
                    <a:pt x="2852" y="7923"/>
                  </a:lnTo>
                  <a:lnTo>
                    <a:pt x="2863" y="7917"/>
                  </a:lnTo>
                  <a:lnTo>
                    <a:pt x="2875" y="7910"/>
                  </a:lnTo>
                  <a:lnTo>
                    <a:pt x="2885" y="7901"/>
                  </a:lnTo>
                  <a:lnTo>
                    <a:pt x="2896" y="7893"/>
                  </a:lnTo>
                  <a:lnTo>
                    <a:pt x="2907" y="7883"/>
                  </a:lnTo>
                  <a:lnTo>
                    <a:pt x="2916" y="7873"/>
                  </a:lnTo>
                  <a:lnTo>
                    <a:pt x="2925" y="7862"/>
                  </a:lnTo>
                  <a:lnTo>
                    <a:pt x="2934" y="7850"/>
                  </a:lnTo>
                  <a:lnTo>
                    <a:pt x="2941" y="7838"/>
                  </a:lnTo>
                  <a:lnTo>
                    <a:pt x="2948" y="7826"/>
                  </a:lnTo>
                  <a:lnTo>
                    <a:pt x="2953" y="7811"/>
                  </a:lnTo>
                  <a:lnTo>
                    <a:pt x="2959" y="7796"/>
                  </a:lnTo>
                  <a:lnTo>
                    <a:pt x="2963" y="7781"/>
                  </a:lnTo>
                  <a:lnTo>
                    <a:pt x="2965" y="7764"/>
                  </a:lnTo>
                  <a:lnTo>
                    <a:pt x="2966" y="7754"/>
                  </a:lnTo>
                  <a:lnTo>
                    <a:pt x="2965" y="7743"/>
                  </a:lnTo>
                  <a:lnTo>
                    <a:pt x="2964" y="7729"/>
                  </a:lnTo>
                  <a:lnTo>
                    <a:pt x="2961" y="7717"/>
                  </a:lnTo>
                  <a:lnTo>
                    <a:pt x="2959" y="7710"/>
                  </a:lnTo>
                  <a:lnTo>
                    <a:pt x="2956" y="7705"/>
                  </a:lnTo>
                  <a:lnTo>
                    <a:pt x="2952" y="7701"/>
                  </a:lnTo>
                  <a:lnTo>
                    <a:pt x="2947" y="7697"/>
                  </a:lnTo>
                  <a:lnTo>
                    <a:pt x="2942" y="7695"/>
                  </a:lnTo>
                  <a:lnTo>
                    <a:pt x="2935" y="7694"/>
                  </a:lnTo>
                  <a:lnTo>
                    <a:pt x="2933" y="7683"/>
                  </a:lnTo>
                  <a:lnTo>
                    <a:pt x="2928" y="7671"/>
                  </a:lnTo>
                  <a:lnTo>
                    <a:pt x="2922" y="7657"/>
                  </a:lnTo>
                  <a:lnTo>
                    <a:pt x="2914" y="7643"/>
                  </a:lnTo>
                  <a:lnTo>
                    <a:pt x="2910" y="7637"/>
                  </a:lnTo>
                  <a:lnTo>
                    <a:pt x="2905" y="7629"/>
                  </a:lnTo>
                  <a:lnTo>
                    <a:pt x="2898" y="7623"/>
                  </a:lnTo>
                  <a:lnTo>
                    <a:pt x="2892" y="7618"/>
                  </a:lnTo>
                  <a:lnTo>
                    <a:pt x="2885" y="7613"/>
                  </a:lnTo>
                  <a:lnTo>
                    <a:pt x="2877" y="7609"/>
                  </a:lnTo>
                  <a:lnTo>
                    <a:pt x="2868" y="7605"/>
                  </a:lnTo>
                  <a:lnTo>
                    <a:pt x="2859" y="7603"/>
                  </a:lnTo>
                  <a:lnTo>
                    <a:pt x="2853" y="7599"/>
                  </a:lnTo>
                  <a:lnTo>
                    <a:pt x="2844" y="7597"/>
                  </a:lnTo>
                  <a:lnTo>
                    <a:pt x="2832" y="7595"/>
                  </a:lnTo>
                  <a:lnTo>
                    <a:pt x="2819" y="7594"/>
                  </a:lnTo>
                  <a:lnTo>
                    <a:pt x="2801" y="7594"/>
                  </a:lnTo>
                  <a:lnTo>
                    <a:pt x="2781" y="7595"/>
                  </a:lnTo>
                  <a:lnTo>
                    <a:pt x="2759" y="7599"/>
                  </a:lnTo>
                  <a:lnTo>
                    <a:pt x="2751" y="7600"/>
                  </a:lnTo>
                  <a:lnTo>
                    <a:pt x="2743" y="7600"/>
                  </a:lnTo>
                  <a:lnTo>
                    <a:pt x="2733" y="7600"/>
                  </a:lnTo>
                  <a:lnTo>
                    <a:pt x="2720" y="7598"/>
                  </a:lnTo>
                  <a:lnTo>
                    <a:pt x="2707" y="7595"/>
                  </a:lnTo>
                  <a:lnTo>
                    <a:pt x="2700" y="7592"/>
                  </a:lnTo>
                  <a:lnTo>
                    <a:pt x="2693" y="7589"/>
                  </a:lnTo>
                  <a:lnTo>
                    <a:pt x="2687" y="7585"/>
                  </a:lnTo>
                  <a:lnTo>
                    <a:pt x="2681" y="7581"/>
                  </a:lnTo>
                  <a:lnTo>
                    <a:pt x="2680" y="7576"/>
                  </a:lnTo>
                  <a:lnTo>
                    <a:pt x="2678" y="7563"/>
                  </a:lnTo>
                  <a:lnTo>
                    <a:pt x="2674" y="7549"/>
                  </a:lnTo>
                  <a:lnTo>
                    <a:pt x="2671" y="7540"/>
                  </a:lnTo>
                  <a:lnTo>
                    <a:pt x="2668" y="7534"/>
                  </a:lnTo>
                  <a:lnTo>
                    <a:pt x="2672" y="7527"/>
                  </a:lnTo>
                  <a:lnTo>
                    <a:pt x="2678" y="7524"/>
                  </a:lnTo>
                  <a:lnTo>
                    <a:pt x="2682" y="7521"/>
                  </a:lnTo>
                  <a:lnTo>
                    <a:pt x="2687" y="7517"/>
                  </a:lnTo>
                  <a:lnTo>
                    <a:pt x="2691" y="7512"/>
                  </a:lnTo>
                  <a:lnTo>
                    <a:pt x="2694" y="7507"/>
                  </a:lnTo>
                  <a:lnTo>
                    <a:pt x="2695" y="7504"/>
                  </a:lnTo>
                  <a:lnTo>
                    <a:pt x="2695" y="7501"/>
                  </a:lnTo>
                  <a:lnTo>
                    <a:pt x="2695" y="7498"/>
                  </a:lnTo>
                  <a:lnTo>
                    <a:pt x="2694" y="7494"/>
                  </a:lnTo>
                  <a:lnTo>
                    <a:pt x="2685" y="7472"/>
                  </a:lnTo>
                  <a:lnTo>
                    <a:pt x="2662" y="7421"/>
                  </a:lnTo>
                  <a:lnTo>
                    <a:pt x="2647" y="7390"/>
                  </a:lnTo>
                  <a:lnTo>
                    <a:pt x="2632" y="7359"/>
                  </a:lnTo>
                  <a:lnTo>
                    <a:pt x="2615" y="7331"/>
                  </a:lnTo>
                  <a:lnTo>
                    <a:pt x="2607" y="7318"/>
                  </a:lnTo>
                  <a:lnTo>
                    <a:pt x="2600" y="7307"/>
                  </a:lnTo>
                  <a:lnTo>
                    <a:pt x="2576" y="7268"/>
                  </a:lnTo>
                  <a:lnTo>
                    <a:pt x="2552" y="7228"/>
                  </a:lnTo>
                  <a:lnTo>
                    <a:pt x="2524" y="7178"/>
                  </a:lnTo>
                  <a:lnTo>
                    <a:pt x="2496" y="7125"/>
                  </a:lnTo>
                  <a:lnTo>
                    <a:pt x="2484" y="7099"/>
                  </a:lnTo>
                  <a:lnTo>
                    <a:pt x="2472" y="7074"/>
                  </a:lnTo>
                  <a:lnTo>
                    <a:pt x="2462" y="7051"/>
                  </a:lnTo>
                  <a:lnTo>
                    <a:pt x="2454" y="7029"/>
                  </a:lnTo>
                  <a:lnTo>
                    <a:pt x="2449" y="7009"/>
                  </a:lnTo>
                  <a:lnTo>
                    <a:pt x="2448" y="7001"/>
                  </a:lnTo>
                  <a:lnTo>
                    <a:pt x="2448" y="6994"/>
                  </a:lnTo>
                  <a:lnTo>
                    <a:pt x="2432" y="6931"/>
                  </a:lnTo>
                  <a:lnTo>
                    <a:pt x="2393" y="6789"/>
                  </a:lnTo>
                  <a:lnTo>
                    <a:pt x="2370" y="6709"/>
                  </a:lnTo>
                  <a:lnTo>
                    <a:pt x="2349" y="6633"/>
                  </a:lnTo>
                  <a:lnTo>
                    <a:pt x="2329" y="6568"/>
                  </a:lnTo>
                  <a:lnTo>
                    <a:pt x="2320" y="6543"/>
                  </a:lnTo>
                  <a:lnTo>
                    <a:pt x="2312" y="6525"/>
                  </a:lnTo>
                  <a:lnTo>
                    <a:pt x="2297" y="6491"/>
                  </a:lnTo>
                  <a:lnTo>
                    <a:pt x="2281" y="6456"/>
                  </a:lnTo>
                  <a:lnTo>
                    <a:pt x="2263" y="6414"/>
                  </a:lnTo>
                  <a:lnTo>
                    <a:pt x="2245" y="6368"/>
                  </a:lnTo>
                  <a:lnTo>
                    <a:pt x="2237" y="6345"/>
                  </a:lnTo>
                  <a:lnTo>
                    <a:pt x="2229" y="6323"/>
                  </a:lnTo>
                  <a:lnTo>
                    <a:pt x="2223" y="6302"/>
                  </a:lnTo>
                  <a:lnTo>
                    <a:pt x="2219" y="6283"/>
                  </a:lnTo>
                  <a:lnTo>
                    <a:pt x="2216" y="6266"/>
                  </a:lnTo>
                  <a:lnTo>
                    <a:pt x="2215" y="6252"/>
                  </a:lnTo>
                  <a:lnTo>
                    <a:pt x="2215" y="6248"/>
                  </a:lnTo>
                  <a:lnTo>
                    <a:pt x="2212" y="6238"/>
                  </a:lnTo>
                  <a:lnTo>
                    <a:pt x="2209" y="6231"/>
                  </a:lnTo>
                  <a:lnTo>
                    <a:pt x="2203" y="6223"/>
                  </a:lnTo>
                  <a:lnTo>
                    <a:pt x="2198" y="6214"/>
                  </a:lnTo>
                  <a:lnTo>
                    <a:pt x="2191" y="6206"/>
                  </a:lnTo>
                  <a:lnTo>
                    <a:pt x="2188" y="6180"/>
                  </a:lnTo>
                  <a:lnTo>
                    <a:pt x="2186" y="6153"/>
                  </a:lnTo>
                  <a:lnTo>
                    <a:pt x="2184" y="6119"/>
                  </a:lnTo>
                  <a:lnTo>
                    <a:pt x="2183" y="6083"/>
                  </a:lnTo>
                  <a:lnTo>
                    <a:pt x="2183" y="6065"/>
                  </a:lnTo>
                  <a:lnTo>
                    <a:pt x="2184" y="6047"/>
                  </a:lnTo>
                  <a:lnTo>
                    <a:pt x="2186" y="6030"/>
                  </a:lnTo>
                  <a:lnTo>
                    <a:pt x="2188" y="6014"/>
                  </a:lnTo>
                  <a:lnTo>
                    <a:pt x="2192" y="5999"/>
                  </a:lnTo>
                  <a:lnTo>
                    <a:pt x="2196" y="5986"/>
                  </a:lnTo>
                  <a:lnTo>
                    <a:pt x="2195" y="5966"/>
                  </a:lnTo>
                  <a:lnTo>
                    <a:pt x="2193" y="5909"/>
                  </a:lnTo>
                  <a:lnTo>
                    <a:pt x="2191" y="5870"/>
                  </a:lnTo>
                  <a:lnTo>
                    <a:pt x="2188" y="5827"/>
                  </a:lnTo>
                  <a:lnTo>
                    <a:pt x="2183" y="5778"/>
                  </a:lnTo>
                  <a:lnTo>
                    <a:pt x="2178" y="5726"/>
                  </a:lnTo>
                  <a:lnTo>
                    <a:pt x="2170" y="5672"/>
                  </a:lnTo>
                  <a:lnTo>
                    <a:pt x="2162" y="5617"/>
                  </a:lnTo>
                  <a:lnTo>
                    <a:pt x="2153" y="5563"/>
                  </a:lnTo>
                  <a:lnTo>
                    <a:pt x="2140" y="5509"/>
                  </a:lnTo>
                  <a:lnTo>
                    <a:pt x="2134" y="5483"/>
                  </a:lnTo>
                  <a:lnTo>
                    <a:pt x="2127" y="5458"/>
                  </a:lnTo>
                  <a:lnTo>
                    <a:pt x="2118" y="5434"/>
                  </a:lnTo>
                  <a:lnTo>
                    <a:pt x="2110" y="5411"/>
                  </a:lnTo>
                  <a:lnTo>
                    <a:pt x="2102" y="5389"/>
                  </a:lnTo>
                  <a:lnTo>
                    <a:pt x="2092" y="5368"/>
                  </a:lnTo>
                  <a:lnTo>
                    <a:pt x="2082" y="5349"/>
                  </a:lnTo>
                  <a:lnTo>
                    <a:pt x="2072" y="5332"/>
                  </a:lnTo>
                  <a:lnTo>
                    <a:pt x="2070" y="5329"/>
                  </a:lnTo>
                  <a:lnTo>
                    <a:pt x="2067" y="5320"/>
                  </a:lnTo>
                  <a:lnTo>
                    <a:pt x="2061" y="5306"/>
                  </a:lnTo>
                  <a:lnTo>
                    <a:pt x="2056" y="5287"/>
                  </a:lnTo>
                  <a:lnTo>
                    <a:pt x="2054" y="5276"/>
                  </a:lnTo>
                  <a:lnTo>
                    <a:pt x="2052" y="5262"/>
                  </a:lnTo>
                  <a:lnTo>
                    <a:pt x="2051" y="5249"/>
                  </a:lnTo>
                  <a:lnTo>
                    <a:pt x="2050" y="5233"/>
                  </a:lnTo>
                  <a:lnTo>
                    <a:pt x="2051" y="5218"/>
                  </a:lnTo>
                  <a:lnTo>
                    <a:pt x="2052" y="5200"/>
                  </a:lnTo>
                  <a:lnTo>
                    <a:pt x="2054" y="5181"/>
                  </a:lnTo>
                  <a:lnTo>
                    <a:pt x="2058" y="5162"/>
                  </a:lnTo>
                  <a:lnTo>
                    <a:pt x="2071" y="5121"/>
                  </a:lnTo>
                  <a:lnTo>
                    <a:pt x="2103" y="5026"/>
                  </a:lnTo>
                  <a:lnTo>
                    <a:pt x="2124" y="4969"/>
                  </a:lnTo>
                  <a:lnTo>
                    <a:pt x="2145" y="4912"/>
                  </a:lnTo>
                  <a:lnTo>
                    <a:pt x="2167" y="4858"/>
                  </a:lnTo>
                  <a:lnTo>
                    <a:pt x="2178" y="4834"/>
                  </a:lnTo>
                  <a:lnTo>
                    <a:pt x="2188" y="4812"/>
                  </a:lnTo>
                  <a:lnTo>
                    <a:pt x="2190" y="4808"/>
                  </a:lnTo>
                  <a:lnTo>
                    <a:pt x="2196" y="4796"/>
                  </a:lnTo>
                  <a:lnTo>
                    <a:pt x="2203" y="4777"/>
                  </a:lnTo>
                  <a:lnTo>
                    <a:pt x="2213" y="4748"/>
                  </a:lnTo>
                  <a:lnTo>
                    <a:pt x="2217" y="4731"/>
                  </a:lnTo>
                  <a:lnTo>
                    <a:pt x="2221" y="4711"/>
                  </a:lnTo>
                  <a:lnTo>
                    <a:pt x="2225" y="4691"/>
                  </a:lnTo>
                  <a:lnTo>
                    <a:pt x="2229" y="4667"/>
                  </a:lnTo>
                  <a:lnTo>
                    <a:pt x="2232" y="4642"/>
                  </a:lnTo>
                  <a:lnTo>
                    <a:pt x="2235" y="4614"/>
                  </a:lnTo>
                  <a:lnTo>
                    <a:pt x="2237" y="4584"/>
                  </a:lnTo>
                  <a:lnTo>
                    <a:pt x="2237" y="4553"/>
                  </a:lnTo>
                  <a:lnTo>
                    <a:pt x="2247" y="4435"/>
                  </a:lnTo>
                  <a:lnTo>
                    <a:pt x="2256" y="4313"/>
                  </a:lnTo>
                  <a:lnTo>
                    <a:pt x="2266" y="4172"/>
                  </a:lnTo>
                  <a:lnTo>
                    <a:pt x="2269" y="4099"/>
                  </a:lnTo>
                  <a:lnTo>
                    <a:pt x="2273" y="4028"/>
                  </a:lnTo>
                  <a:lnTo>
                    <a:pt x="2275" y="3959"/>
                  </a:lnTo>
                  <a:lnTo>
                    <a:pt x="2276" y="3897"/>
                  </a:lnTo>
                  <a:lnTo>
                    <a:pt x="2275" y="3842"/>
                  </a:lnTo>
                  <a:lnTo>
                    <a:pt x="2274" y="3818"/>
                  </a:lnTo>
                  <a:lnTo>
                    <a:pt x="2273" y="3796"/>
                  </a:lnTo>
                  <a:lnTo>
                    <a:pt x="2271" y="3778"/>
                  </a:lnTo>
                  <a:lnTo>
                    <a:pt x="2268" y="3763"/>
                  </a:lnTo>
                  <a:lnTo>
                    <a:pt x="2265" y="3751"/>
                  </a:lnTo>
                  <a:lnTo>
                    <a:pt x="2262" y="3743"/>
                  </a:lnTo>
                  <a:lnTo>
                    <a:pt x="2255" y="3729"/>
                  </a:lnTo>
                  <a:lnTo>
                    <a:pt x="2243" y="3694"/>
                  </a:lnTo>
                  <a:lnTo>
                    <a:pt x="2229" y="3653"/>
                  </a:lnTo>
                  <a:lnTo>
                    <a:pt x="2224" y="3635"/>
                  </a:lnTo>
                  <a:lnTo>
                    <a:pt x="2221" y="3619"/>
                  </a:lnTo>
                  <a:lnTo>
                    <a:pt x="2218" y="3601"/>
                  </a:lnTo>
                  <a:lnTo>
                    <a:pt x="2210" y="3560"/>
                  </a:lnTo>
                  <a:lnTo>
                    <a:pt x="2206" y="3535"/>
                  </a:lnTo>
                  <a:lnTo>
                    <a:pt x="2199" y="3511"/>
                  </a:lnTo>
                  <a:lnTo>
                    <a:pt x="2194" y="3490"/>
                  </a:lnTo>
                  <a:lnTo>
                    <a:pt x="2188" y="3475"/>
                  </a:lnTo>
                  <a:lnTo>
                    <a:pt x="2200" y="3476"/>
                  </a:lnTo>
                  <a:lnTo>
                    <a:pt x="2213" y="3476"/>
                  </a:lnTo>
                  <a:lnTo>
                    <a:pt x="2224" y="3474"/>
                  </a:lnTo>
                  <a:lnTo>
                    <a:pt x="2237" y="3470"/>
                  </a:lnTo>
                  <a:lnTo>
                    <a:pt x="2247" y="3469"/>
                  </a:lnTo>
                  <a:lnTo>
                    <a:pt x="2257" y="3468"/>
                  </a:lnTo>
                  <a:lnTo>
                    <a:pt x="2270" y="3464"/>
                  </a:lnTo>
                  <a:lnTo>
                    <a:pt x="2282" y="3460"/>
                  </a:lnTo>
                  <a:lnTo>
                    <a:pt x="2289" y="3458"/>
                  </a:lnTo>
                  <a:lnTo>
                    <a:pt x="2294" y="3455"/>
                  </a:lnTo>
                  <a:lnTo>
                    <a:pt x="2299" y="3452"/>
                  </a:lnTo>
                  <a:lnTo>
                    <a:pt x="2303" y="3448"/>
                  </a:lnTo>
                  <a:lnTo>
                    <a:pt x="2305" y="3443"/>
                  </a:lnTo>
                  <a:lnTo>
                    <a:pt x="2307" y="3437"/>
                  </a:lnTo>
                  <a:lnTo>
                    <a:pt x="2310" y="3422"/>
                  </a:lnTo>
                  <a:lnTo>
                    <a:pt x="2313" y="3404"/>
                  </a:lnTo>
                  <a:lnTo>
                    <a:pt x="2315" y="3382"/>
                  </a:lnTo>
                  <a:lnTo>
                    <a:pt x="2318" y="3358"/>
                  </a:lnTo>
                  <a:lnTo>
                    <a:pt x="2318" y="3345"/>
                  </a:lnTo>
                  <a:lnTo>
                    <a:pt x="2317" y="3332"/>
                  </a:lnTo>
                  <a:lnTo>
                    <a:pt x="2314" y="3317"/>
                  </a:lnTo>
                  <a:lnTo>
                    <a:pt x="2312" y="3304"/>
                  </a:lnTo>
                  <a:lnTo>
                    <a:pt x="2309" y="3291"/>
                  </a:lnTo>
                  <a:lnTo>
                    <a:pt x="2304" y="3278"/>
                  </a:lnTo>
                  <a:lnTo>
                    <a:pt x="2303" y="3255"/>
                  </a:lnTo>
                  <a:lnTo>
                    <a:pt x="2303" y="3229"/>
                  </a:lnTo>
                  <a:lnTo>
                    <a:pt x="2303" y="3198"/>
                  </a:lnTo>
                  <a:lnTo>
                    <a:pt x="2305" y="3180"/>
                  </a:lnTo>
                  <a:lnTo>
                    <a:pt x="2306" y="3163"/>
                  </a:lnTo>
                  <a:lnTo>
                    <a:pt x="2309" y="3144"/>
                  </a:lnTo>
                  <a:lnTo>
                    <a:pt x="2312" y="3126"/>
                  </a:lnTo>
                  <a:lnTo>
                    <a:pt x="2317" y="3108"/>
                  </a:lnTo>
                  <a:lnTo>
                    <a:pt x="2323" y="3091"/>
                  </a:lnTo>
                  <a:lnTo>
                    <a:pt x="2329" y="3074"/>
                  </a:lnTo>
                  <a:lnTo>
                    <a:pt x="2337" y="3059"/>
                  </a:lnTo>
                  <a:lnTo>
                    <a:pt x="2345" y="3029"/>
                  </a:lnTo>
                  <a:lnTo>
                    <a:pt x="2352" y="2998"/>
                  </a:lnTo>
                  <a:lnTo>
                    <a:pt x="2359" y="2960"/>
                  </a:lnTo>
                  <a:lnTo>
                    <a:pt x="2365" y="2922"/>
                  </a:lnTo>
                  <a:lnTo>
                    <a:pt x="2368" y="2903"/>
                  </a:lnTo>
                  <a:lnTo>
                    <a:pt x="2370" y="2884"/>
                  </a:lnTo>
                  <a:lnTo>
                    <a:pt x="2372" y="2869"/>
                  </a:lnTo>
                  <a:lnTo>
                    <a:pt x="2372" y="2854"/>
                  </a:lnTo>
                  <a:lnTo>
                    <a:pt x="2369" y="2843"/>
                  </a:lnTo>
                  <a:lnTo>
                    <a:pt x="2366" y="2834"/>
                  </a:lnTo>
                  <a:lnTo>
                    <a:pt x="2398" y="2865"/>
                  </a:lnTo>
                  <a:lnTo>
                    <a:pt x="2471" y="2933"/>
                  </a:lnTo>
                  <a:lnTo>
                    <a:pt x="2512" y="2971"/>
                  </a:lnTo>
                  <a:lnTo>
                    <a:pt x="2550" y="3004"/>
                  </a:lnTo>
                  <a:lnTo>
                    <a:pt x="2580" y="3030"/>
                  </a:lnTo>
                  <a:lnTo>
                    <a:pt x="2591" y="3038"/>
                  </a:lnTo>
                  <a:lnTo>
                    <a:pt x="2600" y="3042"/>
                  </a:lnTo>
                  <a:lnTo>
                    <a:pt x="2611" y="3053"/>
                  </a:lnTo>
                  <a:lnTo>
                    <a:pt x="2639" y="3077"/>
                  </a:lnTo>
                  <a:lnTo>
                    <a:pt x="2670" y="3108"/>
                  </a:lnTo>
                  <a:lnTo>
                    <a:pt x="2683" y="3121"/>
                  </a:lnTo>
                  <a:lnTo>
                    <a:pt x="2692" y="3131"/>
                  </a:lnTo>
                  <a:lnTo>
                    <a:pt x="2719" y="3151"/>
                  </a:lnTo>
                  <a:lnTo>
                    <a:pt x="2749" y="3170"/>
                  </a:lnTo>
                  <a:lnTo>
                    <a:pt x="2786" y="3193"/>
                  </a:lnTo>
                  <a:lnTo>
                    <a:pt x="2808" y="3204"/>
                  </a:lnTo>
                  <a:lnTo>
                    <a:pt x="2830" y="3214"/>
                  </a:lnTo>
                  <a:lnTo>
                    <a:pt x="2853" y="3225"/>
                  </a:lnTo>
                  <a:lnTo>
                    <a:pt x="2877" y="3234"/>
                  </a:lnTo>
                  <a:lnTo>
                    <a:pt x="2900" y="3242"/>
                  </a:lnTo>
                  <a:lnTo>
                    <a:pt x="2923" y="3249"/>
                  </a:lnTo>
                  <a:lnTo>
                    <a:pt x="2945" y="3252"/>
                  </a:lnTo>
                  <a:lnTo>
                    <a:pt x="2957" y="3253"/>
                  </a:lnTo>
                  <a:lnTo>
                    <a:pt x="2968" y="3254"/>
                  </a:lnTo>
                  <a:lnTo>
                    <a:pt x="2993" y="3254"/>
                  </a:lnTo>
                  <a:lnTo>
                    <a:pt x="3021" y="3255"/>
                  </a:lnTo>
                  <a:lnTo>
                    <a:pt x="3053" y="3258"/>
                  </a:lnTo>
                  <a:lnTo>
                    <a:pt x="3071" y="3260"/>
                  </a:lnTo>
                  <a:lnTo>
                    <a:pt x="3088" y="3263"/>
                  </a:lnTo>
                  <a:lnTo>
                    <a:pt x="3106" y="3267"/>
                  </a:lnTo>
                  <a:lnTo>
                    <a:pt x="3123" y="3272"/>
                  </a:lnTo>
                  <a:lnTo>
                    <a:pt x="3138" y="3279"/>
                  </a:lnTo>
                  <a:lnTo>
                    <a:pt x="3153" y="3286"/>
                  </a:lnTo>
                  <a:lnTo>
                    <a:pt x="3165" y="3295"/>
                  </a:lnTo>
                  <a:lnTo>
                    <a:pt x="3171" y="3299"/>
                  </a:lnTo>
                  <a:lnTo>
                    <a:pt x="3175" y="3305"/>
                  </a:lnTo>
                  <a:lnTo>
                    <a:pt x="3202" y="3320"/>
                  </a:lnTo>
                  <a:lnTo>
                    <a:pt x="3233" y="3336"/>
                  </a:lnTo>
                  <a:lnTo>
                    <a:pt x="3270" y="3353"/>
                  </a:lnTo>
                  <a:lnTo>
                    <a:pt x="3291" y="3363"/>
                  </a:lnTo>
                  <a:lnTo>
                    <a:pt x="3312" y="3372"/>
                  </a:lnTo>
                  <a:lnTo>
                    <a:pt x="3335" y="3380"/>
                  </a:lnTo>
                  <a:lnTo>
                    <a:pt x="3359" y="3388"/>
                  </a:lnTo>
                  <a:lnTo>
                    <a:pt x="3382" y="3395"/>
                  </a:lnTo>
                  <a:lnTo>
                    <a:pt x="3405" y="3400"/>
                  </a:lnTo>
                  <a:lnTo>
                    <a:pt x="3428" y="3403"/>
                  </a:lnTo>
                  <a:lnTo>
                    <a:pt x="3449" y="3405"/>
                  </a:lnTo>
                  <a:lnTo>
                    <a:pt x="3458" y="3407"/>
                  </a:lnTo>
                  <a:lnTo>
                    <a:pt x="3482" y="3414"/>
                  </a:lnTo>
                  <a:lnTo>
                    <a:pt x="3496" y="3419"/>
                  </a:lnTo>
                  <a:lnTo>
                    <a:pt x="3514" y="3425"/>
                  </a:lnTo>
                  <a:lnTo>
                    <a:pt x="3531" y="3433"/>
                  </a:lnTo>
                  <a:lnTo>
                    <a:pt x="3549" y="3443"/>
                  </a:lnTo>
                  <a:lnTo>
                    <a:pt x="3561" y="3451"/>
                  </a:lnTo>
                  <a:lnTo>
                    <a:pt x="3576" y="3459"/>
                  </a:lnTo>
                  <a:lnTo>
                    <a:pt x="3594" y="3469"/>
                  </a:lnTo>
                  <a:lnTo>
                    <a:pt x="3613" y="3478"/>
                  </a:lnTo>
                  <a:lnTo>
                    <a:pt x="3635" y="3486"/>
                  </a:lnTo>
                  <a:lnTo>
                    <a:pt x="3646" y="3489"/>
                  </a:lnTo>
                  <a:lnTo>
                    <a:pt x="3657" y="3491"/>
                  </a:lnTo>
                  <a:lnTo>
                    <a:pt x="3668" y="3492"/>
                  </a:lnTo>
                  <a:lnTo>
                    <a:pt x="3679" y="3492"/>
                  </a:lnTo>
                  <a:lnTo>
                    <a:pt x="3679" y="3493"/>
                  </a:lnTo>
                  <a:lnTo>
                    <a:pt x="3685" y="3499"/>
                  </a:lnTo>
                  <a:lnTo>
                    <a:pt x="3693" y="3503"/>
                  </a:lnTo>
                  <a:lnTo>
                    <a:pt x="3704" y="3506"/>
                  </a:lnTo>
                  <a:lnTo>
                    <a:pt x="3714" y="3509"/>
                  </a:lnTo>
                  <a:lnTo>
                    <a:pt x="3738" y="3512"/>
                  </a:lnTo>
                  <a:lnTo>
                    <a:pt x="3762" y="3515"/>
                  </a:lnTo>
                  <a:lnTo>
                    <a:pt x="3784" y="3516"/>
                  </a:lnTo>
                  <a:lnTo>
                    <a:pt x="3803" y="3516"/>
                  </a:lnTo>
                  <a:lnTo>
                    <a:pt x="3822" y="3516"/>
                  </a:lnTo>
                  <a:lnTo>
                    <a:pt x="3829" y="3517"/>
                  </a:lnTo>
                  <a:lnTo>
                    <a:pt x="3835" y="3520"/>
                  </a:lnTo>
                  <a:lnTo>
                    <a:pt x="3841" y="3525"/>
                  </a:lnTo>
                  <a:lnTo>
                    <a:pt x="3847" y="3530"/>
                  </a:lnTo>
                  <a:lnTo>
                    <a:pt x="3854" y="3540"/>
                  </a:lnTo>
                  <a:lnTo>
                    <a:pt x="3857" y="3544"/>
                  </a:lnTo>
                  <a:lnTo>
                    <a:pt x="3856" y="3547"/>
                  </a:lnTo>
                  <a:lnTo>
                    <a:pt x="3857" y="3550"/>
                  </a:lnTo>
                  <a:lnTo>
                    <a:pt x="3859" y="3558"/>
                  </a:lnTo>
                  <a:lnTo>
                    <a:pt x="3862" y="3566"/>
                  </a:lnTo>
                  <a:lnTo>
                    <a:pt x="3867" y="3574"/>
                  </a:lnTo>
                  <a:lnTo>
                    <a:pt x="3877" y="3589"/>
                  </a:lnTo>
                  <a:lnTo>
                    <a:pt x="3882" y="3594"/>
                  </a:lnTo>
                  <a:lnTo>
                    <a:pt x="3876" y="3613"/>
                  </a:lnTo>
                  <a:lnTo>
                    <a:pt x="3872" y="3630"/>
                  </a:lnTo>
                  <a:lnTo>
                    <a:pt x="3868" y="3649"/>
                  </a:lnTo>
                  <a:lnTo>
                    <a:pt x="3867" y="3649"/>
                  </a:lnTo>
                  <a:lnTo>
                    <a:pt x="3865" y="3650"/>
                  </a:lnTo>
                  <a:lnTo>
                    <a:pt x="3859" y="3658"/>
                  </a:lnTo>
                  <a:lnTo>
                    <a:pt x="3848" y="3677"/>
                  </a:lnTo>
                  <a:lnTo>
                    <a:pt x="3846" y="3682"/>
                  </a:lnTo>
                  <a:lnTo>
                    <a:pt x="3844" y="3688"/>
                  </a:lnTo>
                  <a:lnTo>
                    <a:pt x="3844" y="3694"/>
                  </a:lnTo>
                  <a:lnTo>
                    <a:pt x="3844" y="3698"/>
                  </a:lnTo>
                  <a:lnTo>
                    <a:pt x="3845" y="3702"/>
                  </a:lnTo>
                  <a:lnTo>
                    <a:pt x="3847" y="3706"/>
                  </a:lnTo>
                  <a:lnTo>
                    <a:pt x="3851" y="3713"/>
                  </a:lnTo>
                  <a:lnTo>
                    <a:pt x="3856" y="3719"/>
                  </a:lnTo>
                  <a:lnTo>
                    <a:pt x="3861" y="3723"/>
                  </a:lnTo>
                  <a:lnTo>
                    <a:pt x="3867" y="3726"/>
                  </a:lnTo>
                  <a:lnTo>
                    <a:pt x="3877" y="3723"/>
                  </a:lnTo>
                  <a:lnTo>
                    <a:pt x="3886" y="3720"/>
                  </a:lnTo>
                  <a:lnTo>
                    <a:pt x="3894" y="3714"/>
                  </a:lnTo>
                  <a:lnTo>
                    <a:pt x="3903" y="3708"/>
                  </a:lnTo>
                  <a:lnTo>
                    <a:pt x="3911" y="3701"/>
                  </a:lnTo>
                  <a:lnTo>
                    <a:pt x="3918" y="3694"/>
                  </a:lnTo>
                  <a:lnTo>
                    <a:pt x="3932" y="3678"/>
                  </a:lnTo>
                  <a:lnTo>
                    <a:pt x="3943" y="3661"/>
                  </a:lnTo>
                  <a:lnTo>
                    <a:pt x="3951" y="3648"/>
                  </a:lnTo>
                  <a:lnTo>
                    <a:pt x="3959" y="3636"/>
                  </a:lnTo>
                  <a:lnTo>
                    <a:pt x="3966" y="3628"/>
                  </a:lnTo>
                  <a:lnTo>
                    <a:pt x="3972" y="3619"/>
                  </a:lnTo>
                  <a:lnTo>
                    <a:pt x="3977" y="3610"/>
                  </a:lnTo>
                  <a:lnTo>
                    <a:pt x="3983" y="3599"/>
                  </a:lnTo>
                  <a:lnTo>
                    <a:pt x="3989" y="3583"/>
                  </a:lnTo>
                  <a:lnTo>
                    <a:pt x="3991" y="3575"/>
                  </a:lnTo>
                  <a:lnTo>
                    <a:pt x="3997" y="3561"/>
                  </a:lnTo>
                  <a:lnTo>
                    <a:pt x="4001" y="3545"/>
                  </a:lnTo>
                  <a:lnTo>
                    <a:pt x="4003" y="3530"/>
                  </a:lnTo>
                  <a:lnTo>
                    <a:pt x="4003" y="3513"/>
                  </a:lnTo>
                  <a:lnTo>
                    <a:pt x="4002" y="3497"/>
                  </a:lnTo>
                  <a:lnTo>
                    <a:pt x="4000" y="3481"/>
                  </a:lnTo>
                  <a:lnTo>
                    <a:pt x="3997" y="3465"/>
                  </a:lnTo>
                  <a:lnTo>
                    <a:pt x="3993" y="3450"/>
                  </a:lnTo>
                  <a:lnTo>
                    <a:pt x="3985" y="3423"/>
                  </a:lnTo>
                  <a:lnTo>
                    <a:pt x="3976" y="3401"/>
                  </a:lnTo>
                  <a:lnTo>
                    <a:pt x="3967" y="33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5" name="KSO_Shape"/>
            <p:cNvSpPr>
              <a:spLocks/>
            </p:cNvSpPr>
            <p:nvPr/>
          </p:nvSpPr>
          <p:spPr bwMode="auto">
            <a:xfrm>
              <a:off x="4035232" y="2413196"/>
              <a:ext cx="593725" cy="1905000"/>
            </a:xfrm>
            <a:custGeom>
              <a:avLst/>
              <a:gdLst>
                <a:gd name="T0" fmla="*/ 2147483646 w 2436"/>
                <a:gd name="T1" fmla="*/ 2147483646 h 7795"/>
                <a:gd name="T2" fmla="*/ 2147483646 w 2436"/>
                <a:gd name="T3" fmla="*/ 2147483646 h 7795"/>
                <a:gd name="T4" fmla="*/ 2147483646 w 2436"/>
                <a:gd name="T5" fmla="*/ 2147483646 h 7795"/>
                <a:gd name="T6" fmla="*/ 2147483646 w 2436"/>
                <a:gd name="T7" fmla="*/ 2147483646 h 7795"/>
                <a:gd name="T8" fmla="*/ 2147483646 w 2436"/>
                <a:gd name="T9" fmla="*/ 2147483646 h 7795"/>
                <a:gd name="T10" fmla="*/ 2147483646 w 2436"/>
                <a:gd name="T11" fmla="*/ 2147483646 h 7795"/>
                <a:gd name="T12" fmla="*/ 2147483646 w 2436"/>
                <a:gd name="T13" fmla="*/ 2147483646 h 7795"/>
                <a:gd name="T14" fmla="*/ 2147483646 w 2436"/>
                <a:gd name="T15" fmla="*/ 2147483646 h 7795"/>
                <a:gd name="T16" fmla="*/ 2147483646 w 2436"/>
                <a:gd name="T17" fmla="*/ 2147483646 h 7795"/>
                <a:gd name="T18" fmla="*/ 2147483646 w 2436"/>
                <a:gd name="T19" fmla="*/ 2147483646 h 7795"/>
                <a:gd name="T20" fmla="*/ 2147483646 w 2436"/>
                <a:gd name="T21" fmla="*/ 2147483646 h 7795"/>
                <a:gd name="T22" fmla="*/ 2147483646 w 2436"/>
                <a:gd name="T23" fmla="*/ 1123909187 h 7795"/>
                <a:gd name="T24" fmla="*/ 2147483646 w 2436"/>
                <a:gd name="T25" fmla="*/ 0 h 7795"/>
                <a:gd name="T26" fmla="*/ 2147483646 w 2436"/>
                <a:gd name="T27" fmla="*/ 1357434572 h 7795"/>
                <a:gd name="T28" fmla="*/ 2147483646 w 2436"/>
                <a:gd name="T29" fmla="*/ 2147483646 h 7795"/>
                <a:gd name="T30" fmla="*/ 2147483646 w 2436"/>
                <a:gd name="T31" fmla="*/ 2147483646 h 7795"/>
                <a:gd name="T32" fmla="*/ 2147483646 w 2436"/>
                <a:gd name="T33" fmla="*/ 2147483646 h 7795"/>
                <a:gd name="T34" fmla="*/ 2147483646 w 2436"/>
                <a:gd name="T35" fmla="*/ 2147483646 h 7795"/>
                <a:gd name="T36" fmla="*/ 2147483646 w 2436"/>
                <a:gd name="T37" fmla="*/ 2147483646 h 7795"/>
                <a:gd name="T38" fmla="*/ 2147483646 w 2436"/>
                <a:gd name="T39" fmla="*/ 2147483646 h 7795"/>
                <a:gd name="T40" fmla="*/ 2147483646 w 2436"/>
                <a:gd name="T41" fmla="*/ 2147483646 h 7795"/>
                <a:gd name="T42" fmla="*/ 2147483646 w 2436"/>
                <a:gd name="T43" fmla="*/ 2147483646 h 7795"/>
                <a:gd name="T44" fmla="*/ 2147483646 w 2436"/>
                <a:gd name="T45" fmla="*/ 2147483646 h 7795"/>
                <a:gd name="T46" fmla="*/ 1711965578 w 2436"/>
                <a:gd name="T47" fmla="*/ 2147483646 h 7795"/>
                <a:gd name="T48" fmla="*/ 681899256 w 2436"/>
                <a:gd name="T49" fmla="*/ 2147483646 h 7795"/>
                <a:gd name="T50" fmla="*/ 28989184 w 2436"/>
                <a:gd name="T51" fmla="*/ 2147483646 h 7795"/>
                <a:gd name="T52" fmla="*/ 1073609568 w 2436"/>
                <a:gd name="T53" fmla="*/ 2147483646 h 7795"/>
                <a:gd name="T54" fmla="*/ 2147483646 w 2436"/>
                <a:gd name="T55" fmla="*/ 2147483646 h 7795"/>
                <a:gd name="T56" fmla="*/ 2147483646 w 2436"/>
                <a:gd name="T57" fmla="*/ 2147483646 h 7795"/>
                <a:gd name="T58" fmla="*/ 2147483646 w 2436"/>
                <a:gd name="T59" fmla="*/ 2147483646 h 7795"/>
                <a:gd name="T60" fmla="*/ 1828041009 w 2436"/>
                <a:gd name="T61" fmla="*/ 2147483646 h 7795"/>
                <a:gd name="T62" fmla="*/ 2147483646 w 2436"/>
                <a:gd name="T63" fmla="*/ 2147483646 h 7795"/>
                <a:gd name="T64" fmla="*/ 2147483646 w 2436"/>
                <a:gd name="T65" fmla="*/ 2147483646 h 7795"/>
                <a:gd name="T66" fmla="*/ 2147483646 w 2436"/>
                <a:gd name="T67" fmla="*/ 2147483646 h 7795"/>
                <a:gd name="T68" fmla="*/ 2147483646 w 2436"/>
                <a:gd name="T69" fmla="*/ 2147483646 h 7795"/>
                <a:gd name="T70" fmla="*/ 2147483646 w 2436"/>
                <a:gd name="T71" fmla="*/ 2147483646 h 7795"/>
                <a:gd name="T72" fmla="*/ 2147483646 w 2436"/>
                <a:gd name="T73" fmla="*/ 2147483646 h 7795"/>
                <a:gd name="T74" fmla="*/ 2147483646 w 2436"/>
                <a:gd name="T75" fmla="*/ 2147483646 h 7795"/>
                <a:gd name="T76" fmla="*/ 2147483646 w 2436"/>
                <a:gd name="T77" fmla="*/ 2147483646 h 7795"/>
                <a:gd name="T78" fmla="*/ 2147483646 w 2436"/>
                <a:gd name="T79" fmla="*/ 2147483646 h 7795"/>
                <a:gd name="T80" fmla="*/ 2147483646 w 2436"/>
                <a:gd name="T81" fmla="*/ 2147483646 h 7795"/>
                <a:gd name="T82" fmla="*/ 2147483646 w 2436"/>
                <a:gd name="T83" fmla="*/ 2147483646 h 7795"/>
                <a:gd name="T84" fmla="*/ 2147483646 w 2436"/>
                <a:gd name="T85" fmla="*/ 2147483646 h 7795"/>
                <a:gd name="T86" fmla="*/ 2147483646 w 2436"/>
                <a:gd name="T87" fmla="*/ 2147483646 h 7795"/>
                <a:gd name="T88" fmla="*/ 2147483646 w 2436"/>
                <a:gd name="T89" fmla="*/ 2147483646 h 7795"/>
                <a:gd name="T90" fmla="*/ 2147483646 w 2436"/>
                <a:gd name="T91" fmla="*/ 2147483646 h 7795"/>
                <a:gd name="T92" fmla="*/ 2147483646 w 2436"/>
                <a:gd name="T93" fmla="*/ 2147483646 h 7795"/>
                <a:gd name="T94" fmla="*/ 2147483646 w 2436"/>
                <a:gd name="T95" fmla="*/ 2147483646 h 7795"/>
                <a:gd name="T96" fmla="*/ 2147483646 w 2436"/>
                <a:gd name="T97" fmla="*/ 2147483646 h 7795"/>
                <a:gd name="T98" fmla="*/ 2147483646 w 2436"/>
                <a:gd name="T99" fmla="*/ 2147483646 h 7795"/>
                <a:gd name="T100" fmla="*/ 2147483646 w 2436"/>
                <a:gd name="T101" fmla="*/ 2147483646 h 7795"/>
                <a:gd name="T102" fmla="*/ 2147483646 w 2436"/>
                <a:gd name="T103" fmla="*/ 2147483646 h 7795"/>
                <a:gd name="T104" fmla="*/ 2147483646 w 2436"/>
                <a:gd name="T105" fmla="*/ 2147483646 h 7795"/>
                <a:gd name="T106" fmla="*/ 2147483646 w 2436"/>
                <a:gd name="T107" fmla="*/ 2147483646 h 7795"/>
                <a:gd name="T108" fmla="*/ 2147483646 w 2436"/>
                <a:gd name="T109" fmla="*/ 2147483646 h 7795"/>
                <a:gd name="T110" fmla="*/ 2147483646 w 2436"/>
                <a:gd name="T111" fmla="*/ 2147483646 h 7795"/>
                <a:gd name="T112" fmla="*/ 2147483646 w 2436"/>
                <a:gd name="T113" fmla="*/ 2147483646 h 7795"/>
                <a:gd name="T114" fmla="*/ 2147483646 w 2436"/>
                <a:gd name="T115" fmla="*/ 2147483646 h 7795"/>
                <a:gd name="T116" fmla="*/ 2147483646 w 2436"/>
                <a:gd name="T117" fmla="*/ 2147483646 h 7795"/>
                <a:gd name="T118" fmla="*/ 2147483646 w 2436"/>
                <a:gd name="T119" fmla="*/ 2147483646 h 7795"/>
                <a:gd name="T120" fmla="*/ 2147483646 w 2436"/>
                <a:gd name="T121" fmla="*/ 2147483646 h 77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36" h="7795">
                  <a:moveTo>
                    <a:pt x="2431" y="4236"/>
                  </a:moveTo>
                  <a:lnTo>
                    <a:pt x="2431" y="4236"/>
                  </a:lnTo>
                  <a:lnTo>
                    <a:pt x="2422" y="4187"/>
                  </a:lnTo>
                  <a:lnTo>
                    <a:pt x="2398" y="4058"/>
                  </a:lnTo>
                  <a:lnTo>
                    <a:pt x="2383" y="3970"/>
                  </a:lnTo>
                  <a:lnTo>
                    <a:pt x="2365" y="3870"/>
                  </a:lnTo>
                  <a:lnTo>
                    <a:pt x="2347" y="3762"/>
                  </a:lnTo>
                  <a:lnTo>
                    <a:pt x="2330" y="3648"/>
                  </a:lnTo>
                  <a:lnTo>
                    <a:pt x="2313" y="3532"/>
                  </a:lnTo>
                  <a:lnTo>
                    <a:pt x="2299" y="3415"/>
                  </a:lnTo>
                  <a:lnTo>
                    <a:pt x="2286" y="3302"/>
                  </a:lnTo>
                  <a:lnTo>
                    <a:pt x="2281" y="3247"/>
                  </a:lnTo>
                  <a:lnTo>
                    <a:pt x="2276" y="3195"/>
                  </a:lnTo>
                  <a:lnTo>
                    <a:pt x="2273" y="3144"/>
                  </a:lnTo>
                  <a:lnTo>
                    <a:pt x="2271" y="3096"/>
                  </a:lnTo>
                  <a:lnTo>
                    <a:pt x="2270" y="3050"/>
                  </a:lnTo>
                  <a:lnTo>
                    <a:pt x="2270" y="3009"/>
                  </a:lnTo>
                  <a:lnTo>
                    <a:pt x="2271" y="2971"/>
                  </a:lnTo>
                  <a:lnTo>
                    <a:pt x="2274" y="2937"/>
                  </a:lnTo>
                  <a:lnTo>
                    <a:pt x="2278" y="2907"/>
                  </a:lnTo>
                  <a:lnTo>
                    <a:pt x="2280" y="2895"/>
                  </a:lnTo>
                  <a:lnTo>
                    <a:pt x="2283" y="2882"/>
                  </a:lnTo>
                  <a:lnTo>
                    <a:pt x="2300" y="2793"/>
                  </a:lnTo>
                  <a:lnTo>
                    <a:pt x="2315" y="2697"/>
                  </a:lnTo>
                  <a:lnTo>
                    <a:pt x="2333" y="2581"/>
                  </a:lnTo>
                  <a:lnTo>
                    <a:pt x="2341" y="2519"/>
                  </a:lnTo>
                  <a:lnTo>
                    <a:pt x="2349" y="2456"/>
                  </a:lnTo>
                  <a:lnTo>
                    <a:pt x="2356" y="2394"/>
                  </a:lnTo>
                  <a:lnTo>
                    <a:pt x="2361" y="2333"/>
                  </a:lnTo>
                  <a:lnTo>
                    <a:pt x="2365" y="2276"/>
                  </a:lnTo>
                  <a:lnTo>
                    <a:pt x="2366" y="2222"/>
                  </a:lnTo>
                  <a:lnTo>
                    <a:pt x="2366" y="2198"/>
                  </a:lnTo>
                  <a:lnTo>
                    <a:pt x="2365" y="2175"/>
                  </a:lnTo>
                  <a:lnTo>
                    <a:pt x="2364" y="2153"/>
                  </a:lnTo>
                  <a:lnTo>
                    <a:pt x="2361" y="2134"/>
                  </a:lnTo>
                  <a:lnTo>
                    <a:pt x="2361" y="2087"/>
                  </a:lnTo>
                  <a:lnTo>
                    <a:pt x="2361" y="2037"/>
                  </a:lnTo>
                  <a:lnTo>
                    <a:pt x="2362" y="1978"/>
                  </a:lnTo>
                  <a:lnTo>
                    <a:pt x="2364" y="1918"/>
                  </a:lnTo>
                  <a:lnTo>
                    <a:pt x="2366" y="1889"/>
                  </a:lnTo>
                  <a:lnTo>
                    <a:pt x="2368" y="1861"/>
                  </a:lnTo>
                  <a:lnTo>
                    <a:pt x="2371" y="1837"/>
                  </a:lnTo>
                  <a:lnTo>
                    <a:pt x="2374" y="1815"/>
                  </a:lnTo>
                  <a:lnTo>
                    <a:pt x="2378" y="1798"/>
                  </a:lnTo>
                  <a:lnTo>
                    <a:pt x="2382" y="1792"/>
                  </a:lnTo>
                  <a:lnTo>
                    <a:pt x="2384" y="1787"/>
                  </a:lnTo>
                  <a:lnTo>
                    <a:pt x="2384" y="1737"/>
                  </a:lnTo>
                  <a:lnTo>
                    <a:pt x="2383" y="1684"/>
                  </a:lnTo>
                  <a:lnTo>
                    <a:pt x="2379" y="1620"/>
                  </a:lnTo>
                  <a:lnTo>
                    <a:pt x="2375" y="1551"/>
                  </a:lnTo>
                  <a:lnTo>
                    <a:pt x="2372" y="1518"/>
                  </a:lnTo>
                  <a:lnTo>
                    <a:pt x="2368" y="1485"/>
                  </a:lnTo>
                  <a:lnTo>
                    <a:pt x="2364" y="1455"/>
                  </a:lnTo>
                  <a:lnTo>
                    <a:pt x="2359" y="1427"/>
                  </a:lnTo>
                  <a:lnTo>
                    <a:pt x="2351" y="1403"/>
                  </a:lnTo>
                  <a:lnTo>
                    <a:pt x="2348" y="1393"/>
                  </a:lnTo>
                  <a:lnTo>
                    <a:pt x="2344" y="1383"/>
                  </a:lnTo>
                  <a:lnTo>
                    <a:pt x="2341" y="1367"/>
                  </a:lnTo>
                  <a:lnTo>
                    <a:pt x="2332" y="1328"/>
                  </a:lnTo>
                  <a:lnTo>
                    <a:pt x="2323" y="1285"/>
                  </a:lnTo>
                  <a:lnTo>
                    <a:pt x="2320" y="1265"/>
                  </a:lnTo>
                  <a:lnTo>
                    <a:pt x="2319" y="1250"/>
                  </a:lnTo>
                  <a:lnTo>
                    <a:pt x="2319" y="1243"/>
                  </a:lnTo>
                  <a:lnTo>
                    <a:pt x="2317" y="1228"/>
                  </a:lnTo>
                  <a:lnTo>
                    <a:pt x="2312" y="1205"/>
                  </a:lnTo>
                  <a:lnTo>
                    <a:pt x="2309" y="1192"/>
                  </a:lnTo>
                  <a:lnTo>
                    <a:pt x="2304" y="1177"/>
                  </a:lnTo>
                  <a:lnTo>
                    <a:pt x="2299" y="1162"/>
                  </a:lnTo>
                  <a:lnTo>
                    <a:pt x="2291" y="1147"/>
                  </a:lnTo>
                  <a:lnTo>
                    <a:pt x="2283" y="1131"/>
                  </a:lnTo>
                  <a:lnTo>
                    <a:pt x="2274" y="1116"/>
                  </a:lnTo>
                  <a:lnTo>
                    <a:pt x="2263" y="1101"/>
                  </a:lnTo>
                  <a:lnTo>
                    <a:pt x="2250" y="1088"/>
                  </a:lnTo>
                  <a:lnTo>
                    <a:pt x="2235" y="1075"/>
                  </a:lnTo>
                  <a:lnTo>
                    <a:pt x="2220" y="1064"/>
                  </a:lnTo>
                  <a:lnTo>
                    <a:pt x="2160" y="1036"/>
                  </a:lnTo>
                  <a:lnTo>
                    <a:pt x="2112" y="1014"/>
                  </a:lnTo>
                  <a:lnTo>
                    <a:pt x="2078" y="1000"/>
                  </a:lnTo>
                  <a:lnTo>
                    <a:pt x="2083" y="996"/>
                  </a:lnTo>
                  <a:lnTo>
                    <a:pt x="2088" y="992"/>
                  </a:lnTo>
                  <a:lnTo>
                    <a:pt x="2092" y="987"/>
                  </a:lnTo>
                  <a:lnTo>
                    <a:pt x="2096" y="981"/>
                  </a:lnTo>
                  <a:lnTo>
                    <a:pt x="2099" y="974"/>
                  </a:lnTo>
                  <a:lnTo>
                    <a:pt x="2101" y="964"/>
                  </a:lnTo>
                  <a:lnTo>
                    <a:pt x="2103" y="954"/>
                  </a:lnTo>
                  <a:lnTo>
                    <a:pt x="2103" y="940"/>
                  </a:lnTo>
                  <a:lnTo>
                    <a:pt x="2117" y="928"/>
                  </a:lnTo>
                  <a:lnTo>
                    <a:pt x="2131" y="915"/>
                  </a:lnTo>
                  <a:lnTo>
                    <a:pt x="2145" y="897"/>
                  </a:lnTo>
                  <a:lnTo>
                    <a:pt x="2152" y="887"/>
                  </a:lnTo>
                  <a:lnTo>
                    <a:pt x="2160" y="876"/>
                  </a:lnTo>
                  <a:lnTo>
                    <a:pt x="2165" y="865"/>
                  </a:lnTo>
                  <a:lnTo>
                    <a:pt x="2170" y="853"/>
                  </a:lnTo>
                  <a:lnTo>
                    <a:pt x="2173" y="842"/>
                  </a:lnTo>
                  <a:lnTo>
                    <a:pt x="2175" y="831"/>
                  </a:lnTo>
                  <a:lnTo>
                    <a:pt x="2174" y="819"/>
                  </a:lnTo>
                  <a:lnTo>
                    <a:pt x="2173" y="814"/>
                  </a:lnTo>
                  <a:lnTo>
                    <a:pt x="2171" y="808"/>
                  </a:lnTo>
                  <a:lnTo>
                    <a:pt x="2172" y="801"/>
                  </a:lnTo>
                  <a:lnTo>
                    <a:pt x="2174" y="794"/>
                  </a:lnTo>
                  <a:lnTo>
                    <a:pt x="2177" y="785"/>
                  </a:lnTo>
                  <a:lnTo>
                    <a:pt x="2182" y="774"/>
                  </a:lnTo>
                  <a:lnTo>
                    <a:pt x="2191" y="763"/>
                  </a:lnTo>
                  <a:lnTo>
                    <a:pt x="2196" y="757"/>
                  </a:lnTo>
                  <a:lnTo>
                    <a:pt x="2202" y="752"/>
                  </a:lnTo>
                  <a:lnTo>
                    <a:pt x="2209" y="745"/>
                  </a:lnTo>
                  <a:lnTo>
                    <a:pt x="2217" y="740"/>
                  </a:lnTo>
                  <a:lnTo>
                    <a:pt x="2222" y="732"/>
                  </a:lnTo>
                  <a:lnTo>
                    <a:pt x="2227" y="724"/>
                  </a:lnTo>
                  <a:lnTo>
                    <a:pt x="2233" y="712"/>
                  </a:lnTo>
                  <a:lnTo>
                    <a:pt x="2238" y="698"/>
                  </a:lnTo>
                  <a:lnTo>
                    <a:pt x="2243" y="682"/>
                  </a:lnTo>
                  <a:lnTo>
                    <a:pt x="2245" y="674"/>
                  </a:lnTo>
                  <a:lnTo>
                    <a:pt x="2245" y="666"/>
                  </a:lnTo>
                  <a:lnTo>
                    <a:pt x="2246" y="656"/>
                  </a:lnTo>
                  <a:lnTo>
                    <a:pt x="2245" y="647"/>
                  </a:lnTo>
                  <a:lnTo>
                    <a:pt x="2248" y="635"/>
                  </a:lnTo>
                  <a:lnTo>
                    <a:pt x="2256" y="604"/>
                  </a:lnTo>
                  <a:lnTo>
                    <a:pt x="2261" y="583"/>
                  </a:lnTo>
                  <a:lnTo>
                    <a:pt x="2265" y="557"/>
                  </a:lnTo>
                  <a:lnTo>
                    <a:pt x="2270" y="528"/>
                  </a:lnTo>
                  <a:lnTo>
                    <a:pt x="2273" y="496"/>
                  </a:lnTo>
                  <a:lnTo>
                    <a:pt x="2275" y="463"/>
                  </a:lnTo>
                  <a:lnTo>
                    <a:pt x="2275" y="429"/>
                  </a:lnTo>
                  <a:lnTo>
                    <a:pt x="2273" y="393"/>
                  </a:lnTo>
                  <a:lnTo>
                    <a:pt x="2271" y="375"/>
                  </a:lnTo>
                  <a:lnTo>
                    <a:pt x="2268" y="356"/>
                  </a:lnTo>
                  <a:lnTo>
                    <a:pt x="2264" y="339"/>
                  </a:lnTo>
                  <a:lnTo>
                    <a:pt x="2260" y="320"/>
                  </a:lnTo>
                  <a:lnTo>
                    <a:pt x="2255" y="302"/>
                  </a:lnTo>
                  <a:lnTo>
                    <a:pt x="2249" y="284"/>
                  </a:lnTo>
                  <a:lnTo>
                    <a:pt x="2242" y="266"/>
                  </a:lnTo>
                  <a:lnTo>
                    <a:pt x="2233" y="250"/>
                  </a:lnTo>
                  <a:lnTo>
                    <a:pt x="2224" y="232"/>
                  </a:lnTo>
                  <a:lnTo>
                    <a:pt x="2215" y="215"/>
                  </a:lnTo>
                  <a:lnTo>
                    <a:pt x="2208" y="206"/>
                  </a:lnTo>
                  <a:lnTo>
                    <a:pt x="2202" y="196"/>
                  </a:lnTo>
                  <a:lnTo>
                    <a:pt x="2193" y="182"/>
                  </a:lnTo>
                  <a:lnTo>
                    <a:pt x="2180" y="166"/>
                  </a:lnTo>
                  <a:lnTo>
                    <a:pt x="2165" y="147"/>
                  </a:lnTo>
                  <a:lnTo>
                    <a:pt x="2147" y="127"/>
                  </a:lnTo>
                  <a:lnTo>
                    <a:pt x="2126" y="107"/>
                  </a:lnTo>
                  <a:lnTo>
                    <a:pt x="2103" y="87"/>
                  </a:lnTo>
                  <a:lnTo>
                    <a:pt x="2089" y="77"/>
                  </a:lnTo>
                  <a:lnTo>
                    <a:pt x="2074" y="68"/>
                  </a:lnTo>
                  <a:lnTo>
                    <a:pt x="2060" y="59"/>
                  </a:lnTo>
                  <a:lnTo>
                    <a:pt x="2044" y="49"/>
                  </a:lnTo>
                  <a:lnTo>
                    <a:pt x="2028" y="41"/>
                  </a:lnTo>
                  <a:lnTo>
                    <a:pt x="2011" y="33"/>
                  </a:lnTo>
                  <a:lnTo>
                    <a:pt x="1994" y="25"/>
                  </a:lnTo>
                  <a:lnTo>
                    <a:pt x="1975" y="19"/>
                  </a:lnTo>
                  <a:lnTo>
                    <a:pt x="1955" y="13"/>
                  </a:lnTo>
                  <a:lnTo>
                    <a:pt x="1934" y="9"/>
                  </a:lnTo>
                  <a:lnTo>
                    <a:pt x="1913" y="5"/>
                  </a:lnTo>
                  <a:lnTo>
                    <a:pt x="1891" y="2"/>
                  </a:lnTo>
                  <a:lnTo>
                    <a:pt x="1868" y="0"/>
                  </a:lnTo>
                  <a:lnTo>
                    <a:pt x="1844" y="0"/>
                  </a:lnTo>
                  <a:lnTo>
                    <a:pt x="1832" y="1"/>
                  </a:lnTo>
                  <a:lnTo>
                    <a:pt x="1799" y="5"/>
                  </a:lnTo>
                  <a:lnTo>
                    <a:pt x="1776" y="8"/>
                  </a:lnTo>
                  <a:lnTo>
                    <a:pt x="1749" y="14"/>
                  </a:lnTo>
                  <a:lnTo>
                    <a:pt x="1720" y="21"/>
                  </a:lnTo>
                  <a:lnTo>
                    <a:pt x="1689" y="31"/>
                  </a:lnTo>
                  <a:lnTo>
                    <a:pt x="1656" y="42"/>
                  </a:lnTo>
                  <a:lnTo>
                    <a:pt x="1622" y="56"/>
                  </a:lnTo>
                  <a:lnTo>
                    <a:pt x="1606" y="64"/>
                  </a:lnTo>
                  <a:lnTo>
                    <a:pt x="1589" y="73"/>
                  </a:lnTo>
                  <a:lnTo>
                    <a:pt x="1572" y="83"/>
                  </a:lnTo>
                  <a:lnTo>
                    <a:pt x="1556" y="93"/>
                  </a:lnTo>
                  <a:lnTo>
                    <a:pt x="1539" y="104"/>
                  </a:lnTo>
                  <a:lnTo>
                    <a:pt x="1524" y="116"/>
                  </a:lnTo>
                  <a:lnTo>
                    <a:pt x="1508" y="129"/>
                  </a:lnTo>
                  <a:lnTo>
                    <a:pt x="1494" y="143"/>
                  </a:lnTo>
                  <a:lnTo>
                    <a:pt x="1479" y="157"/>
                  </a:lnTo>
                  <a:lnTo>
                    <a:pt x="1466" y="173"/>
                  </a:lnTo>
                  <a:lnTo>
                    <a:pt x="1453" y="189"/>
                  </a:lnTo>
                  <a:lnTo>
                    <a:pt x="1442" y="208"/>
                  </a:lnTo>
                  <a:lnTo>
                    <a:pt x="1438" y="214"/>
                  </a:lnTo>
                  <a:lnTo>
                    <a:pt x="1429" y="234"/>
                  </a:lnTo>
                  <a:lnTo>
                    <a:pt x="1417" y="264"/>
                  </a:lnTo>
                  <a:lnTo>
                    <a:pt x="1412" y="283"/>
                  </a:lnTo>
                  <a:lnTo>
                    <a:pt x="1405" y="304"/>
                  </a:lnTo>
                  <a:lnTo>
                    <a:pt x="1400" y="326"/>
                  </a:lnTo>
                  <a:lnTo>
                    <a:pt x="1396" y="350"/>
                  </a:lnTo>
                  <a:lnTo>
                    <a:pt x="1393" y="376"/>
                  </a:lnTo>
                  <a:lnTo>
                    <a:pt x="1391" y="403"/>
                  </a:lnTo>
                  <a:lnTo>
                    <a:pt x="1391" y="431"/>
                  </a:lnTo>
                  <a:lnTo>
                    <a:pt x="1393" y="460"/>
                  </a:lnTo>
                  <a:lnTo>
                    <a:pt x="1395" y="475"/>
                  </a:lnTo>
                  <a:lnTo>
                    <a:pt x="1398" y="489"/>
                  </a:lnTo>
                  <a:lnTo>
                    <a:pt x="1401" y="504"/>
                  </a:lnTo>
                  <a:lnTo>
                    <a:pt x="1405" y="519"/>
                  </a:lnTo>
                  <a:lnTo>
                    <a:pt x="1403" y="523"/>
                  </a:lnTo>
                  <a:lnTo>
                    <a:pt x="1398" y="535"/>
                  </a:lnTo>
                  <a:lnTo>
                    <a:pt x="1391" y="554"/>
                  </a:lnTo>
                  <a:lnTo>
                    <a:pt x="1388" y="564"/>
                  </a:lnTo>
                  <a:lnTo>
                    <a:pt x="1386" y="575"/>
                  </a:lnTo>
                  <a:lnTo>
                    <a:pt x="1384" y="589"/>
                  </a:lnTo>
                  <a:lnTo>
                    <a:pt x="1383" y="601"/>
                  </a:lnTo>
                  <a:lnTo>
                    <a:pt x="1383" y="615"/>
                  </a:lnTo>
                  <a:lnTo>
                    <a:pt x="1384" y="628"/>
                  </a:lnTo>
                  <a:lnTo>
                    <a:pt x="1387" y="643"/>
                  </a:lnTo>
                  <a:lnTo>
                    <a:pt x="1391" y="656"/>
                  </a:lnTo>
                  <a:lnTo>
                    <a:pt x="1398" y="669"/>
                  </a:lnTo>
                  <a:lnTo>
                    <a:pt x="1407" y="681"/>
                  </a:lnTo>
                  <a:lnTo>
                    <a:pt x="1372" y="707"/>
                  </a:lnTo>
                  <a:lnTo>
                    <a:pt x="1306" y="758"/>
                  </a:lnTo>
                  <a:lnTo>
                    <a:pt x="1268" y="786"/>
                  </a:lnTo>
                  <a:lnTo>
                    <a:pt x="1235" y="812"/>
                  </a:lnTo>
                  <a:lnTo>
                    <a:pt x="1208" y="835"/>
                  </a:lnTo>
                  <a:lnTo>
                    <a:pt x="1198" y="844"/>
                  </a:lnTo>
                  <a:lnTo>
                    <a:pt x="1191" y="851"/>
                  </a:lnTo>
                  <a:lnTo>
                    <a:pt x="1186" y="855"/>
                  </a:lnTo>
                  <a:lnTo>
                    <a:pt x="1171" y="866"/>
                  </a:lnTo>
                  <a:lnTo>
                    <a:pt x="1170" y="866"/>
                  </a:lnTo>
                  <a:lnTo>
                    <a:pt x="1169" y="868"/>
                  </a:lnTo>
                  <a:lnTo>
                    <a:pt x="1157" y="874"/>
                  </a:lnTo>
                  <a:lnTo>
                    <a:pt x="1145" y="881"/>
                  </a:lnTo>
                  <a:lnTo>
                    <a:pt x="1130" y="889"/>
                  </a:lnTo>
                  <a:lnTo>
                    <a:pt x="1114" y="896"/>
                  </a:lnTo>
                  <a:lnTo>
                    <a:pt x="1094" y="903"/>
                  </a:lnTo>
                  <a:lnTo>
                    <a:pt x="1073" y="909"/>
                  </a:lnTo>
                  <a:lnTo>
                    <a:pt x="1050" y="916"/>
                  </a:lnTo>
                  <a:lnTo>
                    <a:pt x="1024" y="920"/>
                  </a:lnTo>
                  <a:lnTo>
                    <a:pt x="990" y="931"/>
                  </a:lnTo>
                  <a:lnTo>
                    <a:pt x="916" y="957"/>
                  </a:lnTo>
                  <a:lnTo>
                    <a:pt x="874" y="973"/>
                  </a:lnTo>
                  <a:lnTo>
                    <a:pt x="837" y="987"/>
                  </a:lnTo>
                  <a:lnTo>
                    <a:pt x="820" y="994"/>
                  </a:lnTo>
                  <a:lnTo>
                    <a:pt x="807" y="1002"/>
                  </a:lnTo>
                  <a:lnTo>
                    <a:pt x="796" y="1008"/>
                  </a:lnTo>
                  <a:lnTo>
                    <a:pt x="790" y="1013"/>
                  </a:lnTo>
                  <a:lnTo>
                    <a:pt x="761" y="1020"/>
                  </a:lnTo>
                  <a:lnTo>
                    <a:pt x="735" y="1027"/>
                  </a:lnTo>
                  <a:lnTo>
                    <a:pt x="712" y="1034"/>
                  </a:lnTo>
                  <a:lnTo>
                    <a:pt x="682" y="1044"/>
                  </a:lnTo>
                  <a:lnTo>
                    <a:pt x="648" y="1057"/>
                  </a:lnTo>
                  <a:lnTo>
                    <a:pt x="607" y="1073"/>
                  </a:lnTo>
                  <a:lnTo>
                    <a:pt x="560" y="1093"/>
                  </a:lnTo>
                  <a:lnTo>
                    <a:pt x="511" y="1116"/>
                  </a:lnTo>
                  <a:lnTo>
                    <a:pt x="487" y="1127"/>
                  </a:lnTo>
                  <a:lnTo>
                    <a:pt x="463" y="1140"/>
                  </a:lnTo>
                  <a:lnTo>
                    <a:pt x="442" y="1153"/>
                  </a:lnTo>
                  <a:lnTo>
                    <a:pt x="421" y="1167"/>
                  </a:lnTo>
                  <a:lnTo>
                    <a:pt x="419" y="1166"/>
                  </a:lnTo>
                  <a:lnTo>
                    <a:pt x="417" y="1169"/>
                  </a:lnTo>
                  <a:lnTo>
                    <a:pt x="403" y="1179"/>
                  </a:lnTo>
                  <a:lnTo>
                    <a:pt x="391" y="1189"/>
                  </a:lnTo>
                  <a:lnTo>
                    <a:pt x="379" y="1200"/>
                  </a:lnTo>
                  <a:lnTo>
                    <a:pt x="370" y="1210"/>
                  </a:lnTo>
                  <a:lnTo>
                    <a:pt x="362" y="1221"/>
                  </a:lnTo>
                  <a:lnTo>
                    <a:pt x="357" y="1231"/>
                  </a:lnTo>
                  <a:lnTo>
                    <a:pt x="352" y="1241"/>
                  </a:lnTo>
                  <a:lnTo>
                    <a:pt x="351" y="1252"/>
                  </a:lnTo>
                  <a:lnTo>
                    <a:pt x="349" y="1266"/>
                  </a:lnTo>
                  <a:lnTo>
                    <a:pt x="347" y="1301"/>
                  </a:lnTo>
                  <a:lnTo>
                    <a:pt x="346" y="1323"/>
                  </a:lnTo>
                  <a:lnTo>
                    <a:pt x="345" y="1344"/>
                  </a:lnTo>
                  <a:lnTo>
                    <a:pt x="346" y="1364"/>
                  </a:lnTo>
                  <a:lnTo>
                    <a:pt x="348" y="1380"/>
                  </a:lnTo>
                  <a:lnTo>
                    <a:pt x="341" y="1392"/>
                  </a:lnTo>
                  <a:lnTo>
                    <a:pt x="324" y="1418"/>
                  </a:lnTo>
                  <a:lnTo>
                    <a:pt x="307" y="1448"/>
                  </a:lnTo>
                  <a:lnTo>
                    <a:pt x="300" y="1461"/>
                  </a:lnTo>
                  <a:lnTo>
                    <a:pt x="295" y="1471"/>
                  </a:lnTo>
                  <a:lnTo>
                    <a:pt x="270" y="1543"/>
                  </a:lnTo>
                  <a:lnTo>
                    <a:pt x="244" y="1620"/>
                  </a:lnTo>
                  <a:lnTo>
                    <a:pt x="214" y="1710"/>
                  </a:lnTo>
                  <a:lnTo>
                    <a:pt x="199" y="1758"/>
                  </a:lnTo>
                  <a:lnTo>
                    <a:pt x="185" y="1806"/>
                  </a:lnTo>
                  <a:lnTo>
                    <a:pt x="172" y="1852"/>
                  </a:lnTo>
                  <a:lnTo>
                    <a:pt x="161" y="1897"/>
                  </a:lnTo>
                  <a:lnTo>
                    <a:pt x="152" y="1938"/>
                  </a:lnTo>
                  <a:lnTo>
                    <a:pt x="146" y="1975"/>
                  </a:lnTo>
                  <a:lnTo>
                    <a:pt x="144" y="1990"/>
                  </a:lnTo>
                  <a:lnTo>
                    <a:pt x="142" y="2005"/>
                  </a:lnTo>
                  <a:lnTo>
                    <a:pt x="142" y="2018"/>
                  </a:lnTo>
                  <a:lnTo>
                    <a:pt x="143" y="2029"/>
                  </a:lnTo>
                  <a:lnTo>
                    <a:pt x="141" y="2040"/>
                  </a:lnTo>
                  <a:lnTo>
                    <a:pt x="134" y="2068"/>
                  </a:lnTo>
                  <a:lnTo>
                    <a:pt x="129" y="2084"/>
                  </a:lnTo>
                  <a:lnTo>
                    <a:pt x="124" y="2099"/>
                  </a:lnTo>
                  <a:lnTo>
                    <a:pt x="118" y="2114"/>
                  </a:lnTo>
                  <a:lnTo>
                    <a:pt x="113" y="2124"/>
                  </a:lnTo>
                  <a:lnTo>
                    <a:pt x="107" y="2151"/>
                  </a:lnTo>
                  <a:lnTo>
                    <a:pt x="93" y="2212"/>
                  </a:lnTo>
                  <a:lnTo>
                    <a:pt x="87" y="2245"/>
                  </a:lnTo>
                  <a:lnTo>
                    <a:pt x="81" y="2277"/>
                  </a:lnTo>
                  <a:lnTo>
                    <a:pt x="76" y="2303"/>
                  </a:lnTo>
                  <a:lnTo>
                    <a:pt x="76" y="2311"/>
                  </a:lnTo>
                  <a:lnTo>
                    <a:pt x="76" y="2317"/>
                  </a:lnTo>
                  <a:lnTo>
                    <a:pt x="64" y="2359"/>
                  </a:lnTo>
                  <a:lnTo>
                    <a:pt x="53" y="2391"/>
                  </a:lnTo>
                  <a:lnTo>
                    <a:pt x="47" y="2403"/>
                  </a:lnTo>
                  <a:lnTo>
                    <a:pt x="43" y="2413"/>
                  </a:lnTo>
                  <a:lnTo>
                    <a:pt x="40" y="2418"/>
                  </a:lnTo>
                  <a:lnTo>
                    <a:pt x="32" y="2433"/>
                  </a:lnTo>
                  <a:lnTo>
                    <a:pt x="23" y="2457"/>
                  </a:lnTo>
                  <a:lnTo>
                    <a:pt x="17" y="2472"/>
                  </a:lnTo>
                  <a:lnTo>
                    <a:pt x="12" y="2488"/>
                  </a:lnTo>
                  <a:lnTo>
                    <a:pt x="7" y="2506"/>
                  </a:lnTo>
                  <a:lnTo>
                    <a:pt x="4" y="2525"/>
                  </a:lnTo>
                  <a:lnTo>
                    <a:pt x="1" y="2545"/>
                  </a:lnTo>
                  <a:lnTo>
                    <a:pt x="0" y="2566"/>
                  </a:lnTo>
                  <a:lnTo>
                    <a:pt x="0" y="2588"/>
                  </a:lnTo>
                  <a:lnTo>
                    <a:pt x="2" y="2611"/>
                  </a:lnTo>
                  <a:lnTo>
                    <a:pt x="6" y="2633"/>
                  </a:lnTo>
                  <a:lnTo>
                    <a:pt x="12" y="2656"/>
                  </a:lnTo>
                  <a:lnTo>
                    <a:pt x="19" y="2680"/>
                  </a:lnTo>
                  <a:lnTo>
                    <a:pt x="35" y="2732"/>
                  </a:lnTo>
                  <a:lnTo>
                    <a:pt x="43" y="2760"/>
                  </a:lnTo>
                  <a:lnTo>
                    <a:pt x="53" y="2785"/>
                  </a:lnTo>
                  <a:lnTo>
                    <a:pt x="60" y="2803"/>
                  </a:lnTo>
                  <a:lnTo>
                    <a:pt x="63" y="2809"/>
                  </a:lnTo>
                  <a:lnTo>
                    <a:pt x="65" y="2811"/>
                  </a:lnTo>
                  <a:lnTo>
                    <a:pt x="68" y="2822"/>
                  </a:lnTo>
                  <a:lnTo>
                    <a:pt x="74" y="2849"/>
                  </a:lnTo>
                  <a:lnTo>
                    <a:pt x="79" y="2866"/>
                  </a:lnTo>
                  <a:lnTo>
                    <a:pt x="82" y="2882"/>
                  </a:lnTo>
                  <a:lnTo>
                    <a:pt x="84" y="2899"/>
                  </a:lnTo>
                  <a:lnTo>
                    <a:pt x="85" y="2914"/>
                  </a:lnTo>
                  <a:lnTo>
                    <a:pt x="88" y="2925"/>
                  </a:lnTo>
                  <a:lnTo>
                    <a:pt x="98" y="2956"/>
                  </a:lnTo>
                  <a:lnTo>
                    <a:pt x="115" y="3001"/>
                  </a:lnTo>
                  <a:lnTo>
                    <a:pt x="125" y="3027"/>
                  </a:lnTo>
                  <a:lnTo>
                    <a:pt x="137" y="3054"/>
                  </a:lnTo>
                  <a:lnTo>
                    <a:pt x="149" y="3081"/>
                  </a:lnTo>
                  <a:lnTo>
                    <a:pt x="163" y="3109"/>
                  </a:lnTo>
                  <a:lnTo>
                    <a:pt x="177" y="3136"/>
                  </a:lnTo>
                  <a:lnTo>
                    <a:pt x="193" y="3161"/>
                  </a:lnTo>
                  <a:lnTo>
                    <a:pt x="208" y="3184"/>
                  </a:lnTo>
                  <a:lnTo>
                    <a:pt x="225" y="3205"/>
                  </a:lnTo>
                  <a:lnTo>
                    <a:pt x="233" y="3214"/>
                  </a:lnTo>
                  <a:lnTo>
                    <a:pt x="242" y="3223"/>
                  </a:lnTo>
                  <a:lnTo>
                    <a:pt x="251" y="3229"/>
                  </a:lnTo>
                  <a:lnTo>
                    <a:pt x="260" y="3235"/>
                  </a:lnTo>
                  <a:lnTo>
                    <a:pt x="268" y="3252"/>
                  </a:lnTo>
                  <a:lnTo>
                    <a:pt x="276" y="3267"/>
                  </a:lnTo>
                  <a:lnTo>
                    <a:pt x="281" y="3282"/>
                  </a:lnTo>
                  <a:lnTo>
                    <a:pt x="280" y="3282"/>
                  </a:lnTo>
                  <a:lnTo>
                    <a:pt x="282" y="3289"/>
                  </a:lnTo>
                  <a:lnTo>
                    <a:pt x="276" y="3313"/>
                  </a:lnTo>
                  <a:lnTo>
                    <a:pt x="261" y="3366"/>
                  </a:lnTo>
                  <a:lnTo>
                    <a:pt x="251" y="3396"/>
                  </a:lnTo>
                  <a:lnTo>
                    <a:pt x="240" y="3427"/>
                  </a:lnTo>
                  <a:lnTo>
                    <a:pt x="229" y="3455"/>
                  </a:lnTo>
                  <a:lnTo>
                    <a:pt x="224" y="3466"/>
                  </a:lnTo>
                  <a:lnTo>
                    <a:pt x="218" y="3477"/>
                  </a:lnTo>
                  <a:lnTo>
                    <a:pt x="210" y="3527"/>
                  </a:lnTo>
                  <a:lnTo>
                    <a:pt x="192" y="3638"/>
                  </a:lnTo>
                  <a:lnTo>
                    <a:pt x="182" y="3701"/>
                  </a:lnTo>
                  <a:lnTo>
                    <a:pt x="175" y="3759"/>
                  </a:lnTo>
                  <a:lnTo>
                    <a:pt x="169" y="3807"/>
                  </a:lnTo>
                  <a:lnTo>
                    <a:pt x="168" y="3824"/>
                  </a:lnTo>
                  <a:lnTo>
                    <a:pt x="168" y="3837"/>
                  </a:lnTo>
                  <a:lnTo>
                    <a:pt x="164" y="3871"/>
                  </a:lnTo>
                  <a:lnTo>
                    <a:pt x="153" y="3947"/>
                  </a:lnTo>
                  <a:lnTo>
                    <a:pt x="147" y="3990"/>
                  </a:lnTo>
                  <a:lnTo>
                    <a:pt x="140" y="4031"/>
                  </a:lnTo>
                  <a:lnTo>
                    <a:pt x="133" y="4063"/>
                  </a:lnTo>
                  <a:lnTo>
                    <a:pt x="129" y="4075"/>
                  </a:lnTo>
                  <a:lnTo>
                    <a:pt x="126" y="4084"/>
                  </a:lnTo>
                  <a:lnTo>
                    <a:pt x="122" y="4096"/>
                  </a:lnTo>
                  <a:lnTo>
                    <a:pt x="120" y="4110"/>
                  </a:lnTo>
                  <a:lnTo>
                    <a:pt x="118" y="4124"/>
                  </a:lnTo>
                  <a:lnTo>
                    <a:pt x="118" y="4131"/>
                  </a:lnTo>
                  <a:lnTo>
                    <a:pt x="118" y="4139"/>
                  </a:lnTo>
                  <a:lnTo>
                    <a:pt x="119" y="4146"/>
                  </a:lnTo>
                  <a:lnTo>
                    <a:pt x="121" y="4151"/>
                  </a:lnTo>
                  <a:lnTo>
                    <a:pt x="125" y="4156"/>
                  </a:lnTo>
                  <a:lnTo>
                    <a:pt x="129" y="4160"/>
                  </a:lnTo>
                  <a:lnTo>
                    <a:pt x="136" y="4163"/>
                  </a:lnTo>
                  <a:lnTo>
                    <a:pt x="143" y="4164"/>
                  </a:lnTo>
                  <a:lnTo>
                    <a:pt x="154" y="4167"/>
                  </a:lnTo>
                  <a:lnTo>
                    <a:pt x="186" y="4173"/>
                  </a:lnTo>
                  <a:lnTo>
                    <a:pt x="207" y="4176"/>
                  </a:lnTo>
                  <a:lnTo>
                    <a:pt x="231" y="4179"/>
                  </a:lnTo>
                  <a:lnTo>
                    <a:pt x="257" y="4182"/>
                  </a:lnTo>
                  <a:lnTo>
                    <a:pt x="284" y="4184"/>
                  </a:lnTo>
                  <a:lnTo>
                    <a:pt x="312" y="4184"/>
                  </a:lnTo>
                  <a:lnTo>
                    <a:pt x="339" y="4183"/>
                  </a:lnTo>
                  <a:lnTo>
                    <a:pt x="365" y="4180"/>
                  </a:lnTo>
                  <a:lnTo>
                    <a:pt x="377" y="4178"/>
                  </a:lnTo>
                  <a:lnTo>
                    <a:pt x="389" y="4175"/>
                  </a:lnTo>
                  <a:lnTo>
                    <a:pt x="400" y="4171"/>
                  </a:lnTo>
                  <a:lnTo>
                    <a:pt x="412" y="4167"/>
                  </a:lnTo>
                  <a:lnTo>
                    <a:pt x="421" y="4162"/>
                  </a:lnTo>
                  <a:lnTo>
                    <a:pt x="430" y="4155"/>
                  </a:lnTo>
                  <a:lnTo>
                    <a:pt x="437" y="4149"/>
                  </a:lnTo>
                  <a:lnTo>
                    <a:pt x="445" y="4141"/>
                  </a:lnTo>
                  <a:lnTo>
                    <a:pt x="450" y="4132"/>
                  </a:lnTo>
                  <a:lnTo>
                    <a:pt x="454" y="4123"/>
                  </a:lnTo>
                  <a:lnTo>
                    <a:pt x="455" y="4124"/>
                  </a:lnTo>
                  <a:lnTo>
                    <a:pt x="460" y="4121"/>
                  </a:lnTo>
                  <a:lnTo>
                    <a:pt x="464" y="4115"/>
                  </a:lnTo>
                  <a:lnTo>
                    <a:pt x="474" y="4112"/>
                  </a:lnTo>
                  <a:lnTo>
                    <a:pt x="486" y="4109"/>
                  </a:lnTo>
                  <a:lnTo>
                    <a:pt x="503" y="4107"/>
                  </a:lnTo>
                  <a:lnTo>
                    <a:pt x="525" y="4106"/>
                  </a:lnTo>
                  <a:lnTo>
                    <a:pt x="557" y="4174"/>
                  </a:lnTo>
                  <a:lnTo>
                    <a:pt x="591" y="4249"/>
                  </a:lnTo>
                  <a:lnTo>
                    <a:pt x="622" y="4312"/>
                  </a:lnTo>
                  <a:lnTo>
                    <a:pt x="635" y="4335"/>
                  </a:lnTo>
                  <a:lnTo>
                    <a:pt x="644" y="4349"/>
                  </a:lnTo>
                  <a:lnTo>
                    <a:pt x="675" y="4412"/>
                  </a:lnTo>
                  <a:lnTo>
                    <a:pt x="708" y="4477"/>
                  </a:lnTo>
                  <a:lnTo>
                    <a:pt x="747" y="4554"/>
                  </a:lnTo>
                  <a:lnTo>
                    <a:pt x="785" y="4635"/>
                  </a:lnTo>
                  <a:lnTo>
                    <a:pt x="819" y="4709"/>
                  </a:lnTo>
                  <a:lnTo>
                    <a:pt x="834" y="4742"/>
                  </a:lnTo>
                  <a:lnTo>
                    <a:pt x="845" y="4772"/>
                  </a:lnTo>
                  <a:lnTo>
                    <a:pt x="853" y="4795"/>
                  </a:lnTo>
                  <a:lnTo>
                    <a:pt x="858" y="4812"/>
                  </a:lnTo>
                  <a:lnTo>
                    <a:pt x="862" y="4828"/>
                  </a:lnTo>
                  <a:lnTo>
                    <a:pt x="875" y="4870"/>
                  </a:lnTo>
                  <a:lnTo>
                    <a:pt x="892" y="4932"/>
                  </a:lnTo>
                  <a:lnTo>
                    <a:pt x="901" y="4970"/>
                  </a:lnTo>
                  <a:lnTo>
                    <a:pt x="911" y="5009"/>
                  </a:lnTo>
                  <a:lnTo>
                    <a:pt x="920" y="5051"/>
                  </a:lnTo>
                  <a:lnTo>
                    <a:pt x="928" y="5094"/>
                  </a:lnTo>
                  <a:lnTo>
                    <a:pt x="935" y="5138"/>
                  </a:lnTo>
                  <a:lnTo>
                    <a:pt x="941" y="5180"/>
                  </a:lnTo>
                  <a:lnTo>
                    <a:pt x="945" y="5222"/>
                  </a:lnTo>
                  <a:lnTo>
                    <a:pt x="946" y="5261"/>
                  </a:lnTo>
                  <a:lnTo>
                    <a:pt x="946" y="5281"/>
                  </a:lnTo>
                  <a:lnTo>
                    <a:pt x="945" y="5299"/>
                  </a:lnTo>
                  <a:lnTo>
                    <a:pt x="944" y="5316"/>
                  </a:lnTo>
                  <a:lnTo>
                    <a:pt x="941" y="5332"/>
                  </a:lnTo>
                  <a:lnTo>
                    <a:pt x="934" y="5365"/>
                  </a:lnTo>
                  <a:lnTo>
                    <a:pt x="929" y="5400"/>
                  </a:lnTo>
                  <a:lnTo>
                    <a:pt x="923" y="5442"/>
                  </a:lnTo>
                  <a:lnTo>
                    <a:pt x="917" y="5485"/>
                  </a:lnTo>
                  <a:lnTo>
                    <a:pt x="914" y="5525"/>
                  </a:lnTo>
                  <a:lnTo>
                    <a:pt x="914" y="5542"/>
                  </a:lnTo>
                  <a:lnTo>
                    <a:pt x="914" y="5558"/>
                  </a:lnTo>
                  <a:lnTo>
                    <a:pt x="916" y="5570"/>
                  </a:lnTo>
                  <a:lnTo>
                    <a:pt x="917" y="5574"/>
                  </a:lnTo>
                  <a:lnTo>
                    <a:pt x="919" y="5579"/>
                  </a:lnTo>
                  <a:lnTo>
                    <a:pt x="917" y="5602"/>
                  </a:lnTo>
                  <a:lnTo>
                    <a:pt x="915" y="5629"/>
                  </a:lnTo>
                  <a:lnTo>
                    <a:pt x="910" y="5665"/>
                  </a:lnTo>
                  <a:lnTo>
                    <a:pt x="902" y="5705"/>
                  </a:lnTo>
                  <a:lnTo>
                    <a:pt x="897" y="5727"/>
                  </a:lnTo>
                  <a:lnTo>
                    <a:pt x="891" y="5749"/>
                  </a:lnTo>
                  <a:lnTo>
                    <a:pt x="884" y="5773"/>
                  </a:lnTo>
                  <a:lnTo>
                    <a:pt x="875" y="5795"/>
                  </a:lnTo>
                  <a:lnTo>
                    <a:pt x="866" y="5818"/>
                  </a:lnTo>
                  <a:lnTo>
                    <a:pt x="855" y="5841"/>
                  </a:lnTo>
                  <a:lnTo>
                    <a:pt x="822" y="5934"/>
                  </a:lnTo>
                  <a:lnTo>
                    <a:pt x="790" y="6031"/>
                  </a:lnTo>
                  <a:lnTo>
                    <a:pt x="753" y="6144"/>
                  </a:lnTo>
                  <a:lnTo>
                    <a:pt x="401" y="6562"/>
                  </a:lnTo>
                  <a:lnTo>
                    <a:pt x="399" y="6562"/>
                  </a:lnTo>
                  <a:lnTo>
                    <a:pt x="396" y="6564"/>
                  </a:lnTo>
                  <a:lnTo>
                    <a:pt x="388" y="6573"/>
                  </a:lnTo>
                  <a:lnTo>
                    <a:pt x="376" y="6586"/>
                  </a:lnTo>
                  <a:lnTo>
                    <a:pt x="365" y="6600"/>
                  </a:lnTo>
                  <a:lnTo>
                    <a:pt x="344" y="6627"/>
                  </a:lnTo>
                  <a:lnTo>
                    <a:pt x="336" y="6640"/>
                  </a:lnTo>
                  <a:lnTo>
                    <a:pt x="300" y="6698"/>
                  </a:lnTo>
                  <a:lnTo>
                    <a:pt x="273" y="6744"/>
                  </a:lnTo>
                  <a:lnTo>
                    <a:pt x="255" y="6779"/>
                  </a:lnTo>
                  <a:lnTo>
                    <a:pt x="244" y="6805"/>
                  </a:lnTo>
                  <a:lnTo>
                    <a:pt x="237" y="6822"/>
                  </a:lnTo>
                  <a:lnTo>
                    <a:pt x="235" y="6834"/>
                  </a:lnTo>
                  <a:lnTo>
                    <a:pt x="235" y="6839"/>
                  </a:lnTo>
                  <a:lnTo>
                    <a:pt x="235" y="6841"/>
                  </a:lnTo>
                  <a:lnTo>
                    <a:pt x="215" y="6867"/>
                  </a:lnTo>
                  <a:lnTo>
                    <a:pt x="210" y="6878"/>
                  </a:lnTo>
                  <a:lnTo>
                    <a:pt x="208" y="6890"/>
                  </a:lnTo>
                  <a:lnTo>
                    <a:pt x="207" y="6899"/>
                  </a:lnTo>
                  <a:lnTo>
                    <a:pt x="206" y="6907"/>
                  </a:lnTo>
                  <a:lnTo>
                    <a:pt x="208" y="6919"/>
                  </a:lnTo>
                  <a:lnTo>
                    <a:pt x="209" y="6923"/>
                  </a:lnTo>
                  <a:lnTo>
                    <a:pt x="211" y="6934"/>
                  </a:lnTo>
                  <a:lnTo>
                    <a:pt x="214" y="6944"/>
                  </a:lnTo>
                  <a:lnTo>
                    <a:pt x="219" y="6954"/>
                  </a:lnTo>
                  <a:lnTo>
                    <a:pt x="224" y="6965"/>
                  </a:lnTo>
                  <a:lnTo>
                    <a:pt x="229" y="6974"/>
                  </a:lnTo>
                  <a:lnTo>
                    <a:pt x="235" y="6984"/>
                  </a:lnTo>
                  <a:lnTo>
                    <a:pt x="250" y="7003"/>
                  </a:lnTo>
                  <a:lnTo>
                    <a:pt x="265" y="7021"/>
                  </a:lnTo>
                  <a:lnTo>
                    <a:pt x="283" y="7037"/>
                  </a:lnTo>
                  <a:lnTo>
                    <a:pt x="301" y="7053"/>
                  </a:lnTo>
                  <a:lnTo>
                    <a:pt x="319" y="7068"/>
                  </a:lnTo>
                  <a:lnTo>
                    <a:pt x="337" y="7081"/>
                  </a:lnTo>
                  <a:lnTo>
                    <a:pt x="355" y="7093"/>
                  </a:lnTo>
                  <a:lnTo>
                    <a:pt x="385" y="7112"/>
                  </a:lnTo>
                  <a:lnTo>
                    <a:pt x="405" y="7124"/>
                  </a:lnTo>
                  <a:lnTo>
                    <a:pt x="414" y="7128"/>
                  </a:lnTo>
                  <a:lnTo>
                    <a:pt x="440" y="7097"/>
                  </a:lnTo>
                  <a:lnTo>
                    <a:pt x="448" y="7103"/>
                  </a:lnTo>
                  <a:lnTo>
                    <a:pt x="456" y="7109"/>
                  </a:lnTo>
                  <a:lnTo>
                    <a:pt x="466" y="7117"/>
                  </a:lnTo>
                  <a:lnTo>
                    <a:pt x="474" y="7126"/>
                  </a:lnTo>
                  <a:lnTo>
                    <a:pt x="492" y="7147"/>
                  </a:lnTo>
                  <a:lnTo>
                    <a:pt x="509" y="7170"/>
                  </a:lnTo>
                  <a:lnTo>
                    <a:pt x="525" y="7193"/>
                  </a:lnTo>
                  <a:lnTo>
                    <a:pt x="537" y="7210"/>
                  </a:lnTo>
                  <a:lnTo>
                    <a:pt x="547" y="7228"/>
                  </a:lnTo>
                  <a:lnTo>
                    <a:pt x="556" y="7242"/>
                  </a:lnTo>
                  <a:lnTo>
                    <a:pt x="563" y="7255"/>
                  </a:lnTo>
                  <a:lnTo>
                    <a:pt x="563" y="7263"/>
                  </a:lnTo>
                  <a:lnTo>
                    <a:pt x="563" y="7301"/>
                  </a:lnTo>
                  <a:lnTo>
                    <a:pt x="564" y="7334"/>
                  </a:lnTo>
                  <a:lnTo>
                    <a:pt x="565" y="7363"/>
                  </a:lnTo>
                  <a:lnTo>
                    <a:pt x="567" y="7389"/>
                  </a:lnTo>
                  <a:lnTo>
                    <a:pt x="569" y="7411"/>
                  </a:lnTo>
                  <a:lnTo>
                    <a:pt x="571" y="7429"/>
                  </a:lnTo>
                  <a:lnTo>
                    <a:pt x="577" y="7458"/>
                  </a:lnTo>
                  <a:lnTo>
                    <a:pt x="582" y="7478"/>
                  </a:lnTo>
                  <a:lnTo>
                    <a:pt x="586" y="7488"/>
                  </a:lnTo>
                  <a:lnTo>
                    <a:pt x="589" y="7494"/>
                  </a:lnTo>
                  <a:lnTo>
                    <a:pt x="591" y="7496"/>
                  </a:lnTo>
                  <a:lnTo>
                    <a:pt x="588" y="7529"/>
                  </a:lnTo>
                  <a:lnTo>
                    <a:pt x="591" y="7541"/>
                  </a:lnTo>
                  <a:lnTo>
                    <a:pt x="594" y="7553"/>
                  </a:lnTo>
                  <a:lnTo>
                    <a:pt x="599" y="7561"/>
                  </a:lnTo>
                  <a:lnTo>
                    <a:pt x="603" y="7569"/>
                  </a:lnTo>
                  <a:lnTo>
                    <a:pt x="609" y="7575"/>
                  </a:lnTo>
                  <a:lnTo>
                    <a:pt x="612" y="7580"/>
                  </a:lnTo>
                  <a:lnTo>
                    <a:pt x="616" y="7583"/>
                  </a:lnTo>
                  <a:lnTo>
                    <a:pt x="624" y="7591"/>
                  </a:lnTo>
                  <a:lnTo>
                    <a:pt x="634" y="7598"/>
                  </a:lnTo>
                  <a:lnTo>
                    <a:pt x="643" y="7606"/>
                  </a:lnTo>
                  <a:lnTo>
                    <a:pt x="653" y="7612"/>
                  </a:lnTo>
                  <a:lnTo>
                    <a:pt x="665" y="7618"/>
                  </a:lnTo>
                  <a:lnTo>
                    <a:pt x="676" y="7623"/>
                  </a:lnTo>
                  <a:lnTo>
                    <a:pt x="701" y="7634"/>
                  </a:lnTo>
                  <a:lnTo>
                    <a:pt x="726" y="7642"/>
                  </a:lnTo>
                  <a:lnTo>
                    <a:pt x="752" y="7648"/>
                  </a:lnTo>
                  <a:lnTo>
                    <a:pt x="778" y="7653"/>
                  </a:lnTo>
                  <a:lnTo>
                    <a:pt x="804" y="7658"/>
                  </a:lnTo>
                  <a:lnTo>
                    <a:pt x="829" y="7661"/>
                  </a:lnTo>
                  <a:lnTo>
                    <a:pt x="851" y="7663"/>
                  </a:lnTo>
                  <a:lnTo>
                    <a:pt x="891" y="7665"/>
                  </a:lnTo>
                  <a:lnTo>
                    <a:pt x="917" y="7665"/>
                  </a:lnTo>
                  <a:lnTo>
                    <a:pt x="927" y="7665"/>
                  </a:lnTo>
                  <a:lnTo>
                    <a:pt x="932" y="7623"/>
                  </a:lnTo>
                  <a:lnTo>
                    <a:pt x="943" y="7624"/>
                  </a:lnTo>
                  <a:lnTo>
                    <a:pt x="954" y="7625"/>
                  </a:lnTo>
                  <a:lnTo>
                    <a:pt x="968" y="7628"/>
                  </a:lnTo>
                  <a:lnTo>
                    <a:pt x="981" y="7633"/>
                  </a:lnTo>
                  <a:lnTo>
                    <a:pt x="1011" y="7643"/>
                  </a:lnTo>
                  <a:lnTo>
                    <a:pt x="1040" y="7655"/>
                  </a:lnTo>
                  <a:lnTo>
                    <a:pt x="1067" y="7667"/>
                  </a:lnTo>
                  <a:lnTo>
                    <a:pt x="1090" y="7677"/>
                  </a:lnTo>
                  <a:lnTo>
                    <a:pt x="1111" y="7688"/>
                  </a:lnTo>
                  <a:lnTo>
                    <a:pt x="1136" y="7702"/>
                  </a:lnTo>
                  <a:lnTo>
                    <a:pt x="1163" y="7715"/>
                  </a:lnTo>
                  <a:lnTo>
                    <a:pt x="1189" y="7727"/>
                  </a:lnTo>
                  <a:lnTo>
                    <a:pt x="1217" y="7737"/>
                  </a:lnTo>
                  <a:lnTo>
                    <a:pt x="1244" y="7747"/>
                  </a:lnTo>
                  <a:lnTo>
                    <a:pt x="1272" y="7755"/>
                  </a:lnTo>
                  <a:lnTo>
                    <a:pt x="1299" y="7762"/>
                  </a:lnTo>
                  <a:lnTo>
                    <a:pt x="1327" y="7770"/>
                  </a:lnTo>
                  <a:lnTo>
                    <a:pt x="1355" y="7775"/>
                  </a:lnTo>
                  <a:lnTo>
                    <a:pt x="1383" y="7780"/>
                  </a:lnTo>
                  <a:lnTo>
                    <a:pt x="1410" y="7784"/>
                  </a:lnTo>
                  <a:lnTo>
                    <a:pt x="1437" y="7787"/>
                  </a:lnTo>
                  <a:lnTo>
                    <a:pt x="1489" y="7792"/>
                  </a:lnTo>
                  <a:lnTo>
                    <a:pt x="1539" y="7794"/>
                  </a:lnTo>
                  <a:lnTo>
                    <a:pt x="1587" y="7795"/>
                  </a:lnTo>
                  <a:lnTo>
                    <a:pt x="1630" y="7794"/>
                  </a:lnTo>
                  <a:lnTo>
                    <a:pt x="1669" y="7792"/>
                  </a:lnTo>
                  <a:lnTo>
                    <a:pt x="1702" y="7790"/>
                  </a:lnTo>
                  <a:lnTo>
                    <a:pt x="1750" y="7785"/>
                  </a:lnTo>
                  <a:lnTo>
                    <a:pt x="1766" y="7783"/>
                  </a:lnTo>
                  <a:lnTo>
                    <a:pt x="1774" y="7782"/>
                  </a:lnTo>
                  <a:lnTo>
                    <a:pt x="1780" y="7780"/>
                  </a:lnTo>
                  <a:lnTo>
                    <a:pt x="1785" y="7778"/>
                  </a:lnTo>
                  <a:lnTo>
                    <a:pt x="1790" y="7776"/>
                  </a:lnTo>
                  <a:lnTo>
                    <a:pt x="1793" y="7773"/>
                  </a:lnTo>
                  <a:lnTo>
                    <a:pt x="1796" y="7770"/>
                  </a:lnTo>
                  <a:lnTo>
                    <a:pt x="1801" y="7763"/>
                  </a:lnTo>
                  <a:lnTo>
                    <a:pt x="1803" y="7757"/>
                  </a:lnTo>
                  <a:lnTo>
                    <a:pt x="1803" y="7752"/>
                  </a:lnTo>
                  <a:lnTo>
                    <a:pt x="1803" y="7747"/>
                  </a:lnTo>
                  <a:lnTo>
                    <a:pt x="1816" y="7724"/>
                  </a:lnTo>
                  <a:lnTo>
                    <a:pt x="1819" y="7711"/>
                  </a:lnTo>
                  <a:lnTo>
                    <a:pt x="1819" y="7699"/>
                  </a:lnTo>
                  <a:lnTo>
                    <a:pt x="1818" y="7688"/>
                  </a:lnTo>
                  <a:lnTo>
                    <a:pt x="1815" y="7676"/>
                  </a:lnTo>
                  <a:lnTo>
                    <a:pt x="1811" y="7666"/>
                  </a:lnTo>
                  <a:lnTo>
                    <a:pt x="1806" y="7655"/>
                  </a:lnTo>
                  <a:lnTo>
                    <a:pt x="1799" y="7646"/>
                  </a:lnTo>
                  <a:lnTo>
                    <a:pt x="1791" y="7637"/>
                  </a:lnTo>
                  <a:lnTo>
                    <a:pt x="1782" y="7627"/>
                  </a:lnTo>
                  <a:lnTo>
                    <a:pt x="1773" y="7619"/>
                  </a:lnTo>
                  <a:lnTo>
                    <a:pt x="1762" y="7612"/>
                  </a:lnTo>
                  <a:lnTo>
                    <a:pt x="1751" y="7605"/>
                  </a:lnTo>
                  <a:lnTo>
                    <a:pt x="1728" y="7591"/>
                  </a:lnTo>
                  <a:lnTo>
                    <a:pt x="1703" y="7580"/>
                  </a:lnTo>
                  <a:lnTo>
                    <a:pt x="1677" y="7569"/>
                  </a:lnTo>
                  <a:lnTo>
                    <a:pt x="1652" y="7561"/>
                  </a:lnTo>
                  <a:lnTo>
                    <a:pt x="1629" y="7554"/>
                  </a:lnTo>
                  <a:lnTo>
                    <a:pt x="1608" y="7549"/>
                  </a:lnTo>
                  <a:lnTo>
                    <a:pt x="1576" y="7541"/>
                  </a:lnTo>
                  <a:lnTo>
                    <a:pt x="1564" y="7539"/>
                  </a:lnTo>
                  <a:lnTo>
                    <a:pt x="1549" y="7533"/>
                  </a:lnTo>
                  <a:lnTo>
                    <a:pt x="1532" y="7525"/>
                  </a:lnTo>
                  <a:lnTo>
                    <a:pt x="1514" y="7514"/>
                  </a:lnTo>
                  <a:lnTo>
                    <a:pt x="1496" y="7504"/>
                  </a:lnTo>
                  <a:lnTo>
                    <a:pt x="1478" y="7492"/>
                  </a:lnTo>
                  <a:lnTo>
                    <a:pt x="1459" y="7478"/>
                  </a:lnTo>
                  <a:lnTo>
                    <a:pt x="1423" y="7451"/>
                  </a:lnTo>
                  <a:lnTo>
                    <a:pt x="1391" y="7425"/>
                  </a:lnTo>
                  <a:lnTo>
                    <a:pt x="1365" y="7403"/>
                  </a:lnTo>
                  <a:lnTo>
                    <a:pt x="1341" y="7382"/>
                  </a:lnTo>
                  <a:lnTo>
                    <a:pt x="1347" y="7379"/>
                  </a:lnTo>
                  <a:lnTo>
                    <a:pt x="1351" y="7376"/>
                  </a:lnTo>
                  <a:lnTo>
                    <a:pt x="1354" y="7373"/>
                  </a:lnTo>
                  <a:lnTo>
                    <a:pt x="1356" y="7369"/>
                  </a:lnTo>
                  <a:lnTo>
                    <a:pt x="1358" y="7204"/>
                  </a:lnTo>
                  <a:lnTo>
                    <a:pt x="1359" y="7197"/>
                  </a:lnTo>
                  <a:lnTo>
                    <a:pt x="1360" y="7190"/>
                  </a:lnTo>
                  <a:lnTo>
                    <a:pt x="1363" y="7181"/>
                  </a:lnTo>
                  <a:lnTo>
                    <a:pt x="1366" y="7171"/>
                  </a:lnTo>
                  <a:lnTo>
                    <a:pt x="1371" y="7163"/>
                  </a:lnTo>
                  <a:lnTo>
                    <a:pt x="1377" y="7154"/>
                  </a:lnTo>
                  <a:lnTo>
                    <a:pt x="1382" y="7150"/>
                  </a:lnTo>
                  <a:lnTo>
                    <a:pt x="1386" y="7148"/>
                  </a:lnTo>
                  <a:lnTo>
                    <a:pt x="1391" y="7144"/>
                  </a:lnTo>
                  <a:lnTo>
                    <a:pt x="1404" y="7133"/>
                  </a:lnTo>
                  <a:lnTo>
                    <a:pt x="1414" y="7123"/>
                  </a:lnTo>
                  <a:lnTo>
                    <a:pt x="1424" y="7112"/>
                  </a:lnTo>
                  <a:lnTo>
                    <a:pt x="1437" y="7097"/>
                  </a:lnTo>
                  <a:lnTo>
                    <a:pt x="1450" y="7081"/>
                  </a:lnTo>
                  <a:lnTo>
                    <a:pt x="1465" y="7061"/>
                  </a:lnTo>
                  <a:lnTo>
                    <a:pt x="1479" y="7038"/>
                  </a:lnTo>
                  <a:lnTo>
                    <a:pt x="1496" y="7012"/>
                  </a:lnTo>
                  <a:lnTo>
                    <a:pt x="1511" y="6983"/>
                  </a:lnTo>
                  <a:lnTo>
                    <a:pt x="1528" y="6950"/>
                  </a:lnTo>
                  <a:lnTo>
                    <a:pt x="1543" y="6915"/>
                  </a:lnTo>
                  <a:lnTo>
                    <a:pt x="1559" y="6875"/>
                  </a:lnTo>
                  <a:lnTo>
                    <a:pt x="1574" y="6832"/>
                  </a:lnTo>
                  <a:lnTo>
                    <a:pt x="1581" y="6786"/>
                  </a:lnTo>
                  <a:lnTo>
                    <a:pt x="1588" y="6738"/>
                  </a:lnTo>
                  <a:lnTo>
                    <a:pt x="1598" y="6680"/>
                  </a:lnTo>
                  <a:lnTo>
                    <a:pt x="1611" y="6618"/>
                  </a:lnTo>
                  <a:lnTo>
                    <a:pt x="1617" y="6587"/>
                  </a:lnTo>
                  <a:lnTo>
                    <a:pt x="1624" y="6557"/>
                  </a:lnTo>
                  <a:lnTo>
                    <a:pt x="1633" y="6529"/>
                  </a:lnTo>
                  <a:lnTo>
                    <a:pt x="1641" y="6503"/>
                  </a:lnTo>
                  <a:lnTo>
                    <a:pt x="1649" y="6479"/>
                  </a:lnTo>
                  <a:lnTo>
                    <a:pt x="1659" y="6459"/>
                  </a:lnTo>
                  <a:lnTo>
                    <a:pt x="1661" y="6459"/>
                  </a:lnTo>
                  <a:lnTo>
                    <a:pt x="1665" y="6449"/>
                  </a:lnTo>
                  <a:lnTo>
                    <a:pt x="1667" y="6446"/>
                  </a:lnTo>
                  <a:lnTo>
                    <a:pt x="1679" y="6421"/>
                  </a:lnTo>
                  <a:lnTo>
                    <a:pt x="1715" y="6356"/>
                  </a:lnTo>
                  <a:lnTo>
                    <a:pt x="1763" y="6259"/>
                  </a:lnTo>
                  <a:lnTo>
                    <a:pt x="1791" y="6203"/>
                  </a:lnTo>
                  <a:lnTo>
                    <a:pt x="1820" y="6144"/>
                  </a:lnTo>
                  <a:lnTo>
                    <a:pt x="1849" y="6083"/>
                  </a:lnTo>
                  <a:lnTo>
                    <a:pt x="1877" y="6021"/>
                  </a:lnTo>
                  <a:lnTo>
                    <a:pt x="1903" y="5958"/>
                  </a:lnTo>
                  <a:lnTo>
                    <a:pt x="1927" y="5899"/>
                  </a:lnTo>
                  <a:lnTo>
                    <a:pt x="1947" y="5842"/>
                  </a:lnTo>
                  <a:lnTo>
                    <a:pt x="1955" y="5816"/>
                  </a:lnTo>
                  <a:lnTo>
                    <a:pt x="1962" y="5791"/>
                  </a:lnTo>
                  <a:lnTo>
                    <a:pt x="1969" y="5767"/>
                  </a:lnTo>
                  <a:lnTo>
                    <a:pt x="1974" y="5746"/>
                  </a:lnTo>
                  <a:lnTo>
                    <a:pt x="1976" y="5725"/>
                  </a:lnTo>
                  <a:lnTo>
                    <a:pt x="1978" y="5707"/>
                  </a:lnTo>
                  <a:lnTo>
                    <a:pt x="1989" y="5615"/>
                  </a:lnTo>
                  <a:lnTo>
                    <a:pt x="2017" y="5405"/>
                  </a:lnTo>
                  <a:lnTo>
                    <a:pt x="2034" y="5289"/>
                  </a:lnTo>
                  <a:lnTo>
                    <a:pt x="2050" y="5182"/>
                  </a:lnTo>
                  <a:lnTo>
                    <a:pt x="2063" y="5097"/>
                  </a:lnTo>
                  <a:lnTo>
                    <a:pt x="2068" y="5066"/>
                  </a:lnTo>
                  <a:lnTo>
                    <a:pt x="2072" y="5046"/>
                  </a:lnTo>
                  <a:lnTo>
                    <a:pt x="2090" y="4937"/>
                  </a:lnTo>
                  <a:lnTo>
                    <a:pt x="2129" y="4687"/>
                  </a:lnTo>
                  <a:lnTo>
                    <a:pt x="2151" y="4546"/>
                  </a:lnTo>
                  <a:lnTo>
                    <a:pt x="2171" y="4413"/>
                  </a:lnTo>
                  <a:lnTo>
                    <a:pt x="2184" y="4301"/>
                  </a:lnTo>
                  <a:lnTo>
                    <a:pt x="2190" y="4257"/>
                  </a:lnTo>
                  <a:lnTo>
                    <a:pt x="2192" y="4225"/>
                  </a:lnTo>
                  <a:lnTo>
                    <a:pt x="2222" y="4229"/>
                  </a:lnTo>
                  <a:lnTo>
                    <a:pt x="2246" y="4234"/>
                  </a:lnTo>
                  <a:lnTo>
                    <a:pt x="2263" y="4238"/>
                  </a:lnTo>
                  <a:lnTo>
                    <a:pt x="2275" y="4242"/>
                  </a:lnTo>
                  <a:lnTo>
                    <a:pt x="2276" y="4245"/>
                  </a:lnTo>
                  <a:lnTo>
                    <a:pt x="2278" y="4243"/>
                  </a:lnTo>
                  <a:lnTo>
                    <a:pt x="2277" y="4251"/>
                  </a:lnTo>
                  <a:lnTo>
                    <a:pt x="2277" y="4257"/>
                  </a:lnTo>
                  <a:lnTo>
                    <a:pt x="2278" y="4265"/>
                  </a:lnTo>
                  <a:lnTo>
                    <a:pt x="2280" y="4269"/>
                  </a:lnTo>
                  <a:lnTo>
                    <a:pt x="2282" y="4273"/>
                  </a:lnTo>
                  <a:lnTo>
                    <a:pt x="2285" y="4277"/>
                  </a:lnTo>
                  <a:lnTo>
                    <a:pt x="2289" y="4280"/>
                  </a:lnTo>
                  <a:lnTo>
                    <a:pt x="2294" y="4283"/>
                  </a:lnTo>
                  <a:lnTo>
                    <a:pt x="2301" y="4285"/>
                  </a:lnTo>
                  <a:lnTo>
                    <a:pt x="2308" y="4287"/>
                  </a:lnTo>
                  <a:lnTo>
                    <a:pt x="2317" y="4287"/>
                  </a:lnTo>
                  <a:lnTo>
                    <a:pt x="2317" y="4288"/>
                  </a:lnTo>
                  <a:lnTo>
                    <a:pt x="2319" y="4287"/>
                  </a:lnTo>
                  <a:lnTo>
                    <a:pt x="2320" y="4294"/>
                  </a:lnTo>
                  <a:lnTo>
                    <a:pt x="2322" y="4302"/>
                  </a:lnTo>
                  <a:lnTo>
                    <a:pt x="2325" y="4305"/>
                  </a:lnTo>
                  <a:lnTo>
                    <a:pt x="2328" y="4308"/>
                  </a:lnTo>
                  <a:lnTo>
                    <a:pt x="2331" y="4311"/>
                  </a:lnTo>
                  <a:lnTo>
                    <a:pt x="2335" y="4313"/>
                  </a:lnTo>
                  <a:lnTo>
                    <a:pt x="2340" y="4314"/>
                  </a:lnTo>
                  <a:lnTo>
                    <a:pt x="2345" y="4315"/>
                  </a:lnTo>
                  <a:lnTo>
                    <a:pt x="2353" y="4314"/>
                  </a:lnTo>
                  <a:lnTo>
                    <a:pt x="2361" y="4312"/>
                  </a:lnTo>
                  <a:lnTo>
                    <a:pt x="2370" y="4308"/>
                  </a:lnTo>
                  <a:lnTo>
                    <a:pt x="2381" y="4303"/>
                  </a:lnTo>
                  <a:lnTo>
                    <a:pt x="2395" y="4300"/>
                  </a:lnTo>
                  <a:lnTo>
                    <a:pt x="2409" y="4296"/>
                  </a:lnTo>
                  <a:lnTo>
                    <a:pt x="2425" y="4295"/>
                  </a:lnTo>
                  <a:lnTo>
                    <a:pt x="2428" y="4293"/>
                  </a:lnTo>
                  <a:lnTo>
                    <a:pt x="2430" y="4291"/>
                  </a:lnTo>
                  <a:lnTo>
                    <a:pt x="2433" y="4286"/>
                  </a:lnTo>
                  <a:lnTo>
                    <a:pt x="2436" y="4279"/>
                  </a:lnTo>
                  <a:lnTo>
                    <a:pt x="2436" y="4268"/>
                  </a:lnTo>
                  <a:lnTo>
                    <a:pt x="2434" y="4254"/>
                  </a:lnTo>
                  <a:lnTo>
                    <a:pt x="2431" y="42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KSO_Shape"/>
            <p:cNvSpPr>
              <a:spLocks/>
            </p:cNvSpPr>
            <p:nvPr/>
          </p:nvSpPr>
          <p:spPr bwMode="auto">
            <a:xfrm flipH="1">
              <a:off x="6230554" y="2476500"/>
              <a:ext cx="663575" cy="1905000"/>
            </a:xfrm>
            <a:custGeom>
              <a:avLst/>
              <a:gdLst>
                <a:gd name="T0" fmla="*/ 2147483646 w 2648"/>
                <a:gd name="T1" fmla="*/ 2147483646 h 7610"/>
                <a:gd name="T2" fmla="*/ 2147483646 w 2648"/>
                <a:gd name="T3" fmla="*/ 2147483646 h 7610"/>
                <a:gd name="T4" fmla="*/ 2147483646 w 2648"/>
                <a:gd name="T5" fmla="*/ 2147483646 h 7610"/>
                <a:gd name="T6" fmla="*/ 2147483646 w 2648"/>
                <a:gd name="T7" fmla="*/ 2147483646 h 7610"/>
                <a:gd name="T8" fmla="*/ 2147483646 w 2648"/>
                <a:gd name="T9" fmla="*/ 2147483646 h 7610"/>
                <a:gd name="T10" fmla="*/ 2147483646 w 2648"/>
                <a:gd name="T11" fmla="*/ 2147483646 h 7610"/>
                <a:gd name="T12" fmla="*/ 2147483646 w 2648"/>
                <a:gd name="T13" fmla="*/ 2147483646 h 7610"/>
                <a:gd name="T14" fmla="*/ 2147483646 w 2648"/>
                <a:gd name="T15" fmla="*/ 2147483646 h 7610"/>
                <a:gd name="T16" fmla="*/ 2147483646 w 2648"/>
                <a:gd name="T17" fmla="*/ 2147483646 h 7610"/>
                <a:gd name="T18" fmla="*/ 2147483646 w 2648"/>
                <a:gd name="T19" fmla="*/ 2147483646 h 7610"/>
                <a:gd name="T20" fmla="*/ 2147483646 w 2648"/>
                <a:gd name="T21" fmla="*/ 2147483646 h 7610"/>
                <a:gd name="T22" fmla="*/ 2147483646 w 2648"/>
                <a:gd name="T23" fmla="*/ 2147483646 h 7610"/>
                <a:gd name="T24" fmla="*/ 2147483646 w 2648"/>
                <a:gd name="T25" fmla="*/ 2147483646 h 7610"/>
                <a:gd name="T26" fmla="*/ 2147483646 w 2648"/>
                <a:gd name="T27" fmla="*/ 2147483646 h 7610"/>
                <a:gd name="T28" fmla="*/ 2147483646 w 2648"/>
                <a:gd name="T29" fmla="*/ 2147483646 h 7610"/>
                <a:gd name="T30" fmla="*/ 2147483646 w 2648"/>
                <a:gd name="T31" fmla="*/ 2147483646 h 7610"/>
                <a:gd name="T32" fmla="*/ 2147483646 w 2648"/>
                <a:gd name="T33" fmla="*/ 2147483646 h 7610"/>
                <a:gd name="T34" fmla="*/ 2147483646 w 2648"/>
                <a:gd name="T35" fmla="*/ 2147483646 h 7610"/>
                <a:gd name="T36" fmla="*/ 2147483646 w 2648"/>
                <a:gd name="T37" fmla="*/ 15666059 h 7610"/>
                <a:gd name="T38" fmla="*/ 2147483646 w 2648"/>
                <a:gd name="T39" fmla="*/ 2147483646 h 7610"/>
                <a:gd name="T40" fmla="*/ 2147483646 w 2648"/>
                <a:gd name="T41" fmla="*/ 2147483646 h 7610"/>
                <a:gd name="T42" fmla="*/ 2147483646 w 2648"/>
                <a:gd name="T43" fmla="*/ 2147483646 h 7610"/>
                <a:gd name="T44" fmla="*/ 2147483646 w 2648"/>
                <a:gd name="T45" fmla="*/ 2147483646 h 7610"/>
                <a:gd name="T46" fmla="*/ 2147483646 w 2648"/>
                <a:gd name="T47" fmla="*/ 2147483646 h 7610"/>
                <a:gd name="T48" fmla="*/ 2147483646 w 2648"/>
                <a:gd name="T49" fmla="*/ 2147483646 h 7610"/>
                <a:gd name="T50" fmla="*/ 2147483646 w 2648"/>
                <a:gd name="T51" fmla="*/ 2147483646 h 7610"/>
                <a:gd name="T52" fmla="*/ 2147483646 w 2648"/>
                <a:gd name="T53" fmla="*/ 2147483646 h 7610"/>
                <a:gd name="T54" fmla="*/ 2147483646 w 2648"/>
                <a:gd name="T55" fmla="*/ 2147483646 h 7610"/>
                <a:gd name="T56" fmla="*/ 1758399825 w 2648"/>
                <a:gd name="T57" fmla="*/ 2147483646 h 7610"/>
                <a:gd name="T58" fmla="*/ 690775310 w 2648"/>
                <a:gd name="T59" fmla="*/ 2147483646 h 7610"/>
                <a:gd name="T60" fmla="*/ 251190954 w 2648"/>
                <a:gd name="T61" fmla="*/ 2147483646 h 7610"/>
                <a:gd name="T62" fmla="*/ 2147483646 w 2648"/>
                <a:gd name="T63" fmla="*/ 2147483646 h 7610"/>
                <a:gd name="T64" fmla="*/ 2147483646 w 2648"/>
                <a:gd name="T65" fmla="*/ 2147483646 h 7610"/>
                <a:gd name="T66" fmla="*/ 2147483646 w 2648"/>
                <a:gd name="T67" fmla="*/ 2147483646 h 7610"/>
                <a:gd name="T68" fmla="*/ 2147483646 w 2648"/>
                <a:gd name="T69" fmla="*/ 2147483646 h 7610"/>
                <a:gd name="T70" fmla="*/ 2147483646 w 2648"/>
                <a:gd name="T71" fmla="*/ 2147483646 h 7610"/>
                <a:gd name="T72" fmla="*/ 2147483646 w 2648"/>
                <a:gd name="T73" fmla="*/ 2147483646 h 7610"/>
                <a:gd name="T74" fmla="*/ 2147483646 w 2648"/>
                <a:gd name="T75" fmla="*/ 2147483646 h 7610"/>
                <a:gd name="T76" fmla="*/ 2147483646 w 2648"/>
                <a:gd name="T77" fmla="*/ 2147483646 h 7610"/>
                <a:gd name="T78" fmla="*/ 2147483646 w 2648"/>
                <a:gd name="T79" fmla="*/ 2147483646 h 7610"/>
                <a:gd name="T80" fmla="*/ 2147483646 w 2648"/>
                <a:gd name="T81" fmla="*/ 2147483646 h 7610"/>
                <a:gd name="T82" fmla="*/ 2147483646 w 2648"/>
                <a:gd name="T83" fmla="*/ 2147483646 h 7610"/>
                <a:gd name="T84" fmla="*/ 2147483646 w 2648"/>
                <a:gd name="T85" fmla="*/ 2147483646 h 7610"/>
                <a:gd name="T86" fmla="*/ 2147483646 w 2648"/>
                <a:gd name="T87" fmla="*/ 2147483646 h 7610"/>
                <a:gd name="T88" fmla="*/ 2147483646 w 2648"/>
                <a:gd name="T89" fmla="*/ 2147483646 h 7610"/>
                <a:gd name="T90" fmla="*/ 2147483646 w 2648"/>
                <a:gd name="T91" fmla="*/ 2147483646 h 7610"/>
                <a:gd name="T92" fmla="*/ 2147483646 w 2648"/>
                <a:gd name="T93" fmla="*/ 2147483646 h 7610"/>
                <a:gd name="T94" fmla="*/ 2147483646 w 2648"/>
                <a:gd name="T95" fmla="*/ 2147483646 h 7610"/>
                <a:gd name="T96" fmla="*/ 2147483646 w 2648"/>
                <a:gd name="T97" fmla="*/ 2147483646 h 7610"/>
                <a:gd name="T98" fmla="*/ 2147483646 w 2648"/>
                <a:gd name="T99" fmla="*/ 2147483646 h 7610"/>
                <a:gd name="T100" fmla="*/ 2147483646 w 2648"/>
                <a:gd name="T101" fmla="*/ 2147483646 h 7610"/>
                <a:gd name="T102" fmla="*/ 2147483646 w 2648"/>
                <a:gd name="T103" fmla="*/ 2147483646 h 7610"/>
                <a:gd name="T104" fmla="*/ 2147483646 w 2648"/>
                <a:gd name="T105" fmla="*/ 2147483646 h 7610"/>
                <a:gd name="T106" fmla="*/ 2147483646 w 2648"/>
                <a:gd name="T107" fmla="*/ 2147483646 h 7610"/>
                <a:gd name="T108" fmla="*/ 2147483646 w 2648"/>
                <a:gd name="T109" fmla="*/ 2147483646 h 7610"/>
                <a:gd name="T110" fmla="*/ 2147483646 w 2648"/>
                <a:gd name="T111" fmla="*/ 2147483646 h 7610"/>
                <a:gd name="T112" fmla="*/ 2147483646 w 2648"/>
                <a:gd name="T113" fmla="*/ 2147483646 h 7610"/>
                <a:gd name="T114" fmla="*/ 2147483646 w 2648"/>
                <a:gd name="T115" fmla="*/ 2147483646 h 7610"/>
                <a:gd name="T116" fmla="*/ 2147483646 w 2648"/>
                <a:gd name="T117" fmla="*/ 2147483646 h 7610"/>
                <a:gd name="T118" fmla="*/ 2147483646 w 2648"/>
                <a:gd name="T119" fmla="*/ 2147483646 h 7610"/>
                <a:gd name="T120" fmla="*/ 2147483646 w 2648"/>
                <a:gd name="T121" fmla="*/ 2147483646 h 7610"/>
                <a:gd name="T122" fmla="*/ 2147483646 w 2648"/>
                <a:gd name="T123" fmla="*/ 2147483646 h 7610"/>
                <a:gd name="T124" fmla="*/ 2147483646 w 2648"/>
                <a:gd name="T125" fmla="*/ 2147483646 h 76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48" h="7610">
                  <a:moveTo>
                    <a:pt x="2648" y="6944"/>
                  </a:moveTo>
                  <a:lnTo>
                    <a:pt x="2648" y="6944"/>
                  </a:lnTo>
                  <a:lnTo>
                    <a:pt x="2648" y="6875"/>
                  </a:lnTo>
                  <a:lnTo>
                    <a:pt x="2638" y="6835"/>
                  </a:lnTo>
                  <a:lnTo>
                    <a:pt x="2629" y="6793"/>
                  </a:lnTo>
                  <a:lnTo>
                    <a:pt x="2616" y="6745"/>
                  </a:lnTo>
                  <a:lnTo>
                    <a:pt x="2601" y="6695"/>
                  </a:lnTo>
                  <a:lnTo>
                    <a:pt x="2593" y="6671"/>
                  </a:lnTo>
                  <a:lnTo>
                    <a:pt x="2584" y="6649"/>
                  </a:lnTo>
                  <a:lnTo>
                    <a:pt x="2576" y="6631"/>
                  </a:lnTo>
                  <a:lnTo>
                    <a:pt x="2568" y="6615"/>
                  </a:lnTo>
                  <a:lnTo>
                    <a:pt x="2565" y="6609"/>
                  </a:lnTo>
                  <a:lnTo>
                    <a:pt x="2561" y="6604"/>
                  </a:lnTo>
                  <a:lnTo>
                    <a:pt x="2556" y="6599"/>
                  </a:lnTo>
                  <a:lnTo>
                    <a:pt x="2552" y="6597"/>
                  </a:lnTo>
                  <a:lnTo>
                    <a:pt x="2539" y="6590"/>
                  </a:lnTo>
                  <a:lnTo>
                    <a:pt x="2529" y="6584"/>
                  </a:lnTo>
                  <a:lnTo>
                    <a:pt x="2523" y="6579"/>
                  </a:lnTo>
                  <a:lnTo>
                    <a:pt x="2519" y="6575"/>
                  </a:lnTo>
                  <a:lnTo>
                    <a:pt x="2512" y="6562"/>
                  </a:lnTo>
                  <a:lnTo>
                    <a:pt x="2507" y="6554"/>
                  </a:lnTo>
                  <a:lnTo>
                    <a:pt x="2499" y="6543"/>
                  </a:lnTo>
                  <a:lnTo>
                    <a:pt x="2489" y="6530"/>
                  </a:lnTo>
                  <a:lnTo>
                    <a:pt x="2478" y="6513"/>
                  </a:lnTo>
                  <a:lnTo>
                    <a:pt x="2456" y="6478"/>
                  </a:lnTo>
                  <a:lnTo>
                    <a:pt x="2432" y="6435"/>
                  </a:lnTo>
                  <a:lnTo>
                    <a:pt x="2430" y="6423"/>
                  </a:lnTo>
                  <a:lnTo>
                    <a:pt x="2425" y="6392"/>
                  </a:lnTo>
                  <a:lnTo>
                    <a:pt x="2419" y="6350"/>
                  </a:lnTo>
                  <a:lnTo>
                    <a:pt x="2418" y="6328"/>
                  </a:lnTo>
                  <a:lnTo>
                    <a:pt x="2417" y="6307"/>
                  </a:lnTo>
                  <a:lnTo>
                    <a:pt x="2417" y="6295"/>
                  </a:lnTo>
                  <a:lnTo>
                    <a:pt x="2415" y="6281"/>
                  </a:lnTo>
                  <a:lnTo>
                    <a:pt x="2411" y="6245"/>
                  </a:lnTo>
                  <a:lnTo>
                    <a:pt x="2403" y="6200"/>
                  </a:lnTo>
                  <a:lnTo>
                    <a:pt x="2391" y="6149"/>
                  </a:lnTo>
                  <a:lnTo>
                    <a:pt x="2384" y="6122"/>
                  </a:lnTo>
                  <a:lnTo>
                    <a:pt x="2377" y="6095"/>
                  </a:lnTo>
                  <a:lnTo>
                    <a:pt x="2369" y="6067"/>
                  </a:lnTo>
                  <a:lnTo>
                    <a:pt x="2359" y="6040"/>
                  </a:lnTo>
                  <a:lnTo>
                    <a:pt x="2349" y="6013"/>
                  </a:lnTo>
                  <a:lnTo>
                    <a:pt x="2339" y="5986"/>
                  </a:lnTo>
                  <a:lnTo>
                    <a:pt x="2327" y="5960"/>
                  </a:lnTo>
                  <a:lnTo>
                    <a:pt x="2315" y="5935"/>
                  </a:lnTo>
                  <a:lnTo>
                    <a:pt x="2308" y="5923"/>
                  </a:lnTo>
                  <a:lnTo>
                    <a:pt x="2303" y="5910"/>
                  </a:lnTo>
                  <a:lnTo>
                    <a:pt x="2293" y="5883"/>
                  </a:lnTo>
                  <a:lnTo>
                    <a:pt x="2286" y="5854"/>
                  </a:lnTo>
                  <a:lnTo>
                    <a:pt x="2278" y="5824"/>
                  </a:lnTo>
                  <a:lnTo>
                    <a:pt x="2273" y="5793"/>
                  </a:lnTo>
                  <a:lnTo>
                    <a:pt x="2269" y="5762"/>
                  </a:lnTo>
                  <a:lnTo>
                    <a:pt x="2261" y="5701"/>
                  </a:lnTo>
                  <a:lnTo>
                    <a:pt x="2257" y="5671"/>
                  </a:lnTo>
                  <a:lnTo>
                    <a:pt x="2252" y="5643"/>
                  </a:lnTo>
                  <a:lnTo>
                    <a:pt x="2247" y="5616"/>
                  </a:lnTo>
                  <a:lnTo>
                    <a:pt x="2241" y="5591"/>
                  </a:lnTo>
                  <a:lnTo>
                    <a:pt x="2234" y="5568"/>
                  </a:lnTo>
                  <a:lnTo>
                    <a:pt x="2230" y="5559"/>
                  </a:lnTo>
                  <a:lnTo>
                    <a:pt x="2224" y="5550"/>
                  </a:lnTo>
                  <a:lnTo>
                    <a:pt x="2219" y="5540"/>
                  </a:lnTo>
                  <a:lnTo>
                    <a:pt x="2214" y="5533"/>
                  </a:lnTo>
                  <a:lnTo>
                    <a:pt x="2208" y="5526"/>
                  </a:lnTo>
                  <a:lnTo>
                    <a:pt x="2201" y="5521"/>
                  </a:lnTo>
                  <a:lnTo>
                    <a:pt x="2193" y="5505"/>
                  </a:lnTo>
                  <a:lnTo>
                    <a:pt x="2185" y="5489"/>
                  </a:lnTo>
                  <a:lnTo>
                    <a:pt x="2174" y="5471"/>
                  </a:lnTo>
                  <a:lnTo>
                    <a:pt x="2161" y="5452"/>
                  </a:lnTo>
                  <a:lnTo>
                    <a:pt x="2148" y="5434"/>
                  </a:lnTo>
                  <a:lnTo>
                    <a:pt x="2140" y="5427"/>
                  </a:lnTo>
                  <a:lnTo>
                    <a:pt x="2133" y="5421"/>
                  </a:lnTo>
                  <a:lnTo>
                    <a:pt x="2126" y="5416"/>
                  </a:lnTo>
                  <a:lnTo>
                    <a:pt x="2120" y="5413"/>
                  </a:lnTo>
                  <a:lnTo>
                    <a:pt x="2122" y="5399"/>
                  </a:lnTo>
                  <a:lnTo>
                    <a:pt x="2126" y="5361"/>
                  </a:lnTo>
                  <a:lnTo>
                    <a:pt x="2131" y="5306"/>
                  </a:lnTo>
                  <a:lnTo>
                    <a:pt x="2133" y="5275"/>
                  </a:lnTo>
                  <a:lnTo>
                    <a:pt x="2134" y="5240"/>
                  </a:lnTo>
                  <a:lnTo>
                    <a:pt x="2135" y="5206"/>
                  </a:lnTo>
                  <a:lnTo>
                    <a:pt x="2134" y="5172"/>
                  </a:lnTo>
                  <a:lnTo>
                    <a:pt x="2132" y="5139"/>
                  </a:lnTo>
                  <a:lnTo>
                    <a:pt x="2128" y="5107"/>
                  </a:lnTo>
                  <a:lnTo>
                    <a:pt x="2126" y="5092"/>
                  </a:lnTo>
                  <a:lnTo>
                    <a:pt x="2123" y="5078"/>
                  </a:lnTo>
                  <a:lnTo>
                    <a:pt x="2119" y="5064"/>
                  </a:lnTo>
                  <a:lnTo>
                    <a:pt x="2114" y="5052"/>
                  </a:lnTo>
                  <a:lnTo>
                    <a:pt x="2109" y="5039"/>
                  </a:lnTo>
                  <a:lnTo>
                    <a:pt x="2104" y="5029"/>
                  </a:lnTo>
                  <a:lnTo>
                    <a:pt x="2098" y="5021"/>
                  </a:lnTo>
                  <a:lnTo>
                    <a:pt x="2091" y="5012"/>
                  </a:lnTo>
                  <a:lnTo>
                    <a:pt x="2094" y="4997"/>
                  </a:lnTo>
                  <a:lnTo>
                    <a:pt x="2096" y="4978"/>
                  </a:lnTo>
                  <a:lnTo>
                    <a:pt x="2098" y="4954"/>
                  </a:lnTo>
                  <a:lnTo>
                    <a:pt x="2098" y="4926"/>
                  </a:lnTo>
                  <a:lnTo>
                    <a:pt x="2097" y="4911"/>
                  </a:lnTo>
                  <a:lnTo>
                    <a:pt x="2096" y="4895"/>
                  </a:lnTo>
                  <a:lnTo>
                    <a:pt x="2094" y="4878"/>
                  </a:lnTo>
                  <a:lnTo>
                    <a:pt x="2091" y="4861"/>
                  </a:lnTo>
                  <a:lnTo>
                    <a:pt x="2085" y="4844"/>
                  </a:lnTo>
                  <a:lnTo>
                    <a:pt x="2080" y="4827"/>
                  </a:lnTo>
                  <a:lnTo>
                    <a:pt x="2089" y="4803"/>
                  </a:lnTo>
                  <a:lnTo>
                    <a:pt x="2096" y="4777"/>
                  </a:lnTo>
                  <a:lnTo>
                    <a:pt x="2104" y="4747"/>
                  </a:lnTo>
                  <a:lnTo>
                    <a:pt x="2111" y="4714"/>
                  </a:lnTo>
                  <a:lnTo>
                    <a:pt x="2114" y="4699"/>
                  </a:lnTo>
                  <a:lnTo>
                    <a:pt x="2117" y="4684"/>
                  </a:lnTo>
                  <a:lnTo>
                    <a:pt x="2118" y="4671"/>
                  </a:lnTo>
                  <a:lnTo>
                    <a:pt x="2118" y="4658"/>
                  </a:lnTo>
                  <a:lnTo>
                    <a:pt x="2116" y="4648"/>
                  </a:lnTo>
                  <a:lnTo>
                    <a:pt x="2114" y="4644"/>
                  </a:lnTo>
                  <a:lnTo>
                    <a:pt x="2112" y="4641"/>
                  </a:lnTo>
                  <a:lnTo>
                    <a:pt x="2110" y="4627"/>
                  </a:lnTo>
                  <a:lnTo>
                    <a:pt x="2106" y="4594"/>
                  </a:lnTo>
                  <a:lnTo>
                    <a:pt x="2105" y="4574"/>
                  </a:lnTo>
                  <a:lnTo>
                    <a:pt x="2105" y="4555"/>
                  </a:lnTo>
                  <a:lnTo>
                    <a:pt x="2106" y="4535"/>
                  </a:lnTo>
                  <a:lnTo>
                    <a:pt x="2107" y="4527"/>
                  </a:lnTo>
                  <a:lnTo>
                    <a:pt x="2109" y="4518"/>
                  </a:lnTo>
                  <a:lnTo>
                    <a:pt x="2122" y="4479"/>
                  </a:lnTo>
                  <a:lnTo>
                    <a:pt x="2134" y="4435"/>
                  </a:lnTo>
                  <a:lnTo>
                    <a:pt x="2148" y="4381"/>
                  </a:lnTo>
                  <a:lnTo>
                    <a:pt x="2154" y="4351"/>
                  </a:lnTo>
                  <a:lnTo>
                    <a:pt x="2160" y="4320"/>
                  </a:lnTo>
                  <a:lnTo>
                    <a:pt x="2165" y="4287"/>
                  </a:lnTo>
                  <a:lnTo>
                    <a:pt x="2171" y="4255"/>
                  </a:lnTo>
                  <a:lnTo>
                    <a:pt x="2174" y="4222"/>
                  </a:lnTo>
                  <a:lnTo>
                    <a:pt x="2175" y="4190"/>
                  </a:lnTo>
                  <a:lnTo>
                    <a:pt x="2175" y="4158"/>
                  </a:lnTo>
                  <a:lnTo>
                    <a:pt x="2173" y="4128"/>
                  </a:lnTo>
                  <a:lnTo>
                    <a:pt x="2165" y="4039"/>
                  </a:lnTo>
                  <a:lnTo>
                    <a:pt x="2164" y="4025"/>
                  </a:lnTo>
                  <a:lnTo>
                    <a:pt x="2159" y="3986"/>
                  </a:lnTo>
                  <a:lnTo>
                    <a:pt x="2155" y="3961"/>
                  </a:lnTo>
                  <a:lnTo>
                    <a:pt x="2150" y="3935"/>
                  </a:lnTo>
                  <a:lnTo>
                    <a:pt x="2142" y="3908"/>
                  </a:lnTo>
                  <a:lnTo>
                    <a:pt x="2135" y="3883"/>
                  </a:lnTo>
                  <a:lnTo>
                    <a:pt x="2139" y="3867"/>
                  </a:lnTo>
                  <a:lnTo>
                    <a:pt x="2146" y="3842"/>
                  </a:lnTo>
                  <a:lnTo>
                    <a:pt x="2149" y="3826"/>
                  </a:lnTo>
                  <a:lnTo>
                    <a:pt x="2151" y="3809"/>
                  </a:lnTo>
                  <a:lnTo>
                    <a:pt x="2152" y="3790"/>
                  </a:lnTo>
                  <a:lnTo>
                    <a:pt x="2152" y="3772"/>
                  </a:lnTo>
                  <a:lnTo>
                    <a:pt x="2151" y="3750"/>
                  </a:lnTo>
                  <a:lnTo>
                    <a:pt x="2152" y="3729"/>
                  </a:lnTo>
                  <a:lnTo>
                    <a:pt x="2154" y="3710"/>
                  </a:lnTo>
                  <a:lnTo>
                    <a:pt x="2157" y="3694"/>
                  </a:lnTo>
                  <a:lnTo>
                    <a:pt x="2163" y="3666"/>
                  </a:lnTo>
                  <a:lnTo>
                    <a:pt x="2165" y="3655"/>
                  </a:lnTo>
                  <a:lnTo>
                    <a:pt x="2165" y="3646"/>
                  </a:lnTo>
                  <a:lnTo>
                    <a:pt x="2167" y="3588"/>
                  </a:lnTo>
                  <a:lnTo>
                    <a:pt x="2167" y="3554"/>
                  </a:lnTo>
                  <a:lnTo>
                    <a:pt x="2166" y="3541"/>
                  </a:lnTo>
                  <a:lnTo>
                    <a:pt x="2165" y="3532"/>
                  </a:lnTo>
                  <a:lnTo>
                    <a:pt x="2163" y="3514"/>
                  </a:lnTo>
                  <a:lnTo>
                    <a:pt x="2161" y="3489"/>
                  </a:lnTo>
                  <a:lnTo>
                    <a:pt x="2159" y="3475"/>
                  </a:lnTo>
                  <a:lnTo>
                    <a:pt x="2156" y="3459"/>
                  </a:lnTo>
                  <a:lnTo>
                    <a:pt x="2153" y="3444"/>
                  </a:lnTo>
                  <a:lnTo>
                    <a:pt x="2148" y="3428"/>
                  </a:lnTo>
                  <a:lnTo>
                    <a:pt x="2148" y="3427"/>
                  </a:lnTo>
                  <a:lnTo>
                    <a:pt x="2150" y="3427"/>
                  </a:lnTo>
                  <a:lnTo>
                    <a:pt x="2150" y="3421"/>
                  </a:lnTo>
                  <a:lnTo>
                    <a:pt x="2165" y="3377"/>
                  </a:lnTo>
                  <a:lnTo>
                    <a:pt x="2190" y="3311"/>
                  </a:lnTo>
                  <a:lnTo>
                    <a:pt x="2204" y="3277"/>
                  </a:lnTo>
                  <a:lnTo>
                    <a:pt x="2217" y="3243"/>
                  </a:lnTo>
                  <a:lnTo>
                    <a:pt x="2230" y="3215"/>
                  </a:lnTo>
                  <a:lnTo>
                    <a:pt x="2240" y="3195"/>
                  </a:lnTo>
                  <a:lnTo>
                    <a:pt x="2255" y="3158"/>
                  </a:lnTo>
                  <a:lnTo>
                    <a:pt x="2268" y="3118"/>
                  </a:lnTo>
                  <a:lnTo>
                    <a:pt x="2285" y="3068"/>
                  </a:lnTo>
                  <a:lnTo>
                    <a:pt x="2301" y="3013"/>
                  </a:lnTo>
                  <a:lnTo>
                    <a:pt x="2308" y="2985"/>
                  </a:lnTo>
                  <a:lnTo>
                    <a:pt x="2315" y="2957"/>
                  </a:lnTo>
                  <a:lnTo>
                    <a:pt x="2321" y="2929"/>
                  </a:lnTo>
                  <a:lnTo>
                    <a:pt x="2325" y="2903"/>
                  </a:lnTo>
                  <a:lnTo>
                    <a:pt x="2328" y="2878"/>
                  </a:lnTo>
                  <a:lnTo>
                    <a:pt x="2329" y="2855"/>
                  </a:lnTo>
                  <a:lnTo>
                    <a:pt x="2343" y="2691"/>
                  </a:lnTo>
                  <a:lnTo>
                    <a:pt x="2345" y="2646"/>
                  </a:lnTo>
                  <a:lnTo>
                    <a:pt x="2346" y="2589"/>
                  </a:lnTo>
                  <a:lnTo>
                    <a:pt x="2347" y="2487"/>
                  </a:lnTo>
                  <a:lnTo>
                    <a:pt x="2346" y="2452"/>
                  </a:lnTo>
                  <a:lnTo>
                    <a:pt x="2345" y="2416"/>
                  </a:lnTo>
                  <a:lnTo>
                    <a:pt x="2344" y="2397"/>
                  </a:lnTo>
                  <a:lnTo>
                    <a:pt x="2345" y="2379"/>
                  </a:lnTo>
                  <a:lnTo>
                    <a:pt x="2347" y="2362"/>
                  </a:lnTo>
                  <a:lnTo>
                    <a:pt x="2350" y="2344"/>
                  </a:lnTo>
                  <a:lnTo>
                    <a:pt x="2355" y="2314"/>
                  </a:lnTo>
                  <a:lnTo>
                    <a:pt x="2361" y="2262"/>
                  </a:lnTo>
                  <a:lnTo>
                    <a:pt x="2368" y="2196"/>
                  </a:lnTo>
                  <a:lnTo>
                    <a:pt x="2373" y="2122"/>
                  </a:lnTo>
                  <a:lnTo>
                    <a:pt x="2375" y="2084"/>
                  </a:lnTo>
                  <a:lnTo>
                    <a:pt x="2377" y="2046"/>
                  </a:lnTo>
                  <a:lnTo>
                    <a:pt x="2377" y="2010"/>
                  </a:lnTo>
                  <a:lnTo>
                    <a:pt x="2377" y="1976"/>
                  </a:lnTo>
                  <a:lnTo>
                    <a:pt x="2376" y="1944"/>
                  </a:lnTo>
                  <a:lnTo>
                    <a:pt x="2373" y="1917"/>
                  </a:lnTo>
                  <a:lnTo>
                    <a:pt x="2370" y="1893"/>
                  </a:lnTo>
                  <a:lnTo>
                    <a:pt x="2368" y="1883"/>
                  </a:lnTo>
                  <a:lnTo>
                    <a:pt x="2364" y="1875"/>
                  </a:lnTo>
                  <a:lnTo>
                    <a:pt x="2353" y="1845"/>
                  </a:lnTo>
                  <a:lnTo>
                    <a:pt x="2345" y="1819"/>
                  </a:lnTo>
                  <a:lnTo>
                    <a:pt x="2345" y="1811"/>
                  </a:lnTo>
                  <a:lnTo>
                    <a:pt x="2343" y="1811"/>
                  </a:lnTo>
                  <a:lnTo>
                    <a:pt x="2336" y="1784"/>
                  </a:lnTo>
                  <a:lnTo>
                    <a:pt x="2333" y="1761"/>
                  </a:lnTo>
                  <a:lnTo>
                    <a:pt x="2332" y="1744"/>
                  </a:lnTo>
                  <a:lnTo>
                    <a:pt x="2332" y="1732"/>
                  </a:lnTo>
                  <a:lnTo>
                    <a:pt x="2331" y="1725"/>
                  </a:lnTo>
                  <a:lnTo>
                    <a:pt x="2329" y="1709"/>
                  </a:lnTo>
                  <a:lnTo>
                    <a:pt x="2325" y="1686"/>
                  </a:lnTo>
                  <a:lnTo>
                    <a:pt x="2319" y="1658"/>
                  </a:lnTo>
                  <a:lnTo>
                    <a:pt x="2311" y="1625"/>
                  </a:lnTo>
                  <a:lnTo>
                    <a:pt x="2299" y="1589"/>
                  </a:lnTo>
                  <a:lnTo>
                    <a:pt x="2287" y="1550"/>
                  </a:lnTo>
                  <a:lnTo>
                    <a:pt x="2270" y="1510"/>
                  </a:lnTo>
                  <a:lnTo>
                    <a:pt x="2262" y="1490"/>
                  </a:lnTo>
                  <a:lnTo>
                    <a:pt x="2251" y="1471"/>
                  </a:lnTo>
                  <a:lnTo>
                    <a:pt x="2241" y="1451"/>
                  </a:lnTo>
                  <a:lnTo>
                    <a:pt x="2230" y="1432"/>
                  </a:lnTo>
                  <a:lnTo>
                    <a:pt x="2218" y="1414"/>
                  </a:lnTo>
                  <a:lnTo>
                    <a:pt x="2205" y="1396"/>
                  </a:lnTo>
                  <a:lnTo>
                    <a:pt x="2191" y="1379"/>
                  </a:lnTo>
                  <a:lnTo>
                    <a:pt x="2177" y="1363"/>
                  </a:lnTo>
                  <a:lnTo>
                    <a:pt x="2161" y="1348"/>
                  </a:lnTo>
                  <a:lnTo>
                    <a:pt x="2145" y="1335"/>
                  </a:lnTo>
                  <a:lnTo>
                    <a:pt x="2127" y="1322"/>
                  </a:lnTo>
                  <a:lnTo>
                    <a:pt x="2109" y="1312"/>
                  </a:lnTo>
                  <a:lnTo>
                    <a:pt x="2090" y="1304"/>
                  </a:lnTo>
                  <a:lnTo>
                    <a:pt x="2070" y="1296"/>
                  </a:lnTo>
                  <a:lnTo>
                    <a:pt x="2048" y="1292"/>
                  </a:lnTo>
                  <a:lnTo>
                    <a:pt x="2026" y="1289"/>
                  </a:lnTo>
                  <a:lnTo>
                    <a:pt x="2014" y="1267"/>
                  </a:lnTo>
                  <a:lnTo>
                    <a:pt x="2005" y="1253"/>
                  </a:lnTo>
                  <a:lnTo>
                    <a:pt x="1993" y="1237"/>
                  </a:lnTo>
                  <a:lnTo>
                    <a:pt x="1981" y="1222"/>
                  </a:lnTo>
                  <a:lnTo>
                    <a:pt x="1965" y="1205"/>
                  </a:lnTo>
                  <a:lnTo>
                    <a:pt x="1947" y="1189"/>
                  </a:lnTo>
                  <a:lnTo>
                    <a:pt x="1938" y="1182"/>
                  </a:lnTo>
                  <a:lnTo>
                    <a:pt x="1928" y="1175"/>
                  </a:lnTo>
                  <a:lnTo>
                    <a:pt x="1929" y="1158"/>
                  </a:lnTo>
                  <a:lnTo>
                    <a:pt x="1928" y="1136"/>
                  </a:lnTo>
                  <a:lnTo>
                    <a:pt x="1926" y="1110"/>
                  </a:lnTo>
                  <a:lnTo>
                    <a:pt x="1922" y="1080"/>
                  </a:lnTo>
                  <a:lnTo>
                    <a:pt x="1917" y="1064"/>
                  </a:lnTo>
                  <a:lnTo>
                    <a:pt x="1913" y="1048"/>
                  </a:lnTo>
                  <a:lnTo>
                    <a:pt x="1908" y="1033"/>
                  </a:lnTo>
                  <a:lnTo>
                    <a:pt x="1902" y="1016"/>
                  </a:lnTo>
                  <a:lnTo>
                    <a:pt x="1895" y="1001"/>
                  </a:lnTo>
                  <a:lnTo>
                    <a:pt x="1886" y="985"/>
                  </a:lnTo>
                  <a:lnTo>
                    <a:pt x="1877" y="970"/>
                  </a:lnTo>
                  <a:lnTo>
                    <a:pt x="1866" y="955"/>
                  </a:lnTo>
                  <a:lnTo>
                    <a:pt x="1861" y="949"/>
                  </a:lnTo>
                  <a:lnTo>
                    <a:pt x="1850" y="932"/>
                  </a:lnTo>
                  <a:lnTo>
                    <a:pt x="1833" y="905"/>
                  </a:lnTo>
                  <a:lnTo>
                    <a:pt x="1825" y="890"/>
                  </a:lnTo>
                  <a:lnTo>
                    <a:pt x="1816" y="872"/>
                  </a:lnTo>
                  <a:lnTo>
                    <a:pt x="1807" y="853"/>
                  </a:lnTo>
                  <a:lnTo>
                    <a:pt x="1799" y="834"/>
                  </a:lnTo>
                  <a:lnTo>
                    <a:pt x="1792" y="812"/>
                  </a:lnTo>
                  <a:lnTo>
                    <a:pt x="1786" y="790"/>
                  </a:lnTo>
                  <a:lnTo>
                    <a:pt x="1781" y="768"/>
                  </a:lnTo>
                  <a:lnTo>
                    <a:pt x="1778" y="745"/>
                  </a:lnTo>
                  <a:lnTo>
                    <a:pt x="1778" y="724"/>
                  </a:lnTo>
                  <a:lnTo>
                    <a:pt x="1779" y="712"/>
                  </a:lnTo>
                  <a:lnTo>
                    <a:pt x="1780" y="701"/>
                  </a:lnTo>
                  <a:lnTo>
                    <a:pt x="1786" y="687"/>
                  </a:lnTo>
                  <a:lnTo>
                    <a:pt x="1798" y="649"/>
                  </a:lnTo>
                  <a:lnTo>
                    <a:pt x="1805" y="622"/>
                  </a:lnTo>
                  <a:lnTo>
                    <a:pt x="1814" y="592"/>
                  </a:lnTo>
                  <a:lnTo>
                    <a:pt x="1820" y="559"/>
                  </a:lnTo>
                  <a:lnTo>
                    <a:pt x="1826" y="522"/>
                  </a:lnTo>
                  <a:lnTo>
                    <a:pt x="1830" y="485"/>
                  </a:lnTo>
                  <a:lnTo>
                    <a:pt x="1832" y="465"/>
                  </a:lnTo>
                  <a:lnTo>
                    <a:pt x="1832" y="446"/>
                  </a:lnTo>
                  <a:lnTo>
                    <a:pt x="1832" y="426"/>
                  </a:lnTo>
                  <a:lnTo>
                    <a:pt x="1832" y="406"/>
                  </a:lnTo>
                  <a:lnTo>
                    <a:pt x="1830" y="387"/>
                  </a:lnTo>
                  <a:lnTo>
                    <a:pt x="1828" y="368"/>
                  </a:lnTo>
                  <a:lnTo>
                    <a:pt x="1824" y="348"/>
                  </a:lnTo>
                  <a:lnTo>
                    <a:pt x="1820" y="329"/>
                  </a:lnTo>
                  <a:lnTo>
                    <a:pt x="1814" y="311"/>
                  </a:lnTo>
                  <a:lnTo>
                    <a:pt x="1806" y="293"/>
                  </a:lnTo>
                  <a:lnTo>
                    <a:pt x="1798" y="276"/>
                  </a:lnTo>
                  <a:lnTo>
                    <a:pt x="1789" y="260"/>
                  </a:lnTo>
                  <a:lnTo>
                    <a:pt x="1777" y="243"/>
                  </a:lnTo>
                  <a:lnTo>
                    <a:pt x="1765" y="229"/>
                  </a:lnTo>
                  <a:lnTo>
                    <a:pt x="1759" y="218"/>
                  </a:lnTo>
                  <a:lnTo>
                    <a:pt x="1750" y="206"/>
                  </a:lnTo>
                  <a:lnTo>
                    <a:pt x="1738" y="192"/>
                  </a:lnTo>
                  <a:lnTo>
                    <a:pt x="1722" y="173"/>
                  </a:lnTo>
                  <a:lnTo>
                    <a:pt x="1703" y="153"/>
                  </a:lnTo>
                  <a:lnTo>
                    <a:pt x="1680" y="131"/>
                  </a:lnTo>
                  <a:lnTo>
                    <a:pt x="1653" y="109"/>
                  </a:lnTo>
                  <a:lnTo>
                    <a:pt x="1638" y="98"/>
                  </a:lnTo>
                  <a:lnTo>
                    <a:pt x="1622" y="87"/>
                  </a:lnTo>
                  <a:lnTo>
                    <a:pt x="1605" y="76"/>
                  </a:lnTo>
                  <a:lnTo>
                    <a:pt x="1587" y="66"/>
                  </a:lnTo>
                  <a:lnTo>
                    <a:pt x="1569" y="57"/>
                  </a:lnTo>
                  <a:lnTo>
                    <a:pt x="1549" y="46"/>
                  </a:lnTo>
                  <a:lnTo>
                    <a:pt x="1528" y="38"/>
                  </a:lnTo>
                  <a:lnTo>
                    <a:pt x="1507" y="30"/>
                  </a:lnTo>
                  <a:lnTo>
                    <a:pt x="1484" y="22"/>
                  </a:lnTo>
                  <a:lnTo>
                    <a:pt x="1460" y="16"/>
                  </a:lnTo>
                  <a:lnTo>
                    <a:pt x="1435" y="10"/>
                  </a:lnTo>
                  <a:lnTo>
                    <a:pt x="1409" y="6"/>
                  </a:lnTo>
                  <a:lnTo>
                    <a:pt x="1382" y="3"/>
                  </a:lnTo>
                  <a:lnTo>
                    <a:pt x="1354" y="1"/>
                  </a:lnTo>
                  <a:lnTo>
                    <a:pt x="1325" y="0"/>
                  </a:lnTo>
                  <a:lnTo>
                    <a:pt x="1295" y="0"/>
                  </a:lnTo>
                  <a:lnTo>
                    <a:pt x="1279" y="3"/>
                  </a:lnTo>
                  <a:lnTo>
                    <a:pt x="1262" y="6"/>
                  </a:lnTo>
                  <a:lnTo>
                    <a:pt x="1238" y="11"/>
                  </a:lnTo>
                  <a:lnTo>
                    <a:pt x="1211" y="18"/>
                  </a:lnTo>
                  <a:lnTo>
                    <a:pt x="1180" y="28"/>
                  </a:lnTo>
                  <a:lnTo>
                    <a:pt x="1147" y="40"/>
                  </a:lnTo>
                  <a:lnTo>
                    <a:pt x="1111" y="55"/>
                  </a:lnTo>
                  <a:lnTo>
                    <a:pt x="1095" y="64"/>
                  </a:lnTo>
                  <a:lnTo>
                    <a:pt x="1077" y="73"/>
                  </a:lnTo>
                  <a:lnTo>
                    <a:pt x="1059" y="83"/>
                  </a:lnTo>
                  <a:lnTo>
                    <a:pt x="1042" y="94"/>
                  </a:lnTo>
                  <a:lnTo>
                    <a:pt x="1025" y="105"/>
                  </a:lnTo>
                  <a:lnTo>
                    <a:pt x="1010" y="118"/>
                  </a:lnTo>
                  <a:lnTo>
                    <a:pt x="994" y="131"/>
                  </a:lnTo>
                  <a:lnTo>
                    <a:pt x="980" y="146"/>
                  </a:lnTo>
                  <a:lnTo>
                    <a:pt x="966" y="161"/>
                  </a:lnTo>
                  <a:lnTo>
                    <a:pt x="953" y="178"/>
                  </a:lnTo>
                  <a:lnTo>
                    <a:pt x="941" y="196"/>
                  </a:lnTo>
                  <a:lnTo>
                    <a:pt x="931" y="214"/>
                  </a:lnTo>
                  <a:lnTo>
                    <a:pt x="923" y="234"/>
                  </a:lnTo>
                  <a:lnTo>
                    <a:pt x="915" y="255"/>
                  </a:lnTo>
                  <a:lnTo>
                    <a:pt x="909" y="278"/>
                  </a:lnTo>
                  <a:lnTo>
                    <a:pt x="906" y="300"/>
                  </a:lnTo>
                  <a:lnTo>
                    <a:pt x="898" y="318"/>
                  </a:lnTo>
                  <a:lnTo>
                    <a:pt x="881" y="362"/>
                  </a:lnTo>
                  <a:lnTo>
                    <a:pt x="872" y="388"/>
                  </a:lnTo>
                  <a:lnTo>
                    <a:pt x="863" y="414"/>
                  </a:lnTo>
                  <a:lnTo>
                    <a:pt x="857" y="438"/>
                  </a:lnTo>
                  <a:lnTo>
                    <a:pt x="856" y="449"/>
                  </a:lnTo>
                  <a:lnTo>
                    <a:pt x="855" y="458"/>
                  </a:lnTo>
                  <a:lnTo>
                    <a:pt x="855" y="508"/>
                  </a:lnTo>
                  <a:lnTo>
                    <a:pt x="854" y="541"/>
                  </a:lnTo>
                  <a:lnTo>
                    <a:pt x="853" y="575"/>
                  </a:lnTo>
                  <a:lnTo>
                    <a:pt x="850" y="609"/>
                  </a:lnTo>
                  <a:lnTo>
                    <a:pt x="847" y="638"/>
                  </a:lnTo>
                  <a:lnTo>
                    <a:pt x="844" y="650"/>
                  </a:lnTo>
                  <a:lnTo>
                    <a:pt x="842" y="661"/>
                  </a:lnTo>
                  <a:lnTo>
                    <a:pt x="838" y="670"/>
                  </a:lnTo>
                  <a:lnTo>
                    <a:pt x="835" y="676"/>
                  </a:lnTo>
                  <a:lnTo>
                    <a:pt x="832" y="681"/>
                  </a:lnTo>
                  <a:lnTo>
                    <a:pt x="831" y="687"/>
                  </a:lnTo>
                  <a:lnTo>
                    <a:pt x="830" y="697"/>
                  </a:lnTo>
                  <a:lnTo>
                    <a:pt x="831" y="707"/>
                  </a:lnTo>
                  <a:lnTo>
                    <a:pt x="833" y="718"/>
                  </a:lnTo>
                  <a:lnTo>
                    <a:pt x="836" y="732"/>
                  </a:lnTo>
                  <a:lnTo>
                    <a:pt x="841" y="747"/>
                  </a:lnTo>
                  <a:lnTo>
                    <a:pt x="847" y="762"/>
                  </a:lnTo>
                  <a:lnTo>
                    <a:pt x="855" y="778"/>
                  </a:lnTo>
                  <a:lnTo>
                    <a:pt x="865" y="795"/>
                  </a:lnTo>
                  <a:lnTo>
                    <a:pt x="877" y="813"/>
                  </a:lnTo>
                  <a:lnTo>
                    <a:pt x="890" y="831"/>
                  </a:lnTo>
                  <a:lnTo>
                    <a:pt x="907" y="848"/>
                  </a:lnTo>
                  <a:lnTo>
                    <a:pt x="925" y="866"/>
                  </a:lnTo>
                  <a:lnTo>
                    <a:pt x="945" y="883"/>
                  </a:lnTo>
                  <a:lnTo>
                    <a:pt x="968" y="901"/>
                  </a:lnTo>
                  <a:lnTo>
                    <a:pt x="978" y="931"/>
                  </a:lnTo>
                  <a:lnTo>
                    <a:pt x="988" y="962"/>
                  </a:lnTo>
                  <a:lnTo>
                    <a:pt x="998" y="991"/>
                  </a:lnTo>
                  <a:lnTo>
                    <a:pt x="1010" y="1020"/>
                  </a:lnTo>
                  <a:lnTo>
                    <a:pt x="1022" y="1048"/>
                  </a:lnTo>
                  <a:lnTo>
                    <a:pt x="1036" y="1073"/>
                  </a:lnTo>
                  <a:lnTo>
                    <a:pt x="1049" y="1095"/>
                  </a:lnTo>
                  <a:lnTo>
                    <a:pt x="1056" y="1105"/>
                  </a:lnTo>
                  <a:lnTo>
                    <a:pt x="1064" y="1114"/>
                  </a:lnTo>
                  <a:lnTo>
                    <a:pt x="1038" y="1122"/>
                  </a:lnTo>
                  <a:lnTo>
                    <a:pt x="1024" y="1127"/>
                  </a:lnTo>
                  <a:lnTo>
                    <a:pt x="1011" y="1133"/>
                  </a:lnTo>
                  <a:lnTo>
                    <a:pt x="999" y="1140"/>
                  </a:lnTo>
                  <a:lnTo>
                    <a:pt x="988" y="1146"/>
                  </a:lnTo>
                  <a:lnTo>
                    <a:pt x="979" y="1152"/>
                  </a:lnTo>
                  <a:lnTo>
                    <a:pt x="971" y="1159"/>
                  </a:lnTo>
                  <a:lnTo>
                    <a:pt x="962" y="1169"/>
                  </a:lnTo>
                  <a:lnTo>
                    <a:pt x="953" y="1177"/>
                  </a:lnTo>
                  <a:lnTo>
                    <a:pt x="940" y="1187"/>
                  </a:lnTo>
                  <a:lnTo>
                    <a:pt x="925" y="1199"/>
                  </a:lnTo>
                  <a:lnTo>
                    <a:pt x="908" y="1208"/>
                  </a:lnTo>
                  <a:lnTo>
                    <a:pt x="899" y="1212"/>
                  </a:lnTo>
                  <a:lnTo>
                    <a:pt x="890" y="1216"/>
                  </a:lnTo>
                  <a:lnTo>
                    <a:pt x="881" y="1219"/>
                  </a:lnTo>
                  <a:lnTo>
                    <a:pt x="872" y="1221"/>
                  </a:lnTo>
                  <a:lnTo>
                    <a:pt x="854" y="1225"/>
                  </a:lnTo>
                  <a:lnTo>
                    <a:pt x="836" y="1231"/>
                  </a:lnTo>
                  <a:lnTo>
                    <a:pt x="827" y="1235"/>
                  </a:lnTo>
                  <a:lnTo>
                    <a:pt x="817" y="1239"/>
                  </a:lnTo>
                  <a:lnTo>
                    <a:pt x="807" y="1244"/>
                  </a:lnTo>
                  <a:lnTo>
                    <a:pt x="798" y="1251"/>
                  </a:lnTo>
                  <a:lnTo>
                    <a:pt x="790" y="1257"/>
                  </a:lnTo>
                  <a:lnTo>
                    <a:pt x="784" y="1264"/>
                  </a:lnTo>
                  <a:lnTo>
                    <a:pt x="778" y="1272"/>
                  </a:lnTo>
                  <a:lnTo>
                    <a:pt x="775" y="1282"/>
                  </a:lnTo>
                  <a:lnTo>
                    <a:pt x="774" y="1287"/>
                  </a:lnTo>
                  <a:lnTo>
                    <a:pt x="774" y="1292"/>
                  </a:lnTo>
                  <a:lnTo>
                    <a:pt x="774" y="1297"/>
                  </a:lnTo>
                  <a:lnTo>
                    <a:pt x="776" y="1304"/>
                  </a:lnTo>
                  <a:lnTo>
                    <a:pt x="780" y="1317"/>
                  </a:lnTo>
                  <a:lnTo>
                    <a:pt x="769" y="1320"/>
                  </a:lnTo>
                  <a:lnTo>
                    <a:pt x="756" y="1324"/>
                  </a:lnTo>
                  <a:lnTo>
                    <a:pt x="741" y="1331"/>
                  </a:lnTo>
                  <a:lnTo>
                    <a:pt x="726" y="1338"/>
                  </a:lnTo>
                  <a:lnTo>
                    <a:pt x="710" y="1346"/>
                  </a:lnTo>
                  <a:lnTo>
                    <a:pt x="694" y="1355"/>
                  </a:lnTo>
                  <a:lnTo>
                    <a:pt x="678" y="1368"/>
                  </a:lnTo>
                  <a:lnTo>
                    <a:pt x="661" y="1381"/>
                  </a:lnTo>
                  <a:lnTo>
                    <a:pt x="645" y="1397"/>
                  </a:lnTo>
                  <a:lnTo>
                    <a:pt x="629" y="1415"/>
                  </a:lnTo>
                  <a:lnTo>
                    <a:pt x="613" y="1434"/>
                  </a:lnTo>
                  <a:lnTo>
                    <a:pt x="599" y="1456"/>
                  </a:lnTo>
                  <a:lnTo>
                    <a:pt x="585" y="1481"/>
                  </a:lnTo>
                  <a:lnTo>
                    <a:pt x="573" y="1508"/>
                  </a:lnTo>
                  <a:lnTo>
                    <a:pt x="562" y="1538"/>
                  </a:lnTo>
                  <a:lnTo>
                    <a:pt x="556" y="1555"/>
                  </a:lnTo>
                  <a:lnTo>
                    <a:pt x="552" y="1571"/>
                  </a:lnTo>
                  <a:lnTo>
                    <a:pt x="545" y="1597"/>
                  </a:lnTo>
                  <a:lnTo>
                    <a:pt x="526" y="1663"/>
                  </a:lnTo>
                  <a:lnTo>
                    <a:pt x="514" y="1703"/>
                  </a:lnTo>
                  <a:lnTo>
                    <a:pt x="500" y="1747"/>
                  </a:lnTo>
                  <a:lnTo>
                    <a:pt x="486" y="1789"/>
                  </a:lnTo>
                  <a:lnTo>
                    <a:pt x="471" y="1828"/>
                  </a:lnTo>
                  <a:lnTo>
                    <a:pt x="456" y="1910"/>
                  </a:lnTo>
                  <a:lnTo>
                    <a:pt x="423" y="2096"/>
                  </a:lnTo>
                  <a:lnTo>
                    <a:pt x="405" y="2201"/>
                  </a:lnTo>
                  <a:lnTo>
                    <a:pt x="390" y="2298"/>
                  </a:lnTo>
                  <a:lnTo>
                    <a:pt x="384" y="2341"/>
                  </a:lnTo>
                  <a:lnTo>
                    <a:pt x="379" y="2378"/>
                  </a:lnTo>
                  <a:lnTo>
                    <a:pt x="376" y="2408"/>
                  </a:lnTo>
                  <a:lnTo>
                    <a:pt x="375" y="2430"/>
                  </a:lnTo>
                  <a:lnTo>
                    <a:pt x="369" y="2489"/>
                  </a:lnTo>
                  <a:lnTo>
                    <a:pt x="361" y="2554"/>
                  </a:lnTo>
                  <a:lnTo>
                    <a:pt x="351" y="2629"/>
                  </a:lnTo>
                  <a:lnTo>
                    <a:pt x="338" y="2711"/>
                  </a:lnTo>
                  <a:lnTo>
                    <a:pt x="332" y="2752"/>
                  </a:lnTo>
                  <a:lnTo>
                    <a:pt x="324" y="2790"/>
                  </a:lnTo>
                  <a:lnTo>
                    <a:pt x="317" y="2826"/>
                  </a:lnTo>
                  <a:lnTo>
                    <a:pt x="308" y="2860"/>
                  </a:lnTo>
                  <a:lnTo>
                    <a:pt x="299" y="2889"/>
                  </a:lnTo>
                  <a:lnTo>
                    <a:pt x="290" y="2913"/>
                  </a:lnTo>
                  <a:lnTo>
                    <a:pt x="273" y="2986"/>
                  </a:lnTo>
                  <a:lnTo>
                    <a:pt x="237" y="3153"/>
                  </a:lnTo>
                  <a:lnTo>
                    <a:pt x="216" y="3248"/>
                  </a:lnTo>
                  <a:lnTo>
                    <a:pt x="198" y="3335"/>
                  </a:lnTo>
                  <a:lnTo>
                    <a:pt x="186" y="3407"/>
                  </a:lnTo>
                  <a:lnTo>
                    <a:pt x="182" y="3433"/>
                  </a:lnTo>
                  <a:lnTo>
                    <a:pt x="180" y="3453"/>
                  </a:lnTo>
                  <a:lnTo>
                    <a:pt x="179" y="3471"/>
                  </a:lnTo>
                  <a:lnTo>
                    <a:pt x="177" y="3489"/>
                  </a:lnTo>
                  <a:lnTo>
                    <a:pt x="172" y="3513"/>
                  </a:lnTo>
                  <a:lnTo>
                    <a:pt x="168" y="3540"/>
                  </a:lnTo>
                  <a:lnTo>
                    <a:pt x="162" y="3567"/>
                  </a:lnTo>
                  <a:lnTo>
                    <a:pt x="154" y="3594"/>
                  </a:lnTo>
                  <a:lnTo>
                    <a:pt x="150" y="3607"/>
                  </a:lnTo>
                  <a:lnTo>
                    <a:pt x="144" y="3617"/>
                  </a:lnTo>
                  <a:lnTo>
                    <a:pt x="134" y="3640"/>
                  </a:lnTo>
                  <a:lnTo>
                    <a:pt x="126" y="3664"/>
                  </a:lnTo>
                  <a:lnTo>
                    <a:pt x="120" y="3687"/>
                  </a:lnTo>
                  <a:lnTo>
                    <a:pt x="114" y="3711"/>
                  </a:lnTo>
                  <a:lnTo>
                    <a:pt x="110" y="3734"/>
                  </a:lnTo>
                  <a:lnTo>
                    <a:pt x="109" y="3755"/>
                  </a:lnTo>
                  <a:lnTo>
                    <a:pt x="110" y="3774"/>
                  </a:lnTo>
                  <a:lnTo>
                    <a:pt x="111" y="3782"/>
                  </a:lnTo>
                  <a:lnTo>
                    <a:pt x="112" y="3789"/>
                  </a:lnTo>
                  <a:lnTo>
                    <a:pt x="112" y="3801"/>
                  </a:lnTo>
                  <a:lnTo>
                    <a:pt x="109" y="3828"/>
                  </a:lnTo>
                  <a:lnTo>
                    <a:pt x="106" y="3844"/>
                  </a:lnTo>
                  <a:lnTo>
                    <a:pt x="102" y="3860"/>
                  </a:lnTo>
                  <a:lnTo>
                    <a:pt x="98" y="3874"/>
                  </a:lnTo>
                  <a:lnTo>
                    <a:pt x="95" y="3880"/>
                  </a:lnTo>
                  <a:lnTo>
                    <a:pt x="92" y="3886"/>
                  </a:lnTo>
                  <a:lnTo>
                    <a:pt x="86" y="3893"/>
                  </a:lnTo>
                  <a:lnTo>
                    <a:pt x="83" y="3895"/>
                  </a:lnTo>
                  <a:lnTo>
                    <a:pt x="82" y="3894"/>
                  </a:lnTo>
                  <a:lnTo>
                    <a:pt x="81" y="3893"/>
                  </a:lnTo>
                  <a:lnTo>
                    <a:pt x="81" y="3890"/>
                  </a:lnTo>
                  <a:lnTo>
                    <a:pt x="83" y="3880"/>
                  </a:lnTo>
                  <a:lnTo>
                    <a:pt x="84" y="3875"/>
                  </a:lnTo>
                  <a:lnTo>
                    <a:pt x="72" y="3907"/>
                  </a:lnTo>
                  <a:lnTo>
                    <a:pt x="58" y="3942"/>
                  </a:lnTo>
                  <a:lnTo>
                    <a:pt x="44" y="3982"/>
                  </a:lnTo>
                  <a:lnTo>
                    <a:pt x="28" y="4026"/>
                  </a:lnTo>
                  <a:lnTo>
                    <a:pt x="16" y="4068"/>
                  </a:lnTo>
                  <a:lnTo>
                    <a:pt x="11" y="4088"/>
                  </a:lnTo>
                  <a:lnTo>
                    <a:pt x="7" y="4105"/>
                  </a:lnTo>
                  <a:lnTo>
                    <a:pt x="3" y="4120"/>
                  </a:lnTo>
                  <a:lnTo>
                    <a:pt x="2" y="4133"/>
                  </a:lnTo>
                  <a:lnTo>
                    <a:pt x="1" y="4141"/>
                  </a:lnTo>
                  <a:lnTo>
                    <a:pt x="0" y="4150"/>
                  </a:lnTo>
                  <a:lnTo>
                    <a:pt x="0" y="4162"/>
                  </a:lnTo>
                  <a:lnTo>
                    <a:pt x="1" y="4174"/>
                  </a:lnTo>
                  <a:lnTo>
                    <a:pt x="4" y="4186"/>
                  </a:lnTo>
                  <a:lnTo>
                    <a:pt x="7" y="4193"/>
                  </a:lnTo>
                  <a:lnTo>
                    <a:pt x="10" y="4198"/>
                  </a:lnTo>
                  <a:lnTo>
                    <a:pt x="13" y="4203"/>
                  </a:lnTo>
                  <a:lnTo>
                    <a:pt x="17" y="4207"/>
                  </a:lnTo>
                  <a:lnTo>
                    <a:pt x="16" y="4236"/>
                  </a:lnTo>
                  <a:lnTo>
                    <a:pt x="16" y="4265"/>
                  </a:lnTo>
                  <a:lnTo>
                    <a:pt x="18" y="4300"/>
                  </a:lnTo>
                  <a:lnTo>
                    <a:pt x="19" y="4316"/>
                  </a:lnTo>
                  <a:lnTo>
                    <a:pt x="22" y="4333"/>
                  </a:lnTo>
                  <a:lnTo>
                    <a:pt x="25" y="4349"/>
                  </a:lnTo>
                  <a:lnTo>
                    <a:pt x="29" y="4363"/>
                  </a:lnTo>
                  <a:lnTo>
                    <a:pt x="33" y="4375"/>
                  </a:lnTo>
                  <a:lnTo>
                    <a:pt x="37" y="4380"/>
                  </a:lnTo>
                  <a:lnTo>
                    <a:pt x="40" y="4385"/>
                  </a:lnTo>
                  <a:lnTo>
                    <a:pt x="44" y="4388"/>
                  </a:lnTo>
                  <a:lnTo>
                    <a:pt x="47" y="4391"/>
                  </a:lnTo>
                  <a:lnTo>
                    <a:pt x="51" y="4393"/>
                  </a:lnTo>
                  <a:lnTo>
                    <a:pt x="56" y="4394"/>
                  </a:lnTo>
                  <a:lnTo>
                    <a:pt x="75" y="4397"/>
                  </a:lnTo>
                  <a:lnTo>
                    <a:pt x="96" y="4399"/>
                  </a:lnTo>
                  <a:lnTo>
                    <a:pt x="120" y="4401"/>
                  </a:lnTo>
                  <a:lnTo>
                    <a:pt x="143" y="4403"/>
                  </a:lnTo>
                  <a:lnTo>
                    <a:pt x="165" y="4402"/>
                  </a:lnTo>
                  <a:lnTo>
                    <a:pt x="175" y="4401"/>
                  </a:lnTo>
                  <a:lnTo>
                    <a:pt x="182" y="4400"/>
                  </a:lnTo>
                  <a:lnTo>
                    <a:pt x="188" y="4397"/>
                  </a:lnTo>
                  <a:lnTo>
                    <a:pt x="189" y="4396"/>
                  </a:lnTo>
                  <a:lnTo>
                    <a:pt x="191" y="4394"/>
                  </a:lnTo>
                  <a:lnTo>
                    <a:pt x="209" y="4391"/>
                  </a:lnTo>
                  <a:lnTo>
                    <a:pt x="227" y="4387"/>
                  </a:lnTo>
                  <a:lnTo>
                    <a:pt x="249" y="4381"/>
                  </a:lnTo>
                  <a:lnTo>
                    <a:pt x="273" y="4375"/>
                  </a:lnTo>
                  <a:lnTo>
                    <a:pt x="296" y="4368"/>
                  </a:lnTo>
                  <a:lnTo>
                    <a:pt x="305" y="4364"/>
                  </a:lnTo>
                  <a:lnTo>
                    <a:pt x="315" y="4360"/>
                  </a:lnTo>
                  <a:lnTo>
                    <a:pt x="323" y="4356"/>
                  </a:lnTo>
                  <a:lnTo>
                    <a:pt x="329" y="4350"/>
                  </a:lnTo>
                  <a:lnTo>
                    <a:pt x="333" y="4345"/>
                  </a:lnTo>
                  <a:lnTo>
                    <a:pt x="336" y="4338"/>
                  </a:lnTo>
                  <a:lnTo>
                    <a:pt x="342" y="4327"/>
                  </a:lnTo>
                  <a:lnTo>
                    <a:pt x="346" y="4310"/>
                  </a:lnTo>
                  <a:lnTo>
                    <a:pt x="350" y="4287"/>
                  </a:lnTo>
                  <a:lnTo>
                    <a:pt x="353" y="4258"/>
                  </a:lnTo>
                  <a:lnTo>
                    <a:pt x="354" y="4222"/>
                  </a:lnTo>
                  <a:lnTo>
                    <a:pt x="353" y="4212"/>
                  </a:lnTo>
                  <a:lnTo>
                    <a:pt x="351" y="4203"/>
                  </a:lnTo>
                  <a:lnTo>
                    <a:pt x="349" y="4193"/>
                  </a:lnTo>
                  <a:lnTo>
                    <a:pt x="346" y="4184"/>
                  </a:lnTo>
                  <a:lnTo>
                    <a:pt x="343" y="4180"/>
                  </a:lnTo>
                  <a:lnTo>
                    <a:pt x="341" y="4178"/>
                  </a:lnTo>
                  <a:lnTo>
                    <a:pt x="337" y="4177"/>
                  </a:lnTo>
                  <a:lnTo>
                    <a:pt x="333" y="4177"/>
                  </a:lnTo>
                  <a:lnTo>
                    <a:pt x="330" y="4179"/>
                  </a:lnTo>
                  <a:lnTo>
                    <a:pt x="325" y="4182"/>
                  </a:lnTo>
                  <a:lnTo>
                    <a:pt x="315" y="4181"/>
                  </a:lnTo>
                  <a:lnTo>
                    <a:pt x="324" y="4170"/>
                  </a:lnTo>
                  <a:lnTo>
                    <a:pt x="334" y="4156"/>
                  </a:lnTo>
                  <a:lnTo>
                    <a:pt x="346" y="4142"/>
                  </a:lnTo>
                  <a:lnTo>
                    <a:pt x="356" y="4125"/>
                  </a:lnTo>
                  <a:lnTo>
                    <a:pt x="366" y="4107"/>
                  </a:lnTo>
                  <a:lnTo>
                    <a:pt x="375" y="4088"/>
                  </a:lnTo>
                  <a:lnTo>
                    <a:pt x="381" y="4069"/>
                  </a:lnTo>
                  <a:lnTo>
                    <a:pt x="384" y="4060"/>
                  </a:lnTo>
                  <a:lnTo>
                    <a:pt x="385" y="4051"/>
                  </a:lnTo>
                  <a:lnTo>
                    <a:pt x="386" y="4043"/>
                  </a:lnTo>
                  <a:lnTo>
                    <a:pt x="387" y="4030"/>
                  </a:lnTo>
                  <a:lnTo>
                    <a:pt x="390" y="4018"/>
                  </a:lnTo>
                  <a:lnTo>
                    <a:pt x="396" y="4007"/>
                  </a:lnTo>
                  <a:lnTo>
                    <a:pt x="401" y="3997"/>
                  </a:lnTo>
                  <a:lnTo>
                    <a:pt x="408" y="3987"/>
                  </a:lnTo>
                  <a:lnTo>
                    <a:pt x="414" y="3978"/>
                  </a:lnTo>
                  <a:lnTo>
                    <a:pt x="429" y="3960"/>
                  </a:lnTo>
                  <a:lnTo>
                    <a:pt x="435" y="3951"/>
                  </a:lnTo>
                  <a:lnTo>
                    <a:pt x="441" y="3942"/>
                  </a:lnTo>
                  <a:lnTo>
                    <a:pt x="445" y="3931"/>
                  </a:lnTo>
                  <a:lnTo>
                    <a:pt x="449" y="3921"/>
                  </a:lnTo>
                  <a:lnTo>
                    <a:pt x="451" y="3911"/>
                  </a:lnTo>
                  <a:lnTo>
                    <a:pt x="451" y="3898"/>
                  </a:lnTo>
                  <a:lnTo>
                    <a:pt x="447" y="3886"/>
                  </a:lnTo>
                  <a:lnTo>
                    <a:pt x="442" y="3871"/>
                  </a:lnTo>
                  <a:lnTo>
                    <a:pt x="439" y="3864"/>
                  </a:lnTo>
                  <a:lnTo>
                    <a:pt x="437" y="3858"/>
                  </a:lnTo>
                  <a:lnTo>
                    <a:pt x="436" y="3850"/>
                  </a:lnTo>
                  <a:lnTo>
                    <a:pt x="436" y="3844"/>
                  </a:lnTo>
                  <a:lnTo>
                    <a:pt x="436" y="3838"/>
                  </a:lnTo>
                  <a:lnTo>
                    <a:pt x="437" y="3832"/>
                  </a:lnTo>
                  <a:lnTo>
                    <a:pt x="440" y="3820"/>
                  </a:lnTo>
                  <a:lnTo>
                    <a:pt x="445" y="3810"/>
                  </a:lnTo>
                  <a:lnTo>
                    <a:pt x="453" y="3800"/>
                  </a:lnTo>
                  <a:lnTo>
                    <a:pt x="461" y="3790"/>
                  </a:lnTo>
                  <a:lnTo>
                    <a:pt x="470" y="3781"/>
                  </a:lnTo>
                  <a:lnTo>
                    <a:pt x="491" y="3764"/>
                  </a:lnTo>
                  <a:lnTo>
                    <a:pt x="511" y="3749"/>
                  </a:lnTo>
                  <a:lnTo>
                    <a:pt x="519" y="3741"/>
                  </a:lnTo>
                  <a:lnTo>
                    <a:pt x="527" y="3734"/>
                  </a:lnTo>
                  <a:lnTo>
                    <a:pt x="534" y="3727"/>
                  </a:lnTo>
                  <a:lnTo>
                    <a:pt x="538" y="3720"/>
                  </a:lnTo>
                  <a:lnTo>
                    <a:pt x="539" y="3721"/>
                  </a:lnTo>
                  <a:lnTo>
                    <a:pt x="543" y="3733"/>
                  </a:lnTo>
                  <a:lnTo>
                    <a:pt x="548" y="3752"/>
                  </a:lnTo>
                  <a:lnTo>
                    <a:pt x="549" y="3763"/>
                  </a:lnTo>
                  <a:lnTo>
                    <a:pt x="550" y="3775"/>
                  </a:lnTo>
                  <a:lnTo>
                    <a:pt x="550" y="3786"/>
                  </a:lnTo>
                  <a:lnTo>
                    <a:pt x="549" y="3796"/>
                  </a:lnTo>
                  <a:lnTo>
                    <a:pt x="546" y="3801"/>
                  </a:lnTo>
                  <a:lnTo>
                    <a:pt x="543" y="3806"/>
                  </a:lnTo>
                  <a:lnTo>
                    <a:pt x="541" y="3814"/>
                  </a:lnTo>
                  <a:lnTo>
                    <a:pt x="540" y="3825"/>
                  </a:lnTo>
                  <a:lnTo>
                    <a:pt x="540" y="3840"/>
                  </a:lnTo>
                  <a:lnTo>
                    <a:pt x="543" y="3859"/>
                  </a:lnTo>
                  <a:lnTo>
                    <a:pt x="549" y="3883"/>
                  </a:lnTo>
                  <a:lnTo>
                    <a:pt x="552" y="3883"/>
                  </a:lnTo>
                  <a:lnTo>
                    <a:pt x="544" y="3928"/>
                  </a:lnTo>
                  <a:lnTo>
                    <a:pt x="532" y="3992"/>
                  </a:lnTo>
                  <a:lnTo>
                    <a:pt x="520" y="4070"/>
                  </a:lnTo>
                  <a:lnTo>
                    <a:pt x="509" y="4154"/>
                  </a:lnTo>
                  <a:lnTo>
                    <a:pt x="503" y="4196"/>
                  </a:lnTo>
                  <a:lnTo>
                    <a:pt x="499" y="4238"/>
                  </a:lnTo>
                  <a:lnTo>
                    <a:pt x="496" y="4278"/>
                  </a:lnTo>
                  <a:lnTo>
                    <a:pt x="493" y="4316"/>
                  </a:lnTo>
                  <a:lnTo>
                    <a:pt x="492" y="4350"/>
                  </a:lnTo>
                  <a:lnTo>
                    <a:pt x="493" y="4381"/>
                  </a:lnTo>
                  <a:lnTo>
                    <a:pt x="495" y="4408"/>
                  </a:lnTo>
                  <a:lnTo>
                    <a:pt x="497" y="4420"/>
                  </a:lnTo>
                  <a:lnTo>
                    <a:pt x="499" y="4429"/>
                  </a:lnTo>
                  <a:lnTo>
                    <a:pt x="504" y="4451"/>
                  </a:lnTo>
                  <a:lnTo>
                    <a:pt x="510" y="4474"/>
                  </a:lnTo>
                  <a:lnTo>
                    <a:pt x="513" y="4498"/>
                  </a:lnTo>
                  <a:lnTo>
                    <a:pt x="516" y="4522"/>
                  </a:lnTo>
                  <a:lnTo>
                    <a:pt x="518" y="4547"/>
                  </a:lnTo>
                  <a:lnTo>
                    <a:pt x="520" y="4572"/>
                  </a:lnTo>
                  <a:lnTo>
                    <a:pt x="522" y="4621"/>
                  </a:lnTo>
                  <a:lnTo>
                    <a:pt x="522" y="4668"/>
                  </a:lnTo>
                  <a:lnTo>
                    <a:pt x="522" y="4709"/>
                  </a:lnTo>
                  <a:lnTo>
                    <a:pt x="520" y="4765"/>
                  </a:lnTo>
                  <a:lnTo>
                    <a:pt x="520" y="4792"/>
                  </a:lnTo>
                  <a:lnTo>
                    <a:pt x="517" y="4835"/>
                  </a:lnTo>
                  <a:lnTo>
                    <a:pt x="514" y="4890"/>
                  </a:lnTo>
                  <a:lnTo>
                    <a:pt x="512" y="4951"/>
                  </a:lnTo>
                  <a:lnTo>
                    <a:pt x="512" y="5016"/>
                  </a:lnTo>
                  <a:lnTo>
                    <a:pt x="512" y="5049"/>
                  </a:lnTo>
                  <a:lnTo>
                    <a:pt x="513" y="5080"/>
                  </a:lnTo>
                  <a:lnTo>
                    <a:pt x="515" y="5110"/>
                  </a:lnTo>
                  <a:lnTo>
                    <a:pt x="518" y="5139"/>
                  </a:lnTo>
                  <a:lnTo>
                    <a:pt x="522" y="5165"/>
                  </a:lnTo>
                  <a:lnTo>
                    <a:pt x="527" y="5188"/>
                  </a:lnTo>
                  <a:lnTo>
                    <a:pt x="546" y="5254"/>
                  </a:lnTo>
                  <a:lnTo>
                    <a:pt x="555" y="5291"/>
                  </a:lnTo>
                  <a:lnTo>
                    <a:pt x="557" y="5303"/>
                  </a:lnTo>
                  <a:lnTo>
                    <a:pt x="559" y="5312"/>
                  </a:lnTo>
                  <a:lnTo>
                    <a:pt x="559" y="5331"/>
                  </a:lnTo>
                  <a:lnTo>
                    <a:pt x="559" y="5379"/>
                  </a:lnTo>
                  <a:lnTo>
                    <a:pt x="560" y="5419"/>
                  </a:lnTo>
                  <a:lnTo>
                    <a:pt x="563" y="5466"/>
                  </a:lnTo>
                  <a:lnTo>
                    <a:pt x="567" y="5515"/>
                  </a:lnTo>
                  <a:lnTo>
                    <a:pt x="572" y="5565"/>
                  </a:lnTo>
                  <a:lnTo>
                    <a:pt x="575" y="5590"/>
                  </a:lnTo>
                  <a:lnTo>
                    <a:pt x="578" y="5614"/>
                  </a:lnTo>
                  <a:lnTo>
                    <a:pt x="583" y="5636"/>
                  </a:lnTo>
                  <a:lnTo>
                    <a:pt x="587" y="5656"/>
                  </a:lnTo>
                  <a:lnTo>
                    <a:pt x="594" y="5678"/>
                  </a:lnTo>
                  <a:lnTo>
                    <a:pt x="600" y="5706"/>
                  </a:lnTo>
                  <a:lnTo>
                    <a:pt x="613" y="5773"/>
                  </a:lnTo>
                  <a:lnTo>
                    <a:pt x="627" y="5850"/>
                  </a:lnTo>
                  <a:lnTo>
                    <a:pt x="641" y="5931"/>
                  </a:lnTo>
                  <a:lnTo>
                    <a:pt x="654" y="6009"/>
                  </a:lnTo>
                  <a:lnTo>
                    <a:pt x="663" y="6079"/>
                  </a:lnTo>
                  <a:lnTo>
                    <a:pt x="670" y="6131"/>
                  </a:lnTo>
                  <a:lnTo>
                    <a:pt x="673" y="6149"/>
                  </a:lnTo>
                  <a:lnTo>
                    <a:pt x="673" y="6161"/>
                  </a:lnTo>
                  <a:lnTo>
                    <a:pt x="675" y="6195"/>
                  </a:lnTo>
                  <a:lnTo>
                    <a:pt x="680" y="6259"/>
                  </a:lnTo>
                  <a:lnTo>
                    <a:pt x="687" y="6344"/>
                  </a:lnTo>
                  <a:lnTo>
                    <a:pt x="697" y="6440"/>
                  </a:lnTo>
                  <a:lnTo>
                    <a:pt x="704" y="6488"/>
                  </a:lnTo>
                  <a:lnTo>
                    <a:pt x="710" y="6535"/>
                  </a:lnTo>
                  <a:lnTo>
                    <a:pt x="717" y="6581"/>
                  </a:lnTo>
                  <a:lnTo>
                    <a:pt x="725" y="6622"/>
                  </a:lnTo>
                  <a:lnTo>
                    <a:pt x="734" y="6660"/>
                  </a:lnTo>
                  <a:lnTo>
                    <a:pt x="742" y="6691"/>
                  </a:lnTo>
                  <a:lnTo>
                    <a:pt x="747" y="6703"/>
                  </a:lnTo>
                  <a:lnTo>
                    <a:pt x="751" y="6714"/>
                  </a:lnTo>
                  <a:lnTo>
                    <a:pt x="757" y="6723"/>
                  </a:lnTo>
                  <a:lnTo>
                    <a:pt x="762" y="6729"/>
                  </a:lnTo>
                  <a:lnTo>
                    <a:pt x="762" y="6734"/>
                  </a:lnTo>
                  <a:lnTo>
                    <a:pt x="761" y="6739"/>
                  </a:lnTo>
                  <a:lnTo>
                    <a:pt x="760" y="6747"/>
                  </a:lnTo>
                  <a:lnTo>
                    <a:pt x="757" y="6755"/>
                  </a:lnTo>
                  <a:lnTo>
                    <a:pt x="751" y="6764"/>
                  </a:lnTo>
                  <a:lnTo>
                    <a:pt x="744" y="6774"/>
                  </a:lnTo>
                  <a:lnTo>
                    <a:pt x="734" y="6783"/>
                  </a:lnTo>
                  <a:lnTo>
                    <a:pt x="714" y="6839"/>
                  </a:lnTo>
                  <a:lnTo>
                    <a:pt x="673" y="6969"/>
                  </a:lnTo>
                  <a:lnTo>
                    <a:pt x="649" y="7042"/>
                  </a:lnTo>
                  <a:lnTo>
                    <a:pt x="629" y="7112"/>
                  </a:lnTo>
                  <a:lnTo>
                    <a:pt x="613" y="7170"/>
                  </a:lnTo>
                  <a:lnTo>
                    <a:pt x="608" y="7192"/>
                  </a:lnTo>
                  <a:lnTo>
                    <a:pt x="605" y="7208"/>
                  </a:lnTo>
                  <a:lnTo>
                    <a:pt x="596" y="7219"/>
                  </a:lnTo>
                  <a:lnTo>
                    <a:pt x="586" y="7228"/>
                  </a:lnTo>
                  <a:lnTo>
                    <a:pt x="580" y="7233"/>
                  </a:lnTo>
                  <a:lnTo>
                    <a:pt x="574" y="7237"/>
                  </a:lnTo>
                  <a:lnTo>
                    <a:pt x="555" y="7259"/>
                  </a:lnTo>
                  <a:lnTo>
                    <a:pt x="536" y="7283"/>
                  </a:lnTo>
                  <a:lnTo>
                    <a:pt x="514" y="7313"/>
                  </a:lnTo>
                  <a:lnTo>
                    <a:pt x="503" y="7330"/>
                  </a:lnTo>
                  <a:lnTo>
                    <a:pt x="492" y="7347"/>
                  </a:lnTo>
                  <a:lnTo>
                    <a:pt x="483" y="7366"/>
                  </a:lnTo>
                  <a:lnTo>
                    <a:pt x="474" y="7384"/>
                  </a:lnTo>
                  <a:lnTo>
                    <a:pt x="467" y="7402"/>
                  </a:lnTo>
                  <a:lnTo>
                    <a:pt x="462" y="7421"/>
                  </a:lnTo>
                  <a:lnTo>
                    <a:pt x="459" y="7439"/>
                  </a:lnTo>
                  <a:lnTo>
                    <a:pt x="459" y="7447"/>
                  </a:lnTo>
                  <a:lnTo>
                    <a:pt x="459" y="7455"/>
                  </a:lnTo>
                  <a:lnTo>
                    <a:pt x="457" y="7455"/>
                  </a:lnTo>
                  <a:lnTo>
                    <a:pt x="455" y="7464"/>
                  </a:lnTo>
                  <a:lnTo>
                    <a:pt x="455" y="7471"/>
                  </a:lnTo>
                  <a:lnTo>
                    <a:pt x="455" y="7478"/>
                  </a:lnTo>
                  <a:lnTo>
                    <a:pt x="457" y="7484"/>
                  </a:lnTo>
                  <a:lnTo>
                    <a:pt x="459" y="7491"/>
                  </a:lnTo>
                  <a:lnTo>
                    <a:pt x="463" y="7496"/>
                  </a:lnTo>
                  <a:lnTo>
                    <a:pt x="467" y="7501"/>
                  </a:lnTo>
                  <a:lnTo>
                    <a:pt x="472" y="7505"/>
                  </a:lnTo>
                  <a:lnTo>
                    <a:pt x="477" y="7509"/>
                  </a:lnTo>
                  <a:lnTo>
                    <a:pt x="485" y="7512"/>
                  </a:lnTo>
                  <a:lnTo>
                    <a:pt x="498" y="7519"/>
                  </a:lnTo>
                  <a:lnTo>
                    <a:pt x="514" y="7523"/>
                  </a:lnTo>
                  <a:lnTo>
                    <a:pt x="530" y="7527"/>
                  </a:lnTo>
                  <a:lnTo>
                    <a:pt x="548" y="7529"/>
                  </a:lnTo>
                  <a:lnTo>
                    <a:pt x="564" y="7530"/>
                  </a:lnTo>
                  <a:lnTo>
                    <a:pt x="594" y="7531"/>
                  </a:lnTo>
                  <a:lnTo>
                    <a:pt x="615" y="7531"/>
                  </a:lnTo>
                  <a:lnTo>
                    <a:pt x="624" y="7531"/>
                  </a:lnTo>
                  <a:lnTo>
                    <a:pt x="647" y="7532"/>
                  </a:lnTo>
                  <a:lnTo>
                    <a:pt x="673" y="7535"/>
                  </a:lnTo>
                  <a:lnTo>
                    <a:pt x="702" y="7539"/>
                  </a:lnTo>
                  <a:lnTo>
                    <a:pt x="731" y="7544"/>
                  </a:lnTo>
                  <a:lnTo>
                    <a:pt x="777" y="7555"/>
                  </a:lnTo>
                  <a:lnTo>
                    <a:pt x="797" y="7559"/>
                  </a:lnTo>
                  <a:lnTo>
                    <a:pt x="830" y="7567"/>
                  </a:lnTo>
                  <a:lnTo>
                    <a:pt x="863" y="7575"/>
                  </a:lnTo>
                  <a:lnTo>
                    <a:pt x="897" y="7580"/>
                  </a:lnTo>
                  <a:lnTo>
                    <a:pt x="929" y="7584"/>
                  </a:lnTo>
                  <a:lnTo>
                    <a:pt x="961" y="7586"/>
                  </a:lnTo>
                  <a:lnTo>
                    <a:pt x="992" y="7588"/>
                  </a:lnTo>
                  <a:lnTo>
                    <a:pt x="1022" y="7589"/>
                  </a:lnTo>
                  <a:lnTo>
                    <a:pt x="1050" y="7589"/>
                  </a:lnTo>
                  <a:lnTo>
                    <a:pt x="1100" y="7587"/>
                  </a:lnTo>
                  <a:lnTo>
                    <a:pt x="1138" y="7584"/>
                  </a:lnTo>
                  <a:lnTo>
                    <a:pt x="1164" y="7582"/>
                  </a:lnTo>
                  <a:lnTo>
                    <a:pt x="1173" y="7581"/>
                  </a:lnTo>
                  <a:lnTo>
                    <a:pt x="1183" y="7580"/>
                  </a:lnTo>
                  <a:lnTo>
                    <a:pt x="1191" y="7579"/>
                  </a:lnTo>
                  <a:lnTo>
                    <a:pt x="1198" y="7576"/>
                  </a:lnTo>
                  <a:lnTo>
                    <a:pt x="1205" y="7572"/>
                  </a:lnTo>
                  <a:lnTo>
                    <a:pt x="1210" y="7568"/>
                  </a:lnTo>
                  <a:lnTo>
                    <a:pt x="1215" y="7564"/>
                  </a:lnTo>
                  <a:lnTo>
                    <a:pt x="1218" y="7559"/>
                  </a:lnTo>
                  <a:lnTo>
                    <a:pt x="1220" y="7554"/>
                  </a:lnTo>
                  <a:lnTo>
                    <a:pt x="1224" y="7544"/>
                  </a:lnTo>
                  <a:lnTo>
                    <a:pt x="1225" y="7535"/>
                  </a:lnTo>
                  <a:lnTo>
                    <a:pt x="1226" y="7527"/>
                  </a:lnTo>
                  <a:lnTo>
                    <a:pt x="1233" y="7500"/>
                  </a:lnTo>
                  <a:lnTo>
                    <a:pt x="1247" y="7437"/>
                  </a:lnTo>
                  <a:lnTo>
                    <a:pt x="1256" y="7399"/>
                  </a:lnTo>
                  <a:lnTo>
                    <a:pt x="1262" y="7362"/>
                  </a:lnTo>
                  <a:lnTo>
                    <a:pt x="1267" y="7330"/>
                  </a:lnTo>
                  <a:lnTo>
                    <a:pt x="1268" y="7316"/>
                  </a:lnTo>
                  <a:lnTo>
                    <a:pt x="1269" y="7305"/>
                  </a:lnTo>
                  <a:lnTo>
                    <a:pt x="1268" y="7286"/>
                  </a:lnTo>
                  <a:lnTo>
                    <a:pt x="1267" y="7270"/>
                  </a:lnTo>
                  <a:lnTo>
                    <a:pt x="1263" y="7242"/>
                  </a:lnTo>
                  <a:lnTo>
                    <a:pt x="1262" y="7229"/>
                  </a:lnTo>
                  <a:lnTo>
                    <a:pt x="1261" y="7218"/>
                  </a:lnTo>
                  <a:lnTo>
                    <a:pt x="1262" y="7206"/>
                  </a:lnTo>
                  <a:lnTo>
                    <a:pt x="1265" y="7195"/>
                  </a:lnTo>
                  <a:lnTo>
                    <a:pt x="1266" y="7188"/>
                  </a:lnTo>
                  <a:lnTo>
                    <a:pt x="1267" y="7175"/>
                  </a:lnTo>
                  <a:lnTo>
                    <a:pt x="1267" y="7131"/>
                  </a:lnTo>
                  <a:lnTo>
                    <a:pt x="1267" y="7064"/>
                  </a:lnTo>
                  <a:lnTo>
                    <a:pt x="1266" y="6979"/>
                  </a:lnTo>
                  <a:lnTo>
                    <a:pt x="1262" y="6771"/>
                  </a:lnTo>
                  <a:lnTo>
                    <a:pt x="1259" y="6653"/>
                  </a:lnTo>
                  <a:lnTo>
                    <a:pt x="1254" y="6531"/>
                  </a:lnTo>
                  <a:lnTo>
                    <a:pt x="1249" y="6407"/>
                  </a:lnTo>
                  <a:lnTo>
                    <a:pt x="1243" y="6287"/>
                  </a:lnTo>
                  <a:lnTo>
                    <a:pt x="1237" y="6173"/>
                  </a:lnTo>
                  <a:lnTo>
                    <a:pt x="1229" y="6068"/>
                  </a:lnTo>
                  <a:lnTo>
                    <a:pt x="1220" y="5977"/>
                  </a:lnTo>
                  <a:lnTo>
                    <a:pt x="1216" y="5937"/>
                  </a:lnTo>
                  <a:lnTo>
                    <a:pt x="1212" y="5901"/>
                  </a:lnTo>
                  <a:lnTo>
                    <a:pt x="1207" y="5871"/>
                  </a:lnTo>
                  <a:lnTo>
                    <a:pt x="1202" y="5846"/>
                  </a:lnTo>
                  <a:lnTo>
                    <a:pt x="1196" y="5827"/>
                  </a:lnTo>
                  <a:lnTo>
                    <a:pt x="1193" y="5819"/>
                  </a:lnTo>
                  <a:lnTo>
                    <a:pt x="1190" y="5814"/>
                  </a:lnTo>
                  <a:lnTo>
                    <a:pt x="1191" y="5806"/>
                  </a:lnTo>
                  <a:lnTo>
                    <a:pt x="1191" y="5786"/>
                  </a:lnTo>
                  <a:lnTo>
                    <a:pt x="1190" y="5774"/>
                  </a:lnTo>
                  <a:lnTo>
                    <a:pt x="1189" y="5762"/>
                  </a:lnTo>
                  <a:lnTo>
                    <a:pt x="1187" y="5751"/>
                  </a:lnTo>
                  <a:lnTo>
                    <a:pt x="1184" y="5743"/>
                  </a:lnTo>
                  <a:lnTo>
                    <a:pt x="1190" y="5710"/>
                  </a:lnTo>
                  <a:lnTo>
                    <a:pt x="1205" y="5636"/>
                  </a:lnTo>
                  <a:lnTo>
                    <a:pt x="1213" y="5593"/>
                  </a:lnTo>
                  <a:lnTo>
                    <a:pt x="1219" y="5551"/>
                  </a:lnTo>
                  <a:lnTo>
                    <a:pt x="1224" y="5513"/>
                  </a:lnTo>
                  <a:lnTo>
                    <a:pt x="1225" y="5498"/>
                  </a:lnTo>
                  <a:lnTo>
                    <a:pt x="1226" y="5484"/>
                  </a:lnTo>
                  <a:lnTo>
                    <a:pt x="1226" y="5395"/>
                  </a:lnTo>
                  <a:lnTo>
                    <a:pt x="1229" y="5340"/>
                  </a:lnTo>
                  <a:lnTo>
                    <a:pt x="1235" y="5241"/>
                  </a:lnTo>
                  <a:lnTo>
                    <a:pt x="1241" y="5144"/>
                  </a:lnTo>
                  <a:lnTo>
                    <a:pt x="1244" y="5091"/>
                  </a:lnTo>
                  <a:lnTo>
                    <a:pt x="1244" y="5087"/>
                  </a:lnTo>
                  <a:lnTo>
                    <a:pt x="1246" y="5083"/>
                  </a:lnTo>
                  <a:lnTo>
                    <a:pt x="1249" y="5078"/>
                  </a:lnTo>
                  <a:lnTo>
                    <a:pt x="1253" y="5072"/>
                  </a:lnTo>
                  <a:lnTo>
                    <a:pt x="1263" y="5062"/>
                  </a:lnTo>
                  <a:lnTo>
                    <a:pt x="1274" y="5051"/>
                  </a:lnTo>
                  <a:lnTo>
                    <a:pt x="1285" y="5038"/>
                  </a:lnTo>
                  <a:lnTo>
                    <a:pt x="1295" y="5026"/>
                  </a:lnTo>
                  <a:lnTo>
                    <a:pt x="1298" y="5019"/>
                  </a:lnTo>
                  <a:lnTo>
                    <a:pt x="1301" y="5014"/>
                  </a:lnTo>
                  <a:lnTo>
                    <a:pt x="1303" y="5008"/>
                  </a:lnTo>
                  <a:lnTo>
                    <a:pt x="1304" y="5002"/>
                  </a:lnTo>
                  <a:lnTo>
                    <a:pt x="1304" y="5004"/>
                  </a:lnTo>
                  <a:lnTo>
                    <a:pt x="1304" y="5006"/>
                  </a:lnTo>
                  <a:lnTo>
                    <a:pt x="1314" y="5049"/>
                  </a:lnTo>
                  <a:lnTo>
                    <a:pt x="1322" y="5083"/>
                  </a:lnTo>
                  <a:lnTo>
                    <a:pt x="1330" y="5120"/>
                  </a:lnTo>
                  <a:lnTo>
                    <a:pt x="1341" y="5158"/>
                  </a:lnTo>
                  <a:lnTo>
                    <a:pt x="1351" y="5193"/>
                  </a:lnTo>
                  <a:lnTo>
                    <a:pt x="1356" y="5208"/>
                  </a:lnTo>
                  <a:lnTo>
                    <a:pt x="1361" y="5222"/>
                  </a:lnTo>
                  <a:lnTo>
                    <a:pt x="1367" y="5233"/>
                  </a:lnTo>
                  <a:lnTo>
                    <a:pt x="1372" y="5241"/>
                  </a:lnTo>
                  <a:lnTo>
                    <a:pt x="1377" y="5250"/>
                  </a:lnTo>
                  <a:lnTo>
                    <a:pt x="1383" y="5260"/>
                  </a:lnTo>
                  <a:lnTo>
                    <a:pt x="1395" y="5286"/>
                  </a:lnTo>
                  <a:lnTo>
                    <a:pt x="1406" y="5315"/>
                  </a:lnTo>
                  <a:lnTo>
                    <a:pt x="1416" y="5347"/>
                  </a:lnTo>
                  <a:lnTo>
                    <a:pt x="1426" y="5378"/>
                  </a:lnTo>
                  <a:lnTo>
                    <a:pt x="1432" y="5406"/>
                  </a:lnTo>
                  <a:lnTo>
                    <a:pt x="1434" y="5419"/>
                  </a:lnTo>
                  <a:lnTo>
                    <a:pt x="1436" y="5429"/>
                  </a:lnTo>
                  <a:lnTo>
                    <a:pt x="1436" y="5439"/>
                  </a:lnTo>
                  <a:lnTo>
                    <a:pt x="1435" y="5445"/>
                  </a:lnTo>
                  <a:lnTo>
                    <a:pt x="1433" y="5459"/>
                  </a:lnTo>
                  <a:lnTo>
                    <a:pt x="1433" y="5478"/>
                  </a:lnTo>
                  <a:lnTo>
                    <a:pt x="1434" y="5499"/>
                  </a:lnTo>
                  <a:lnTo>
                    <a:pt x="1436" y="5522"/>
                  </a:lnTo>
                  <a:lnTo>
                    <a:pt x="1440" y="5543"/>
                  </a:lnTo>
                  <a:lnTo>
                    <a:pt x="1444" y="5562"/>
                  </a:lnTo>
                  <a:lnTo>
                    <a:pt x="1447" y="5570"/>
                  </a:lnTo>
                  <a:lnTo>
                    <a:pt x="1451" y="5577"/>
                  </a:lnTo>
                  <a:lnTo>
                    <a:pt x="1454" y="5582"/>
                  </a:lnTo>
                  <a:lnTo>
                    <a:pt x="1457" y="5585"/>
                  </a:lnTo>
                  <a:lnTo>
                    <a:pt x="1460" y="5587"/>
                  </a:lnTo>
                  <a:lnTo>
                    <a:pt x="1463" y="5590"/>
                  </a:lnTo>
                  <a:lnTo>
                    <a:pt x="1467" y="5598"/>
                  </a:lnTo>
                  <a:lnTo>
                    <a:pt x="1471" y="5609"/>
                  </a:lnTo>
                  <a:lnTo>
                    <a:pt x="1473" y="5619"/>
                  </a:lnTo>
                  <a:lnTo>
                    <a:pt x="1475" y="5630"/>
                  </a:lnTo>
                  <a:lnTo>
                    <a:pt x="1476" y="5641"/>
                  </a:lnTo>
                  <a:lnTo>
                    <a:pt x="1478" y="5656"/>
                  </a:lnTo>
                  <a:lnTo>
                    <a:pt x="1479" y="5663"/>
                  </a:lnTo>
                  <a:lnTo>
                    <a:pt x="1482" y="5671"/>
                  </a:lnTo>
                  <a:lnTo>
                    <a:pt x="1487" y="5681"/>
                  </a:lnTo>
                  <a:lnTo>
                    <a:pt x="1493" y="5691"/>
                  </a:lnTo>
                  <a:lnTo>
                    <a:pt x="1500" y="5701"/>
                  </a:lnTo>
                  <a:lnTo>
                    <a:pt x="1508" y="5709"/>
                  </a:lnTo>
                  <a:lnTo>
                    <a:pt x="1516" y="5717"/>
                  </a:lnTo>
                  <a:lnTo>
                    <a:pt x="1520" y="5719"/>
                  </a:lnTo>
                  <a:lnTo>
                    <a:pt x="1524" y="5721"/>
                  </a:lnTo>
                  <a:lnTo>
                    <a:pt x="1527" y="5722"/>
                  </a:lnTo>
                  <a:lnTo>
                    <a:pt x="1531" y="5725"/>
                  </a:lnTo>
                  <a:lnTo>
                    <a:pt x="1537" y="5731"/>
                  </a:lnTo>
                  <a:lnTo>
                    <a:pt x="1541" y="5739"/>
                  </a:lnTo>
                  <a:lnTo>
                    <a:pt x="1544" y="5749"/>
                  </a:lnTo>
                  <a:lnTo>
                    <a:pt x="1546" y="5757"/>
                  </a:lnTo>
                  <a:lnTo>
                    <a:pt x="1548" y="5764"/>
                  </a:lnTo>
                  <a:lnTo>
                    <a:pt x="1549" y="5771"/>
                  </a:lnTo>
                  <a:lnTo>
                    <a:pt x="1584" y="5828"/>
                  </a:lnTo>
                  <a:lnTo>
                    <a:pt x="1587" y="5832"/>
                  </a:lnTo>
                  <a:lnTo>
                    <a:pt x="1595" y="5842"/>
                  </a:lnTo>
                  <a:lnTo>
                    <a:pt x="1599" y="5848"/>
                  </a:lnTo>
                  <a:lnTo>
                    <a:pt x="1602" y="5855"/>
                  </a:lnTo>
                  <a:lnTo>
                    <a:pt x="1604" y="5862"/>
                  </a:lnTo>
                  <a:lnTo>
                    <a:pt x="1605" y="5867"/>
                  </a:lnTo>
                  <a:lnTo>
                    <a:pt x="1606" y="5874"/>
                  </a:lnTo>
                  <a:lnTo>
                    <a:pt x="1609" y="5886"/>
                  </a:lnTo>
                  <a:lnTo>
                    <a:pt x="1612" y="5898"/>
                  </a:lnTo>
                  <a:lnTo>
                    <a:pt x="1618" y="5912"/>
                  </a:lnTo>
                  <a:lnTo>
                    <a:pt x="1624" y="5925"/>
                  </a:lnTo>
                  <a:lnTo>
                    <a:pt x="1629" y="5938"/>
                  </a:lnTo>
                  <a:lnTo>
                    <a:pt x="1635" y="5947"/>
                  </a:lnTo>
                  <a:lnTo>
                    <a:pt x="1640" y="5953"/>
                  </a:lnTo>
                  <a:lnTo>
                    <a:pt x="1646" y="5958"/>
                  </a:lnTo>
                  <a:lnTo>
                    <a:pt x="1649" y="5965"/>
                  </a:lnTo>
                  <a:lnTo>
                    <a:pt x="1652" y="5973"/>
                  </a:lnTo>
                  <a:lnTo>
                    <a:pt x="1653" y="5980"/>
                  </a:lnTo>
                  <a:lnTo>
                    <a:pt x="1655" y="5994"/>
                  </a:lnTo>
                  <a:lnTo>
                    <a:pt x="1655" y="6000"/>
                  </a:lnTo>
                  <a:lnTo>
                    <a:pt x="1667" y="6045"/>
                  </a:lnTo>
                  <a:lnTo>
                    <a:pt x="1696" y="6149"/>
                  </a:lnTo>
                  <a:lnTo>
                    <a:pt x="1730" y="6262"/>
                  </a:lnTo>
                  <a:lnTo>
                    <a:pt x="1744" y="6307"/>
                  </a:lnTo>
                  <a:lnTo>
                    <a:pt x="1755" y="6336"/>
                  </a:lnTo>
                  <a:lnTo>
                    <a:pt x="1778" y="6397"/>
                  </a:lnTo>
                  <a:lnTo>
                    <a:pt x="1812" y="6484"/>
                  </a:lnTo>
                  <a:lnTo>
                    <a:pt x="1828" y="6528"/>
                  </a:lnTo>
                  <a:lnTo>
                    <a:pt x="1841" y="6567"/>
                  </a:lnTo>
                  <a:lnTo>
                    <a:pt x="1850" y="6599"/>
                  </a:lnTo>
                  <a:lnTo>
                    <a:pt x="1853" y="6611"/>
                  </a:lnTo>
                  <a:lnTo>
                    <a:pt x="1853" y="6618"/>
                  </a:lnTo>
                  <a:lnTo>
                    <a:pt x="1855" y="6637"/>
                  </a:lnTo>
                  <a:lnTo>
                    <a:pt x="1859" y="6667"/>
                  </a:lnTo>
                  <a:lnTo>
                    <a:pt x="1867" y="6704"/>
                  </a:lnTo>
                  <a:lnTo>
                    <a:pt x="1875" y="6745"/>
                  </a:lnTo>
                  <a:lnTo>
                    <a:pt x="1884" y="6785"/>
                  </a:lnTo>
                  <a:lnTo>
                    <a:pt x="1895" y="6822"/>
                  </a:lnTo>
                  <a:lnTo>
                    <a:pt x="1900" y="6839"/>
                  </a:lnTo>
                  <a:lnTo>
                    <a:pt x="1904" y="6853"/>
                  </a:lnTo>
                  <a:lnTo>
                    <a:pt x="1909" y="6864"/>
                  </a:lnTo>
                  <a:lnTo>
                    <a:pt x="1914" y="6872"/>
                  </a:lnTo>
                  <a:lnTo>
                    <a:pt x="1923" y="6885"/>
                  </a:lnTo>
                  <a:lnTo>
                    <a:pt x="1931" y="6899"/>
                  </a:lnTo>
                  <a:lnTo>
                    <a:pt x="1946" y="6929"/>
                  </a:lnTo>
                  <a:lnTo>
                    <a:pt x="1961" y="6961"/>
                  </a:lnTo>
                  <a:lnTo>
                    <a:pt x="1973" y="6994"/>
                  </a:lnTo>
                  <a:lnTo>
                    <a:pt x="1984" y="7025"/>
                  </a:lnTo>
                  <a:lnTo>
                    <a:pt x="1992" y="7052"/>
                  </a:lnTo>
                  <a:lnTo>
                    <a:pt x="1997" y="7075"/>
                  </a:lnTo>
                  <a:lnTo>
                    <a:pt x="1998" y="7084"/>
                  </a:lnTo>
                  <a:lnTo>
                    <a:pt x="1999" y="7091"/>
                  </a:lnTo>
                  <a:lnTo>
                    <a:pt x="1999" y="7095"/>
                  </a:lnTo>
                  <a:lnTo>
                    <a:pt x="2001" y="7101"/>
                  </a:lnTo>
                  <a:lnTo>
                    <a:pt x="2009" y="7116"/>
                  </a:lnTo>
                  <a:lnTo>
                    <a:pt x="2018" y="7134"/>
                  </a:lnTo>
                  <a:lnTo>
                    <a:pt x="2031" y="7154"/>
                  </a:lnTo>
                  <a:lnTo>
                    <a:pt x="2046" y="7176"/>
                  </a:lnTo>
                  <a:lnTo>
                    <a:pt x="2063" y="7198"/>
                  </a:lnTo>
                  <a:lnTo>
                    <a:pt x="2095" y="7241"/>
                  </a:lnTo>
                  <a:lnTo>
                    <a:pt x="2095" y="7245"/>
                  </a:lnTo>
                  <a:lnTo>
                    <a:pt x="2111" y="7262"/>
                  </a:lnTo>
                  <a:lnTo>
                    <a:pt x="2133" y="7291"/>
                  </a:lnTo>
                  <a:lnTo>
                    <a:pt x="2134" y="7289"/>
                  </a:lnTo>
                  <a:lnTo>
                    <a:pt x="2147" y="7307"/>
                  </a:lnTo>
                  <a:lnTo>
                    <a:pt x="2158" y="7326"/>
                  </a:lnTo>
                  <a:lnTo>
                    <a:pt x="2162" y="7335"/>
                  </a:lnTo>
                  <a:lnTo>
                    <a:pt x="2166" y="7343"/>
                  </a:lnTo>
                  <a:lnTo>
                    <a:pt x="2168" y="7352"/>
                  </a:lnTo>
                  <a:lnTo>
                    <a:pt x="2169" y="7359"/>
                  </a:lnTo>
                  <a:lnTo>
                    <a:pt x="2169" y="7365"/>
                  </a:lnTo>
                  <a:lnTo>
                    <a:pt x="2172" y="7369"/>
                  </a:lnTo>
                  <a:lnTo>
                    <a:pt x="2175" y="7371"/>
                  </a:lnTo>
                  <a:lnTo>
                    <a:pt x="2179" y="7373"/>
                  </a:lnTo>
                  <a:lnTo>
                    <a:pt x="2182" y="7385"/>
                  </a:lnTo>
                  <a:lnTo>
                    <a:pt x="2186" y="7396"/>
                  </a:lnTo>
                  <a:lnTo>
                    <a:pt x="2191" y="7408"/>
                  </a:lnTo>
                  <a:lnTo>
                    <a:pt x="2197" y="7419"/>
                  </a:lnTo>
                  <a:lnTo>
                    <a:pt x="2204" y="7430"/>
                  </a:lnTo>
                  <a:lnTo>
                    <a:pt x="2212" y="7442"/>
                  </a:lnTo>
                  <a:lnTo>
                    <a:pt x="2220" y="7453"/>
                  </a:lnTo>
                  <a:lnTo>
                    <a:pt x="2230" y="7465"/>
                  </a:lnTo>
                  <a:lnTo>
                    <a:pt x="2246" y="7484"/>
                  </a:lnTo>
                  <a:lnTo>
                    <a:pt x="2261" y="7503"/>
                  </a:lnTo>
                  <a:lnTo>
                    <a:pt x="2287" y="7536"/>
                  </a:lnTo>
                  <a:lnTo>
                    <a:pt x="2298" y="7551"/>
                  </a:lnTo>
                  <a:lnTo>
                    <a:pt x="2308" y="7563"/>
                  </a:lnTo>
                  <a:lnTo>
                    <a:pt x="2320" y="7575"/>
                  </a:lnTo>
                  <a:lnTo>
                    <a:pt x="2330" y="7585"/>
                  </a:lnTo>
                  <a:lnTo>
                    <a:pt x="2342" y="7593"/>
                  </a:lnTo>
                  <a:lnTo>
                    <a:pt x="2355" y="7599"/>
                  </a:lnTo>
                  <a:lnTo>
                    <a:pt x="2369" y="7605"/>
                  </a:lnTo>
                  <a:lnTo>
                    <a:pt x="2385" y="7608"/>
                  </a:lnTo>
                  <a:lnTo>
                    <a:pt x="2403" y="7610"/>
                  </a:lnTo>
                  <a:lnTo>
                    <a:pt x="2424" y="7609"/>
                  </a:lnTo>
                  <a:lnTo>
                    <a:pt x="2447" y="7607"/>
                  </a:lnTo>
                  <a:lnTo>
                    <a:pt x="2474" y="7602"/>
                  </a:lnTo>
                  <a:lnTo>
                    <a:pt x="2480" y="7599"/>
                  </a:lnTo>
                  <a:lnTo>
                    <a:pt x="2492" y="7590"/>
                  </a:lnTo>
                  <a:lnTo>
                    <a:pt x="2501" y="7584"/>
                  </a:lnTo>
                  <a:lnTo>
                    <a:pt x="2512" y="7575"/>
                  </a:lnTo>
                  <a:lnTo>
                    <a:pt x="2522" y="7564"/>
                  </a:lnTo>
                  <a:lnTo>
                    <a:pt x="2533" y="7553"/>
                  </a:lnTo>
                  <a:lnTo>
                    <a:pt x="2544" y="7538"/>
                  </a:lnTo>
                  <a:lnTo>
                    <a:pt x="2555" y="7522"/>
                  </a:lnTo>
                  <a:lnTo>
                    <a:pt x="2565" y="7504"/>
                  </a:lnTo>
                  <a:lnTo>
                    <a:pt x="2574" y="7483"/>
                  </a:lnTo>
                  <a:lnTo>
                    <a:pt x="2582" y="7460"/>
                  </a:lnTo>
                  <a:lnTo>
                    <a:pt x="2589" y="7436"/>
                  </a:lnTo>
                  <a:lnTo>
                    <a:pt x="2591" y="7422"/>
                  </a:lnTo>
                  <a:lnTo>
                    <a:pt x="2593" y="7408"/>
                  </a:lnTo>
                  <a:lnTo>
                    <a:pt x="2594" y="7393"/>
                  </a:lnTo>
                  <a:lnTo>
                    <a:pt x="2595" y="7378"/>
                  </a:lnTo>
                  <a:lnTo>
                    <a:pt x="2595" y="7355"/>
                  </a:lnTo>
                  <a:lnTo>
                    <a:pt x="2595" y="7356"/>
                  </a:lnTo>
                  <a:lnTo>
                    <a:pt x="2599" y="7342"/>
                  </a:lnTo>
                  <a:lnTo>
                    <a:pt x="2602" y="7328"/>
                  </a:lnTo>
                  <a:lnTo>
                    <a:pt x="2605" y="7313"/>
                  </a:lnTo>
                  <a:lnTo>
                    <a:pt x="2606" y="7298"/>
                  </a:lnTo>
                  <a:lnTo>
                    <a:pt x="2606" y="7282"/>
                  </a:lnTo>
                  <a:lnTo>
                    <a:pt x="2606" y="7266"/>
                  </a:lnTo>
                  <a:lnTo>
                    <a:pt x="2603" y="7236"/>
                  </a:lnTo>
                  <a:lnTo>
                    <a:pt x="2600" y="7210"/>
                  </a:lnTo>
                  <a:lnTo>
                    <a:pt x="2596" y="7189"/>
                  </a:lnTo>
                  <a:lnTo>
                    <a:pt x="2591" y="7169"/>
                  </a:lnTo>
                  <a:lnTo>
                    <a:pt x="2595" y="7165"/>
                  </a:lnTo>
                  <a:lnTo>
                    <a:pt x="2599" y="7159"/>
                  </a:lnTo>
                  <a:lnTo>
                    <a:pt x="2605" y="7146"/>
                  </a:lnTo>
                  <a:lnTo>
                    <a:pt x="2613" y="7131"/>
                  </a:lnTo>
                  <a:lnTo>
                    <a:pt x="2622" y="7111"/>
                  </a:lnTo>
                  <a:lnTo>
                    <a:pt x="2630" y="7086"/>
                  </a:lnTo>
                  <a:lnTo>
                    <a:pt x="2637" y="7058"/>
                  </a:lnTo>
                  <a:lnTo>
                    <a:pt x="2640" y="7041"/>
                  </a:lnTo>
                  <a:lnTo>
                    <a:pt x="2644" y="7024"/>
                  </a:lnTo>
                  <a:lnTo>
                    <a:pt x="2646" y="7006"/>
                  </a:lnTo>
                  <a:lnTo>
                    <a:pt x="2647" y="6986"/>
                  </a:lnTo>
                  <a:lnTo>
                    <a:pt x="2648" y="6966"/>
                  </a:lnTo>
                  <a:lnTo>
                    <a:pt x="2648" y="69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7" name="KSO_Shape"/>
            <p:cNvSpPr>
              <a:spLocks/>
            </p:cNvSpPr>
            <p:nvPr/>
          </p:nvSpPr>
          <p:spPr bwMode="auto">
            <a:xfrm flipH="1">
              <a:off x="8149600" y="2399128"/>
              <a:ext cx="581025" cy="1905000"/>
            </a:xfrm>
            <a:custGeom>
              <a:avLst/>
              <a:gdLst>
                <a:gd name="T0" fmla="*/ 2147483646 w 2335"/>
                <a:gd name="T1" fmla="*/ 2147483646 h 7667"/>
                <a:gd name="T2" fmla="*/ 2147483646 w 2335"/>
                <a:gd name="T3" fmla="*/ 2147483646 h 7667"/>
                <a:gd name="T4" fmla="*/ 2147483646 w 2335"/>
                <a:gd name="T5" fmla="*/ 2147483646 h 7667"/>
                <a:gd name="T6" fmla="*/ 2147483646 w 2335"/>
                <a:gd name="T7" fmla="*/ 2147483646 h 7667"/>
                <a:gd name="T8" fmla="*/ 2147483646 w 2335"/>
                <a:gd name="T9" fmla="*/ 2147483646 h 7667"/>
                <a:gd name="T10" fmla="*/ 2147483646 w 2335"/>
                <a:gd name="T11" fmla="*/ 2147483646 h 7667"/>
                <a:gd name="T12" fmla="*/ 2147483646 w 2335"/>
                <a:gd name="T13" fmla="*/ 2147483646 h 7667"/>
                <a:gd name="T14" fmla="*/ 2147483646 w 2335"/>
                <a:gd name="T15" fmla="*/ 2147483646 h 7667"/>
                <a:gd name="T16" fmla="*/ 2147483646 w 2335"/>
                <a:gd name="T17" fmla="*/ 2147483646 h 7667"/>
                <a:gd name="T18" fmla="*/ 2147483646 w 2335"/>
                <a:gd name="T19" fmla="*/ 1641315401 h 7667"/>
                <a:gd name="T20" fmla="*/ 2147483646 w 2335"/>
                <a:gd name="T21" fmla="*/ 153414244 h 7667"/>
                <a:gd name="T22" fmla="*/ 2147483646 w 2335"/>
                <a:gd name="T23" fmla="*/ 552229112 h 7667"/>
                <a:gd name="T24" fmla="*/ 2147483646 w 2335"/>
                <a:gd name="T25" fmla="*/ 2147483646 h 7667"/>
                <a:gd name="T26" fmla="*/ 2147483646 w 2335"/>
                <a:gd name="T27" fmla="*/ 2147483646 h 7667"/>
                <a:gd name="T28" fmla="*/ 2147483646 w 2335"/>
                <a:gd name="T29" fmla="*/ 2147483646 h 7667"/>
                <a:gd name="T30" fmla="*/ 2147483646 w 2335"/>
                <a:gd name="T31" fmla="*/ 2147483646 h 7667"/>
                <a:gd name="T32" fmla="*/ 2147483646 w 2335"/>
                <a:gd name="T33" fmla="*/ 2147483646 h 7667"/>
                <a:gd name="T34" fmla="*/ 2147483646 w 2335"/>
                <a:gd name="T35" fmla="*/ 2147483646 h 7667"/>
                <a:gd name="T36" fmla="*/ 445932333 w 2335"/>
                <a:gd name="T37" fmla="*/ 2147483646 h 7667"/>
                <a:gd name="T38" fmla="*/ 245999515 w 2335"/>
                <a:gd name="T39" fmla="*/ 2147483646 h 7667"/>
                <a:gd name="T40" fmla="*/ 753416486 w 2335"/>
                <a:gd name="T41" fmla="*/ 2147483646 h 7667"/>
                <a:gd name="T42" fmla="*/ 738060754 w 2335"/>
                <a:gd name="T43" fmla="*/ 2147483646 h 7667"/>
                <a:gd name="T44" fmla="*/ 522772454 w 2335"/>
                <a:gd name="T45" fmla="*/ 2147483646 h 7667"/>
                <a:gd name="T46" fmla="*/ 937931612 w 2335"/>
                <a:gd name="T47" fmla="*/ 2147483646 h 7667"/>
                <a:gd name="T48" fmla="*/ 1399219677 w 2335"/>
                <a:gd name="T49" fmla="*/ 2147483646 h 7667"/>
                <a:gd name="T50" fmla="*/ 2147483646 w 2335"/>
                <a:gd name="T51" fmla="*/ 2147483646 h 7667"/>
                <a:gd name="T52" fmla="*/ 2147483646 w 2335"/>
                <a:gd name="T53" fmla="*/ 2147483646 h 7667"/>
                <a:gd name="T54" fmla="*/ 476643548 w 2335"/>
                <a:gd name="T55" fmla="*/ 2147483646 h 7667"/>
                <a:gd name="T56" fmla="*/ 415159159 w 2335"/>
                <a:gd name="T57" fmla="*/ 2147483646 h 7667"/>
                <a:gd name="T58" fmla="*/ 1122446739 w 2335"/>
                <a:gd name="T59" fmla="*/ 2147483646 h 7667"/>
                <a:gd name="T60" fmla="*/ 2147483646 w 2335"/>
                <a:gd name="T61" fmla="*/ 2147483646 h 7667"/>
                <a:gd name="T62" fmla="*/ 2147483646 w 2335"/>
                <a:gd name="T63" fmla="*/ 2147483646 h 7667"/>
                <a:gd name="T64" fmla="*/ 1891218708 w 2335"/>
                <a:gd name="T65" fmla="*/ 2147483646 h 7667"/>
                <a:gd name="T66" fmla="*/ 2147483646 w 2335"/>
                <a:gd name="T67" fmla="*/ 2147483646 h 7667"/>
                <a:gd name="T68" fmla="*/ 2147483646 w 2335"/>
                <a:gd name="T69" fmla="*/ 2147483646 h 7667"/>
                <a:gd name="T70" fmla="*/ 2147483646 w 2335"/>
                <a:gd name="T71" fmla="*/ 2147483646 h 7667"/>
                <a:gd name="T72" fmla="*/ 2147483646 w 2335"/>
                <a:gd name="T73" fmla="*/ 2147483646 h 7667"/>
                <a:gd name="T74" fmla="*/ 2147483646 w 2335"/>
                <a:gd name="T75" fmla="*/ 2147483646 h 7667"/>
                <a:gd name="T76" fmla="*/ 2147483646 w 2335"/>
                <a:gd name="T77" fmla="*/ 2147483646 h 7667"/>
                <a:gd name="T78" fmla="*/ 2147483646 w 2335"/>
                <a:gd name="T79" fmla="*/ 2147483646 h 7667"/>
                <a:gd name="T80" fmla="*/ 2147483646 w 2335"/>
                <a:gd name="T81" fmla="*/ 2147483646 h 7667"/>
                <a:gd name="T82" fmla="*/ 2147483646 w 2335"/>
                <a:gd name="T83" fmla="*/ 2147483646 h 7667"/>
                <a:gd name="T84" fmla="*/ 2147483646 w 2335"/>
                <a:gd name="T85" fmla="*/ 2147483646 h 7667"/>
                <a:gd name="T86" fmla="*/ 2147483646 w 2335"/>
                <a:gd name="T87" fmla="*/ 2147483646 h 7667"/>
                <a:gd name="T88" fmla="*/ 2147483646 w 2335"/>
                <a:gd name="T89" fmla="*/ 2147483646 h 7667"/>
                <a:gd name="T90" fmla="*/ 2147483646 w 2335"/>
                <a:gd name="T91" fmla="*/ 2147483646 h 7667"/>
                <a:gd name="T92" fmla="*/ 2147483646 w 2335"/>
                <a:gd name="T93" fmla="*/ 2147483646 h 7667"/>
                <a:gd name="T94" fmla="*/ 2147483646 w 2335"/>
                <a:gd name="T95" fmla="*/ 2147483646 h 7667"/>
                <a:gd name="T96" fmla="*/ 2147483646 w 2335"/>
                <a:gd name="T97" fmla="*/ 2147483646 h 7667"/>
                <a:gd name="T98" fmla="*/ 2147483646 w 2335"/>
                <a:gd name="T99" fmla="*/ 2147483646 h 7667"/>
                <a:gd name="T100" fmla="*/ 2147483646 w 2335"/>
                <a:gd name="T101" fmla="*/ 2147483646 h 7667"/>
                <a:gd name="T102" fmla="*/ 2147483646 w 2335"/>
                <a:gd name="T103" fmla="*/ 2147483646 h 7667"/>
                <a:gd name="T104" fmla="*/ 2147483646 w 2335"/>
                <a:gd name="T105" fmla="*/ 2147483646 h 7667"/>
                <a:gd name="T106" fmla="*/ 2147483646 w 2335"/>
                <a:gd name="T107" fmla="*/ 2147483646 h 7667"/>
                <a:gd name="T108" fmla="*/ 2147483646 w 2335"/>
                <a:gd name="T109" fmla="*/ 2147483646 h 7667"/>
                <a:gd name="T110" fmla="*/ 2147483646 w 2335"/>
                <a:gd name="T111" fmla="*/ 2147483646 h 7667"/>
                <a:gd name="T112" fmla="*/ 2147483646 w 2335"/>
                <a:gd name="T113" fmla="*/ 2147483646 h 7667"/>
                <a:gd name="T114" fmla="*/ 2147483646 w 2335"/>
                <a:gd name="T115" fmla="*/ 2147483646 h 7667"/>
                <a:gd name="T116" fmla="*/ 2147483646 w 2335"/>
                <a:gd name="T117" fmla="*/ 2147483646 h 7667"/>
                <a:gd name="T118" fmla="*/ 2147483646 w 2335"/>
                <a:gd name="T119" fmla="*/ 2147483646 h 76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335" h="7667">
                  <a:moveTo>
                    <a:pt x="2325" y="2751"/>
                  </a:moveTo>
                  <a:lnTo>
                    <a:pt x="2325" y="2751"/>
                  </a:lnTo>
                  <a:lnTo>
                    <a:pt x="2323" y="2734"/>
                  </a:lnTo>
                  <a:lnTo>
                    <a:pt x="2319" y="2716"/>
                  </a:lnTo>
                  <a:lnTo>
                    <a:pt x="2316" y="2693"/>
                  </a:lnTo>
                  <a:lnTo>
                    <a:pt x="2315" y="2668"/>
                  </a:lnTo>
                  <a:lnTo>
                    <a:pt x="2314" y="2642"/>
                  </a:lnTo>
                  <a:lnTo>
                    <a:pt x="2315" y="2617"/>
                  </a:lnTo>
                  <a:lnTo>
                    <a:pt x="2316" y="2606"/>
                  </a:lnTo>
                  <a:lnTo>
                    <a:pt x="2319" y="2595"/>
                  </a:lnTo>
                  <a:lnTo>
                    <a:pt x="2321" y="2570"/>
                  </a:lnTo>
                  <a:lnTo>
                    <a:pt x="2323" y="2543"/>
                  </a:lnTo>
                  <a:lnTo>
                    <a:pt x="2324" y="2511"/>
                  </a:lnTo>
                  <a:lnTo>
                    <a:pt x="2324" y="2477"/>
                  </a:lnTo>
                  <a:lnTo>
                    <a:pt x="2323" y="2459"/>
                  </a:lnTo>
                  <a:lnTo>
                    <a:pt x="2320" y="2444"/>
                  </a:lnTo>
                  <a:lnTo>
                    <a:pt x="2318" y="2428"/>
                  </a:lnTo>
                  <a:lnTo>
                    <a:pt x="2315" y="2414"/>
                  </a:lnTo>
                  <a:lnTo>
                    <a:pt x="2311" y="2402"/>
                  </a:lnTo>
                  <a:lnTo>
                    <a:pt x="2305" y="2392"/>
                  </a:lnTo>
                  <a:lnTo>
                    <a:pt x="2303" y="2385"/>
                  </a:lnTo>
                  <a:lnTo>
                    <a:pt x="2302" y="2376"/>
                  </a:lnTo>
                  <a:lnTo>
                    <a:pt x="2300" y="2366"/>
                  </a:lnTo>
                  <a:lnTo>
                    <a:pt x="2299" y="2354"/>
                  </a:lnTo>
                  <a:lnTo>
                    <a:pt x="2299" y="2339"/>
                  </a:lnTo>
                  <a:lnTo>
                    <a:pt x="2300" y="2325"/>
                  </a:lnTo>
                  <a:lnTo>
                    <a:pt x="2303" y="2309"/>
                  </a:lnTo>
                  <a:lnTo>
                    <a:pt x="2301" y="2261"/>
                  </a:lnTo>
                  <a:lnTo>
                    <a:pt x="2299" y="2211"/>
                  </a:lnTo>
                  <a:lnTo>
                    <a:pt x="2293" y="2152"/>
                  </a:lnTo>
                  <a:lnTo>
                    <a:pt x="2287" y="2091"/>
                  </a:lnTo>
                  <a:lnTo>
                    <a:pt x="2283" y="2061"/>
                  </a:lnTo>
                  <a:lnTo>
                    <a:pt x="2279" y="2032"/>
                  </a:lnTo>
                  <a:lnTo>
                    <a:pt x="2274" y="2005"/>
                  </a:lnTo>
                  <a:lnTo>
                    <a:pt x="2269" y="1982"/>
                  </a:lnTo>
                  <a:lnTo>
                    <a:pt x="2262" y="1962"/>
                  </a:lnTo>
                  <a:lnTo>
                    <a:pt x="2259" y="1955"/>
                  </a:lnTo>
                  <a:lnTo>
                    <a:pt x="2256" y="1948"/>
                  </a:lnTo>
                  <a:lnTo>
                    <a:pt x="2246" y="1869"/>
                  </a:lnTo>
                  <a:lnTo>
                    <a:pt x="2239" y="1807"/>
                  </a:lnTo>
                  <a:lnTo>
                    <a:pt x="2236" y="1782"/>
                  </a:lnTo>
                  <a:lnTo>
                    <a:pt x="2236" y="1764"/>
                  </a:lnTo>
                  <a:lnTo>
                    <a:pt x="2235" y="1748"/>
                  </a:lnTo>
                  <a:lnTo>
                    <a:pt x="2234" y="1729"/>
                  </a:lnTo>
                  <a:lnTo>
                    <a:pt x="2231" y="1707"/>
                  </a:lnTo>
                  <a:lnTo>
                    <a:pt x="2226" y="1683"/>
                  </a:lnTo>
                  <a:lnTo>
                    <a:pt x="2223" y="1671"/>
                  </a:lnTo>
                  <a:lnTo>
                    <a:pt x="2220" y="1659"/>
                  </a:lnTo>
                  <a:lnTo>
                    <a:pt x="2215" y="1647"/>
                  </a:lnTo>
                  <a:lnTo>
                    <a:pt x="2209" y="1637"/>
                  </a:lnTo>
                  <a:lnTo>
                    <a:pt x="2203" y="1627"/>
                  </a:lnTo>
                  <a:lnTo>
                    <a:pt x="2197" y="1619"/>
                  </a:lnTo>
                  <a:lnTo>
                    <a:pt x="2184" y="1600"/>
                  </a:lnTo>
                  <a:lnTo>
                    <a:pt x="2153" y="1560"/>
                  </a:lnTo>
                  <a:lnTo>
                    <a:pt x="2137" y="1536"/>
                  </a:lnTo>
                  <a:lnTo>
                    <a:pt x="2122" y="1513"/>
                  </a:lnTo>
                  <a:lnTo>
                    <a:pt x="2112" y="1495"/>
                  </a:lnTo>
                  <a:lnTo>
                    <a:pt x="2109" y="1486"/>
                  </a:lnTo>
                  <a:lnTo>
                    <a:pt x="2108" y="1480"/>
                  </a:lnTo>
                  <a:lnTo>
                    <a:pt x="2107" y="1475"/>
                  </a:lnTo>
                  <a:lnTo>
                    <a:pt x="2103" y="1460"/>
                  </a:lnTo>
                  <a:lnTo>
                    <a:pt x="2094" y="1438"/>
                  </a:lnTo>
                  <a:lnTo>
                    <a:pt x="2089" y="1424"/>
                  </a:lnTo>
                  <a:lnTo>
                    <a:pt x="2081" y="1409"/>
                  </a:lnTo>
                  <a:lnTo>
                    <a:pt x="2071" y="1392"/>
                  </a:lnTo>
                  <a:lnTo>
                    <a:pt x="2061" y="1375"/>
                  </a:lnTo>
                  <a:lnTo>
                    <a:pt x="2048" y="1358"/>
                  </a:lnTo>
                  <a:lnTo>
                    <a:pt x="2032" y="1339"/>
                  </a:lnTo>
                  <a:lnTo>
                    <a:pt x="2014" y="1320"/>
                  </a:lnTo>
                  <a:lnTo>
                    <a:pt x="1995" y="1302"/>
                  </a:lnTo>
                  <a:lnTo>
                    <a:pt x="1972" y="1284"/>
                  </a:lnTo>
                  <a:lnTo>
                    <a:pt x="1946" y="1265"/>
                  </a:lnTo>
                  <a:lnTo>
                    <a:pt x="1915" y="1248"/>
                  </a:lnTo>
                  <a:lnTo>
                    <a:pt x="1841" y="1209"/>
                  </a:lnTo>
                  <a:lnTo>
                    <a:pt x="1801" y="1189"/>
                  </a:lnTo>
                  <a:lnTo>
                    <a:pt x="1761" y="1171"/>
                  </a:lnTo>
                  <a:lnTo>
                    <a:pt x="1729" y="1157"/>
                  </a:lnTo>
                  <a:lnTo>
                    <a:pt x="1717" y="1153"/>
                  </a:lnTo>
                  <a:lnTo>
                    <a:pt x="1707" y="1151"/>
                  </a:lnTo>
                  <a:lnTo>
                    <a:pt x="1695" y="1145"/>
                  </a:lnTo>
                  <a:lnTo>
                    <a:pt x="1664" y="1131"/>
                  </a:lnTo>
                  <a:lnTo>
                    <a:pt x="1626" y="1111"/>
                  </a:lnTo>
                  <a:lnTo>
                    <a:pt x="1610" y="1100"/>
                  </a:lnTo>
                  <a:lnTo>
                    <a:pt x="1595" y="1090"/>
                  </a:lnTo>
                  <a:lnTo>
                    <a:pt x="1578" y="1078"/>
                  </a:lnTo>
                  <a:lnTo>
                    <a:pt x="1537" y="1050"/>
                  </a:lnTo>
                  <a:lnTo>
                    <a:pt x="1496" y="1022"/>
                  </a:lnTo>
                  <a:lnTo>
                    <a:pt x="1479" y="1012"/>
                  </a:lnTo>
                  <a:lnTo>
                    <a:pt x="1474" y="1010"/>
                  </a:lnTo>
                  <a:lnTo>
                    <a:pt x="1471" y="1009"/>
                  </a:lnTo>
                  <a:lnTo>
                    <a:pt x="1472" y="1002"/>
                  </a:lnTo>
                  <a:lnTo>
                    <a:pt x="1472" y="982"/>
                  </a:lnTo>
                  <a:lnTo>
                    <a:pt x="1472" y="968"/>
                  </a:lnTo>
                  <a:lnTo>
                    <a:pt x="1470" y="952"/>
                  </a:lnTo>
                  <a:lnTo>
                    <a:pt x="1467" y="935"/>
                  </a:lnTo>
                  <a:lnTo>
                    <a:pt x="1463" y="918"/>
                  </a:lnTo>
                  <a:lnTo>
                    <a:pt x="1456" y="898"/>
                  </a:lnTo>
                  <a:lnTo>
                    <a:pt x="1447" y="879"/>
                  </a:lnTo>
                  <a:lnTo>
                    <a:pt x="1442" y="870"/>
                  </a:lnTo>
                  <a:lnTo>
                    <a:pt x="1437" y="861"/>
                  </a:lnTo>
                  <a:lnTo>
                    <a:pt x="1429" y="851"/>
                  </a:lnTo>
                  <a:lnTo>
                    <a:pt x="1422" y="842"/>
                  </a:lnTo>
                  <a:lnTo>
                    <a:pt x="1414" y="833"/>
                  </a:lnTo>
                  <a:lnTo>
                    <a:pt x="1404" y="824"/>
                  </a:lnTo>
                  <a:lnTo>
                    <a:pt x="1395" y="816"/>
                  </a:lnTo>
                  <a:lnTo>
                    <a:pt x="1385" y="809"/>
                  </a:lnTo>
                  <a:lnTo>
                    <a:pt x="1372" y="802"/>
                  </a:lnTo>
                  <a:lnTo>
                    <a:pt x="1360" y="794"/>
                  </a:lnTo>
                  <a:lnTo>
                    <a:pt x="1346" y="788"/>
                  </a:lnTo>
                  <a:lnTo>
                    <a:pt x="1331" y="782"/>
                  </a:lnTo>
                  <a:lnTo>
                    <a:pt x="1338" y="773"/>
                  </a:lnTo>
                  <a:lnTo>
                    <a:pt x="1345" y="758"/>
                  </a:lnTo>
                  <a:lnTo>
                    <a:pt x="1353" y="739"/>
                  </a:lnTo>
                  <a:lnTo>
                    <a:pt x="1360" y="716"/>
                  </a:lnTo>
                  <a:lnTo>
                    <a:pt x="1361" y="712"/>
                  </a:lnTo>
                  <a:lnTo>
                    <a:pt x="1366" y="708"/>
                  </a:lnTo>
                  <a:lnTo>
                    <a:pt x="1370" y="702"/>
                  </a:lnTo>
                  <a:lnTo>
                    <a:pt x="1374" y="695"/>
                  </a:lnTo>
                  <a:lnTo>
                    <a:pt x="1379" y="687"/>
                  </a:lnTo>
                  <a:lnTo>
                    <a:pt x="1382" y="677"/>
                  </a:lnTo>
                  <a:lnTo>
                    <a:pt x="1385" y="667"/>
                  </a:lnTo>
                  <a:lnTo>
                    <a:pt x="1389" y="647"/>
                  </a:lnTo>
                  <a:lnTo>
                    <a:pt x="1391" y="627"/>
                  </a:lnTo>
                  <a:lnTo>
                    <a:pt x="1393" y="611"/>
                  </a:lnTo>
                  <a:lnTo>
                    <a:pt x="1394" y="595"/>
                  </a:lnTo>
                  <a:lnTo>
                    <a:pt x="1394" y="588"/>
                  </a:lnTo>
                  <a:lnTo>
                    <a:pt x="1392" y="582"/>
                  </a:lnTo>
                  <a:lnTo>
                    <a:pt x="1391" y="576"/>
                  </a:lnTo>
                  <a:lnTo>
                    <a:pt x="1389" y="570"/>
                  </a:lnTo>
                  <a:lnTo>
                    <a:pt x="1383" y="561"/>
                  </a:lnTo>
                  <a:lnTo>
                    <a:pt x="1376" y="555"/>
                  </a:lnTo>
                  <a:lnTo>
                    <a:pt x="1369" y="550"/>
                  </a:lnTo>
                  <a:lnTo>
                    <a:pt x="1364" y="546"/>
                  </a:lnTo>
                  <a:lnTo>
                    <a:pt x="1359" y="543"/>
                  </a:lnTo>
                  <a:lnTo>
                    <a:pt x="1360" y="532"/>
                  </a:lnTo>
                  <a:lnTo>
                    <a:pt x="1362" y="501"/>
                  </a:lnTo>
                  <a:lnTo>
                    <a:pt x="1365" y="456"/>
                  </a:lnTo>
                  <a:lnTo>
                    <a:pt x="1365" y="430"/>
                  </a:lnTo>
                  <a:lnTo>
                    <a:pt x="1365" y="402"/>
                  </a:lnTo>
                  <a:lnTo>
                    <a:pt x="1364" y="374"/>
                  </a:lnTo>
                  <a:lnTo>
                    <a:pt x="1362" y="346"/>
                  </a:lnTo>
                  <a:lnTo>
                    <a:pt x="1359" y="318"/>
                  </a:lnTo>
                  <a:lnTo>
                    <a:pt x="1355" y="292"/>
                  </a:lnTo>
                  <a:lnTo>
                    <a:pt x="1348" y="268"/>
                  </a:lnTo>
                  <a:lnTo>
                    <a:pt x="1344" y="257"/>
                  </a:lnTo>
                  <a:lnTo>
                    <a:pt x="1340" y="247"/>
                  </a:lnTo>
                  <a:lnTo>
                    <a:pt x="1335" y="237"/>
                  </a:lnTo>
                  <a:lnTo>
                    <a:pt x="1330" y="228"/>
                  </a:lnTo>
                  <a:lnTo>
                    <a:pt x="1324" y="221"/>
                  </a:lnTo>
                  <a:lnTo>
                    <a:pt x="1317" y="215"/>
                  </a:lnTo>
                  <a:lnTo>
                    <a:pt x="1317" y="198"/>
                  </a:lnTo>
                  <a:lnTo>
                    <a:pt x="1316" y="181"/>
                  </a:lnTo>
                  <a:lnTo>
                    <a:pt x="1314" y="163"/>
                  </a:lnTo>
                  <a:lnTo>
                    <a:pt x="1312" y="153"/>
                  </a:lnTo>
                  <a:lnTo>
                    <a:pt x="1309" y="144"/>
                  </a:lnTo>
                  <a:lnTo>
                    <a:pt x="1306" y="136"/>
                  </a:lnTo>
                  <a:lnTo>
                    <a:pt x="1302" y="127"/>
                  </a:lnTo>
                  <a:lnTo>
                    <a:pt x="1296" y="121"/>
                  </a:lnTo>
                  <a:lnTo>
                    <a:pt x="1289" y="116"/>
                  </a:lnTo>
                  <a:lnTo>
                    <a:pt x="1281" y="113"/>
                  </a:lnTo>
                  <a:lnTo>
                    <a:pt x="1272" y="113"/>
                  </a:lnTo>
                  <a:lnTo>
                    <a:pt x="1268" y="107"/>
                  </a:lnTo>
                  <a:lnTo>
                    <a:pt x="1261" y="97"/>
                  </a:lnTo>
                  <a:lnTo>
                    <a:pt x="1252" y="85"/>
                  </a:lnTo>
                  <a:lnTo>
                    <a:pt x="1246" y="78"/>
                  </a:lnTo>
                  <a:lnTo>
                    <a:pt x="1238" y="71"/>
                  </a:lnTo>
                  <a:lnTo>
                    <a:pt x="1231" y="65"/>
                  </a:lnTo>
                  <a:lnTo>
                    <a:pt x="1222" y="59"/>
                  </a:lnTo>
                  <a:lnTo>
                    <a:pt x="1211" y="53"/>
                  </a:lnTo>
                  <a:lnTo>
                    <a:pt x="1200" y="47"/>
                  </a:lnTo>
                  <a:lnTo>
                    <a:pt x="1187" y="43"/>
                  </a:lnTo>
                  <a:lnTo>
                    <a:pt x="1172" y="40"/>
                  </a:lnTo>
                  <a:lnTo>
                    <a:pt x="1157" y="38"/>
                  </a:lnTo>
                  <a:lnTo>
                    <a:pt x="1138" y="37"/>
                  </a:lnTo>
                  <a:lnTo>
                    <a:pt x="1126" y="33"/>
                  </a:lnTo>
                  <a:lnTo>
                    <a:pt x="1097" y="23"/>
                  </a:lnTo>
                  <a:lnTo>
                    <a:pt x="1079" y="17"/>
                  </a:lnTo>
                  <a:lnTo>
                    <a:pt x="1061" y="12"/>
                  </a:lnTo>
                  <a:lnTo>
                    <a:pt x="1043" y="10"/>
                  </a:lnTo>
                  <a:lnTo>
                    <a:pt x="1036" y="9"/>
                  </a:lnTo>
                  <a:lnTo>
                    <a:pt x="1029" y="9"/>
                  </a:lnTo>
                  <a:lnTo>
                    <a:pt x="1022" y="6"/>
                  </a:lnTo>
                  <a:lnTo>
                    <a:pt x="1012" y="3"/>
                  </a:lnTo>
                  <a:lnTo>
                    <a:pt x="1000" y="1"/>
                  </a:lnTo>
                  <a:lnTo>
                    <a:pt x="982" y="0"/>
                  </a:lnTo>
                  <a:lnTo>
                    <a:pt x="971" y="0"/>
                  </a:lnTo>
                  <a:lnTo>
                    <a:pt x="959" y="1"/>
                  </a:lnTo>
                  <a:lnTo>
                    <a:pt x="947" y="3"/>
                  </a:lnTo>
                  <a:lnTo>
                    <a:pt x="932" y="5"/>
                  </a:lnTo>
                  <a:lnTo>
                    <a:pt x="917" y="9"/>
                  </a:lnTo>
                  <a:lnTo>
                    <a:pt x="900" y="14"/>
                  </a:lnTo>
                  <a:lnTo>
                    <a:pt x="890" y="17"/>
                  </a:lnTo>
                  <a:lnTo>
                    <a:pt x="881" y="23"/>
                  </a:lnTo>
                  <a:lnTo>
                    <a:pt x="868" y="29"/>
                  </a:lnTo>
                  <a:lnTo>
                    <a:pt x="857" y="36"/>
                  </a:lnTo>
                  <a:lnTo>
                    <a:pt x="845" y="44"/>
                  </a:lnTo>
                  <a:lnTo>
                    <a:pt x="841" y="49"/>
                  </a:lnTo>
                  <a:lnTo>
                    <a:pt x="838" y="53"/>
                  </a:lnTo>
                  <a:lnTo>
                    <a:pt x="835" y="58"/>
                  </a:lnTo>
                  <a:lnTo>
                    <a:pt x="834" y="62"/>
                  </a:lnTo>
                  <a:lnTo>
                    <a:pt x="832" y="64"/>
                  </a:lnTo>
                  <a:lnTo>
                    <a:pt x="828" y="68"/>
                  </a:lnTo>
                  <a:lnTo>
                    <a:pt x="820" y="72"/>
                  </a:lnTo>
                  <a:lnTo>
                    <a:pt x="815" y="74"/>
                  </a:lnTo>
                  <a:lnTo>
                    <a:pt x="810" y="77"/>
                  </a:lnTo>
                  <a:lnTo>
                    <a:pt x="788" y="93"/>
                  </a:lnTo>
                  <a:lnTo>
                    <a:pt x="766" y="111"/>
                  </a:lnTo>
                  <a:lnTo>
                    <a:pt x="742" y="134"/>
                  </a:lnTo>
                  <a:lnTo>
                    <a:pt x="728" y="146"/>
                  </a:lnTo>
                  <a:lnTo>
                    <a:pt x="716" y="158"/>
                  </a:lnTo>
                  <a:lnTo>
                    <a:pt x="704" y="172"/>
                  </a:lnTo>
                  <a:lnTo>
                    <a:pt x="694" y="185"/>
                  </a:lnTo>
                  <a:lnTo>
                    <a:pt x="684" y="198"/>
                  </a:lnTo>
                  <a:lnTo>
                    <a:pt x="678" y="210"/>
                  </a:lnTo>
                  <a:lnTo>
                    <a:pt x="673" y="223"/>
                  </a:lnTo>
                  <a:lnTo>
                    <a:pt x="672" y="229"/>
                  </a:lnTo>
                  <a:lnTo>
                    <a:pt x="672" y="234"/>
                  </a:lnTo>
                  <a:lnTo>
                    <a:pt x="660" y="248"/>
                  </a:lnTo>
                  <a:lnTo>
                    <a:pt x="648" y="264"/>
                  </a:lnTo>
                  <a:lnTo>
                    <a:pt x="635" y="284"/>
                  </a:lnTo>
                  <a:lnTo>
                    <a:pt x="628" y="294"/>
                  </a:lnTo>
                  <a:lnTo>
                    <a:pt x="622" y="306"/>
                  </a:lnTo>
                  <a:lnTo>
                    <a:pt x="618" y="318"/>
                  </a:lnTo>
                  <a:lnTo>
                    <a:pt x="614" y="330"/>
                  </a:lnTo>
                  <a:lnTo>
                    <a:pt x="611" y="342"/>
                  </a:lnTo>
                  <a:lnTo>
                    <a:pt x="611" y="354"/>
                  </a:lnTo>
                  <a:lnTo>
                    <a:pt x="612" y="365"/>
                  </a:lnTo>
                  <a:lnTo>
                    <a:pt x="615" y="376"/>
                  </a:lnTo>
                  <a:lnTo>
                    <a:pt x="613" y="403"/>
                  </a:lnTo>
                  <a:lnTo>
                    <a:pt x="612" y="431"/>
                  </a:lnTo>
                  <a:lnTo>
                    <a:pt x="611" y="463"/>
                  </a:lnTo>
                  <a:lnTo>
                    <a:pt x="611" y="497"/>
                  </a:lnTo>
                  <a:lnTo>
                    <a:pt x="612" y="512"/>
                  </a:lnTo>
                  <a:lnTo>
                    <a:pt x="614" y="527"/>
                  </a:lnTo>
                  <a:lnTo>
                    <a:pt x="616" y="539"/>
                  </a:lnTo>
                  <a:lnTo>
                    <a:pt x="619" y="550"/>
                  </a:lnTo>
                  <a:lnTo>
                    <a:pt x="623" y="557"/>
                  </a:lnTo>
                  <a:lnTo>
                    <a:pt x="626" y="560"/>
                  </a:lnTo>
                  <a:lnTo>
                    <a:pt x="628" y="561"/>
                  </a:lnTo>
                  <a:lnTo>
                    <a:pt x="630" y="562"/>
                  </a:lnTo>
                  <a:lnTo>
                    <a:pt x="626" y="579"/>
                  </a:lnTo>
                  <a:lnTo>
                    <a:pt x="624" y="597"/>
                  </a:lnTo>
                  <a:lnTo>
                    <a:pt x="623" y="607"/>
                  </a:lnTo>
                  <a:lnTo>
                    <a:pt x="624" y="617"/>
                  </a:lnTo>
                  <a:lnTo>
                    <a:pt x="626" y="625"/>
                  </a:lnTo>
                  <a:lnTo>
                    <a:pt x="628" y="635"/>
                  </a:lnTo>
                  <a:lnTo>
                    <a:pt x="636" y="650"/>
                  </a:lnTo>
                  <a:lnTo>
                    <a:pt x="652" y="689"/>
                  </a:lnTo>
                  <a:lnTo>
                    <a:pt x="662" y="710"/>
                  </a:lnTo>
                  <a:lnTo>
                    <a:pt x="669" y="732"/>
                  </a:lnTo>
                  <a:lnTo>
                    <a:pt x="675" y="752"/>
                  </a:lnTo>
                  <a:lnTo>
                    <a:pt x="677" y="760"/>
                  </a:lnTo>
                  <a:lnTo>
                    <a:pt x="678" y="766"/>
                  </a:lnTo>
                  <a:lnTo>
                    <a:pt x="679" y="788"/>
                  </a:lnTo>
                  <a:lnTo>
                    <a:pt x="681" y="811"/>
                  </a:lnTo>
                  <a:lnTo>
                    <a:pt x="687" y="839"/>
                  </a:lnTo>
                  <a:lnTo>
                    <a:pt x="690" y="853"/>
                  </a:lnTo>
                  <a:lnTo>
                    <a:pt x="694" y="867"/>
                  </a:lnTo>
                  <a:lnTo>
                    <a:pt x="699" y="882"/>
                  </a:lnTo>
                  <a:lnTo>
                    <a:pt x="705" y="895"/>
                  </a:lnTo>
                  <a:lnTo>
                    <a:pt x="714" y="907"/>
                  </a:lnTo>
                  <a:lnTo>
                    <a:pt x="722" y="918"/>
                  </a:lnTo>
                  <a:lnTo>
                    <a:pt x="732" y="927"/>
                  </a:lnTo>
                  <a:lnTo>
                    <a:pt x="737" y="930"/>
                  </a:lnTo>
                  <a:lnTo>
                    <a:pt x="744" y="933"/>
                  </a:lnTo>
                  <a:lnTo>
                    <a:pt x="730" y="948"/>
                  </a:lnTo>
                  <a:lnTo>
                    <a:pt x="717" y="961"/>
                  </a:lnTo>
                  <a:lnTo>
                    <a:pt x="704" y="976"/>
                  </a:lnTo>
                  <a:lnTo>
                    <a:pt x="694" y="989"/>
                  </a:lnTo>
                  <a:lnTo>
                    <a:pt x="684" y="1003"/>
                  </a:lnTo>
                  <a:lnTo>
                    <a:pt x="677" y="1016"/>
                  </a:lnTo>
                  <a:lnTo>
                    <a:pt x="672" y="1029"/>
                  </a:lnTo>
                  <a:lnTo>
                    <a:pt x="671" y="1035"/>
                  </a:lnTo>
                  <a:lnTo>
                    <a:pt x="670" y="1040"/>
                  </a:lnTo>
                  <a:lnTo>
                    <a:pt x="604" y="1064"/>
                  </a:lnTo>
                  <a:lnTo>
                    <a:pt x="536" y="1089"/>
                  </a:lnTo>
                  <a:lnTo>
                    <a:pt x="457" y="1119"/>
                  </a:lnTo>
                  <a:lnTo>
                    <a:pt x="377" y="1151"/>
                  </a:lnTo>
                  <a:lnTo>
                    <a:pt x="341" y="1167"/>
                  </a:lnTo>
                  <a:lnTo>
                    <a:pt x="307" y="1182"/>
                  </a:lnTo>
                  <a:lnTo>
                    <a:pt x="279" y="1197"/>
                  </a:lnTo>
                  <a:lnTo>
                    <a:pt x="255" y="1209"/>
                  </a:lnTo>
                  <a:lnTo>
                    <a:pt x="247" y="1216"/>
                  </a:lnTo>
                  <a:lnTo>
                    <a:pt x="239" y="1221"/>
                  </a:lnTo>
                  <a:lnTo>
                    <a:pt x="235" y="1226"/>
                  </a:lnTo>
                  <a:lnTo>
                    <a:pt x="232" y="1230"/>
                  </a:lnTo>
                  <a:lnTo>
                    <a:pt x="225" y="1243"/>
                  </a:lnTo>
                  <a:lnTo>
                    <a:pt x="207" y="1273"/>
                  </a:lnTo>
                  <a:lnTo>
                    <a:pt x="187" y="1305"/>
                  </a:lnTo>
                  <a:lnTo>
                    <a:pt x="177" y="1318"/>
                  </a:lnTo>
                  <a:lnTo>
                    <a:pt x="169" y="1327"/>
                  </a:lnTo>
                  <a:lnTo>
                    <a:pt x="155" y="1369"/>
                  </a:lnTo>
                  <a:lnTo>
                    <a:pt x="141" y="1416"/>
                  </a:lnTo>
                  <a:lnTo>
                    <a:pt x="125" y="1473"/>
                  </a:lnTo>
                  <a:lnTo>
                    <a:pt x="109" y="1534"/>
                  </a:lnTo>
                  <a:lnTo>
                    <a:pt x="101" y="1566"/>
                  </a:lnTo>
                  <a:lnTo>
                    <a:pt x="95" y="1597"/>
                  </a:lnTo>
                  <a:lnTo>
                    <a:pt x="89" y="1627"/>
                  </a:lnTo>
                  <a:lnTo>
                    <a:pt x="85" y="1655"/>
                  </a:lnTo>
                  <a:lnTo>
                    <a:pt x="83" y="1682"/>
                  </a:lnTo>
                  <a:lnTo>
                    <a:pt x="82" y="1705"/>
                  </a:lnTo>
                  <a:lnTo>
                    <a:pt x="77" y="1773"/>
                  </a:lnTo>
                  <a:lnTo>
                    <a:pt x="62" y="1925"/>
                  </a:lnTo>
                  <a:lnTo>
                    <a:pt x="53" y="2010"/>
                  </a:lnTo>
                  <a:lnTo>
                    <a:pt x="43" y="2089"/>
                  </a:lnTo>
                  <a:lnTo>
                    <a:pt x="38" y="2123"/>
                  </a:lnTo>
                  <a:lnTo>
                    <a:pt x="34" y="2151"/>
                  </a:lnTo>
                  <a:lnTo>
                    <a:pt x="29" y="2174"/>
                  </a:lnTo>
                  <a:lnTo>
                    <a:pt x="25" y="2189"/>
                  </a:lnTo>
                  <a:lnTo>
                    <a:pt x="20" y="2222"/>
                  </a:lnTo>
                  <a:lnTo>
                    <a:pt x="13" y="2257"/>
                  </a:lnTo>
                  <a:lnTo>
                    <a:pt x="8" y="2299"/>
                  </a:lnTo>
                  <a:lnTo>
                    <a:pt x="3" y="2343"/>
                  </a:lnTo>
                  <a:lnTo>
                    <a:pt x="1" y="2365"/>
                  </a:lnTo>
                  <a:lnTo>
                    <a:pt x="0" y="2387"/>
                  </a:lnTo>
                  <a:lnTo>
                    <a:pt x="0" y="2406"/>
                  </a:lnTo>
                  <a:lnTo>
                    <a:pt x="1" y="2424"/>
                  </a:lnTo>
                  <a:lnTo>
                    <a:pt x="3" y="2440"/>
                  </a:lnTo>
                  <a:lnTo>
                    <a:pt x="6" y="2453"/>
                  </a:lnTo>
                  <a:lnTo>
                    <a:pt x="7" y="2457"/>
                  </a:lnTo>
                  <a:lnTo>
                    <a:pt x="11" y="2467"/>
                  </a:lnTo>
                  <a:lnTo>
                    <a:pt x="14" y="2477"/>
                  </a:lnTo>
                  <a:lnTo>
                    <a:pt x="16" y="2486"/>
                  </a:lnTo>
                  <a:lnTo>
                    <a:pt x="17" y="2497"/>
                  </a:lnTo>
                  <a:lnTo>
                    <a:pt x="20" y="2515"/>
                  </a:lnTo>
                  <a:lnTo>
                    <a:pt x="20" y="2533"/>
                  </a:lnTo>
                  <a:lnTo>
                    <a:pt x="21" y="2550"/>
                  </a:lnTo>
                  <a:lnTo>
                    <a:pt x="23" y="2565"/>
                  </a:lnTo>
                  <a:lnTo>
                    <a:pt x="24" y="2571"/>
                  </a:lnTo>
                  <a:lnTo>
                    <a:pt x="27" y="2579"/>
                  </a:lnTo>
                  <a:lnTo>
                    <a:pt x="30" y="2584"/>
                  </a:lnTo>
                  <a:lnTo>
                    <a:pt x="35" y="2589"/>
                  </a:lnTo>
                  <a:lnTo>
                    <a:pt x="39" y="2599"/>
                  </a:lnTo>
                  <a:lnTo>
                    <a:pt x="46" y="2623"/>
                  </a:lnTo>
                  <a:lnTo>
                    <a:pt x="51" y="2638"/>
                  </a:lnTo>
                  <a:lnTo>
                    <a:pt x="53" y="2650"/>
                  </a:lnTo>
                  <a:lnTo>
                    <a:pt x="53" y="2657"/>
                  </a:lnTo>
                  <a:lnTo>
                    <a:pt x="52" y="2662"/>
                  </a:lnTo>
                  <a:lnTo>
                    <a:pt x="51" y="2667"/>
                  </a:lnTo>
                  <a:lnTo>
                    <a:pt x="49" y="2670"/>
                  </a:lnTo>
                  <a:lnTo>
                    <a:pt x="46" y="2680"/>
                  </a:lnTo>
                  <a:lnTo>
                    <a:pt x="44" y="2692"/>
                  </a:lnTo>
                  <a:lnTo>
                    <a:pt x="42" y="2706"/>
                  </a:lnTo>
                  <a:lnTo>
                    <a:pt x="41" y="2722"/>
                  </a:lnTo>
                  <a:lnTo>
                    <a:pt x="41" y="2738"/>
                  </a:lnTo>
                  <a:lnTo>
                    <a:pt x="42" y="2746"/>
                  </a:lnTo>
                  <a:lnTo>
                    <a:pt x="43" y="2753"/>
                  </a:lnTo>
                  <a:lnTo>
                    <a:pt x="45" y="2760"/>
                  </a:lnTo>
                  <a:lnTo>
                    <a:pt x="49" y="2766"/>
                  </a:lnTo>
                  <a:lnTo>
                    <a:pt x="48" y="2776"/>
                  </a:lnTo>
                  <a:lnTo>
                    <a:pt x="45" y="2798"/>
                  </a:lnTo>
                  <a:lnTo>
                    <a:pt x="45" y="2812"/>
                  </a:lnTo>
                  <a:lnTo>
                    <a:pt x="45" y="2827"/>
                  </a:lnTo>
                  <a:lnTo>
                    <a:pt x="46" y="2841"/>
                  </a:lnTo>
                  <a:lnTo>
                    <a:pt x="48" y="2855"/>
                  </a:lnTo>
                  <a:lnTo>
                    <a:pt x="49" y="2860"/>
                  </a:lnTo>
                  <a:lnTo>
                    <a:pt x="50" y="2867"/>
                  </a:lnTo>
                  <a:lnTo>
                    <a:pt x="50" y="2880"/>
                  </a:lnTo>
                  <a:lnTo>
                    <a:pt x="48" y="2912"/>
                  </a:lnTo>
                  <a:lnTo>
                    <a:pt x="37" y="2995"/>
                  </a:lnTo>
                  <a:lnTo>
                    <a:pt x="33" y="3038"/>
                  </a:lnTo>
                  <a:lnTo>
                    <a:pt x="30" y="3077"/>
                  </a:lnTo>
                  <a:lnTo>
                    <a:pt x="30" y="3093"/>
                  </a:lnTo>
                  <a:lnTo>
                    <a:pt x="30" y="3108"/>
                  </a:lnTo>
                  <a:lnTo>
                    <a:pt x="32" y="3118"/>
                  </a:lnTo>
                  <a:lnTo>
                    <a:pt x="33" y="3122"/>
                  </a:lnTo>
                  <a:lnTo>
                    <a:pt x="35" y="3125"/>
                  </a:lnTo>
                  <a:lnTo>
                    <a:pt x="35" y="3133"/>
                  </a:lnTo>
                  <a:lnTo>
                    <a:pt x="36" y="3152"/>
                  </a:lnTo>
                  <a:lnTo>
                    <a:pt x="35" y="3164"/>
                  </a:lnTo>
                  <a:lnTo>
                    <a:pt x="34" y="3177"/>
                  </a:lnTo>
                  <a:lnTo>
                    <a:pt x="32" y="3190"/>
                  </a:lnTo>
                  <a:lnTo>
                    <a:pt x="29" y="3202"/>
                  </a:lnTo>
                  <a:lnTo>
                    <a:pt x="26" y="3260"/>
                  </a:lnTo>
                  <a:lnTo>
                    <a:pt x="24" y="3320"/>
                  </a:lnTo>
                  <a:lnTo>
                    <a:pt x="22" y="3391"/>
                  </a:lnTo>
                  <a:lnTo>
                    <a:pt x="22" y="3465"/>
                  </a:lnTo>
                  <a:lnTo>
                    <a:pt x="23" y="3501"/>
                  </a:lnTo>
                  <a:lnTo>
                    <a:pt x="24" y="3534"/>
                  </a:lnTo>
                  <a:lnTo>
                    <a:pt x="27" y="3563"/>
                  </a:lnTo>
                  <a:lnTo>
                    <a:pt x="30" y="3589"/>
                  </a:lnTo>
                  <a:lnTo>
                    <a:pt x="35" y="3610"/>
                  </a:lnTo>
                  <a:lnTo>
                    <a:pt x="37" y="3618"/>
                  </a:lnTo>
                  <a:lnTo>
                    <a:pt x="40" y="3624"/>
                  </a:lnTo>
                  <a:lnTo>
                    <a:pt x="48" y="3630"/>
                  </a:lnTo>
                  <a:lnTo>
                    <a:pt x="54" y="3635"/>
                  </a:lnTo>
                  <a:lnTo>
                    <a:pt x="61" y="3642"/>
                  </a:lnTo>
                  <a:lnTo>
                    <a:pt x="69" y="3651"/>
                  </a:lnTo>
                  <a:lnTo>
                    <a:pt x="76" y="3662"/>
                  </a:lnTo>
                  <a:lnTo>
                    <a:pt x="79" y="3668"/>
                  </a:lnTo>
                  <a:lnTo>
                    <a:pt x="81" y="3674"/>
                  </a:lnTo>
                  <a:lnTo>
                    <a:pt x="82" y="3680"/>
                  </a:lnTo>
                  <a:lnTo>
                    <a:pt x="82" y="3688"/>
                  </a:lnTo>
                  <a:lnTo>
                    <a:pt x="80" y="3707"/>
                  </a:lnTo>
                  <a:lnTo>
                    <a:pt x="75" y="3750"/>
                  </a:lnTo>
                  <a:lnTo>
                    <a:pt x="73" y="3773"/>
                  </a:lnTo>
                  <a:lnTo>
                    <a:pt x="73" y="3793"/>
                  </a:lnTo>
                  <a:lnTo>
                    <a:pt x="73" y="3802"/>
                  </a:lnTo>
                  <a:lnTo>
                    <a:pt x="76" y="3808"/>
                  </a:lnTo>
                  <a:lnTo>
                    <a:pt x="78" y="3812"/>
                  </a:lnTo>
                  <a:lnTo>
                    <a:pt x="79" y="3813"/>
                  </a:lnTo>
                  <a:lnTo>
                    <a:pt x="81" y="3814"/>
                  </a:lnTo>
                  <a:lnTo>
                    <a:pt x="91" y="3807"/>
                  </a:lnTo>
                  <a:lnTo>
                    <a:pt x="104" y="3799"/>
                  </a:lnTo>
                  <a:lnTo>
                    <a:pt x="118" y="3790"/>
                  </a:lnTo>
                  <a:lnTo>
                    <a:pt x="135" y="3783"/>
                  </a:lnTo>
                  <a:lnTo>
                    <a:pt x="151" y="3777"/>
                  </a:lnTo>
                  <a:lnTo>
                    <a:pt x="160" y="3775"/>
                  </a:lnTo>
                  <a:lnTo>
                    <a:pt x="167" y="3773"/>
                  </a:lnTo>
                  <a:lnTo>
                    <a:pt x="175" y="3773"/>
                  </a:lnTo>
                  <a:lnTo>
                    <a:pt x="181" y="3774"/>
                  </a:lnTo>
                  <a:lnTo>
                    <a:pt x="184" y="3775"/>
                  </a:lnTo>
                  <a:lnTo>
                    <a:pt x="190" y="3776"/>
                  </a:lnTo>
                  <a:lnTo>
                    <a:pt x="189" y="3805"/>
                  </a:lnTo>
                  <a:lnTo>
                    <a:pt x="189" y="3838"/>
                  </a:lnTo>
                  <a:lnTo>
                    <a:pt x="190" y="3855"/>
                  </a:lnTo>
                  <a:lnTo>
                    <a:pt x="192" y="3870"/>
                  </a:lnTo>
                  <a:lnTo>
                    <a:pt x="194" y="3884"/>
                  </a:lnTo>
                  <a:lnTo>
                    <a:pt x="198" y="3897"/>
                  </a:lnTo>
                  <a:lnTo>
                    <a:pt x="198" y="3906"/>
                  </a:lnTo>
                  <a:lnTo>
                    <a:pt x="194" y="3930"/>
                  </a:lnTo>
                  <a:lnTo>
                    <a:pt x="191" y="3950"/>
                  </a:lnTo>
                  <a:lnTo>
                    <a:pt x="186" y="3973"/>
                  </a:lnTo>
                  <a:lnTo>
                    <a:pt x="178" y="4000"/>
                  </a:lnTo>
                  <a:lnTo>
                    <a:pt x="169" y="4030"/>
                  </a:lnTo>
                  <a:lnTo>
                    <a:pt x="164" y="4065"/>
                  </a:lnTo>
                  <a:lnTo>
                    <a:pt x="159" y="4104"/>
                  </a:lnTo>
                  <a:lnTo>
                    <a:pt x="153" y="4148"/>
                  </a:lnTo>
                  <a:lnTo>
                    <a:pt x="149" y="4195"/>
                  </a:lnTo>
                  <a:lnTo>
                    <a:pt x="147" y="4241"/>
                  </a:lnTo>
                  <a:lnTo>
                    <a:pt x="147" y="4261"/>
                  </a:lnTo>
                  <a:lnTo>
                    <a:pt x="147" y="4280"/>
                  </a:lnTo>
                  <a:lnTo>
                    <a:pt x="149" y="4297"/>
                  </a:lnTo>
                  <a:lnTo>
                    <a:pt x="151" y="4309"/>
                  </a:lnTo>
                  <a:lnTo>
                    <a:pt x="137" y="4372"/>
                  </a:lnTo>
                  <a:lnTo>
                    <a:pt x="106" y="4514"/>
                  </a:lnTo>
                  <a:lnTo>
                    <a:pt x="89" y="4592"/>
                  </a:lnTo>
                  <a:lnTo>
                    <a:pt x="76" y="4664"/>
                  </a:lnTo>
                  <a:lnTo>
                    <a:pt x="70" y="4694"/>
                  </a:lnTo>
                  <a:lnTo>
                    <a:pt x="66" y="4720"/>
                  </a:lnTo>
                  <a:lnTo>
                    <a:pt x="64" y="4739"/>
                  </a:lnTo>
                  <a:lnTo>
                    <a:pt x="64" y="4750"/>
                  </a:lnTo>
                  <a:lnTo>
                    <a:pt x="65" y="4758"/>
                  </a:lnTo>
                  <a:lnTo>
                    <a:pt x="64" y="4767"/>
                  </a:lnTo>
                  <a:lnTo>
                    <a:pt x="63" y="4775"/>
                  </a:lnTo>
                  <a:lnTo>
                    <a:pt x="61" y="4784"/>
                  </a:lnTo>
                  <a:lnTo>
                    <a:pt x="56" y="4802"/>
                  </a:lnTo>
                  <a:lnTo>
                    <a:pt x="50" y="4819"/>
                  </a:lnTo>
                  <a:lnTo>
                    <a:pt x="36" y="4852"/>
                  </a:lnTo>
                  <a:lnTo>
                    <a:pt x="31" y="4863"/>
                  </a:lnTo>
                  <a:lnTo>
                    <a:pt x="30" y="4868"/>
                  </a:lnTo>
                  <a:lnTo>
                    <a:pt x="30" y="4872"/>
                  </a:lnTo>
                  <a:lnTo>
                    <a:pt x="27" y="4891"/>
                  </a:lnTo>
                  <a:lnTo>
                    <a:pt x="20" y="4943"/>
                  </a:lnTo>
                  <a:lnTo>
                    <a:pt x="12" y="5018"/>
                  </a:lnTo>
                  <a:lnTo>
                    <a:pt x="8" y="5060"/>
                  </a:lnTo>
                  <a:lnTo>
                    <a:pt x="6" y="5105"/>
                  </a:lnTo>
                  <a:lnTo>
                    <a:pt x="4" y="5150"/>
                  </a:lnTo>
                  <a:lnTo>
                    <a:pt x="3" y="5196"/>
                  </a:lnTo>
                  <a:lnTo>
                    <a:pt x="4" y="5240"/>
                  </a:lnTo>
                  <a:lnTo>
                    <a:pt x="6" y="5260"/>
                  </a:lnTo>
                  <a:lnTo>
                    <a:pt x="7" y="5281"/>
                  </a:lnTo>
                  <a:lnTo>
                    <a:pt x="10" y="5300"/>
                  </a:lnTo>
                  <a:lnTo>
                    <a:pt x="13" y="5318"/>
                  </a:lnTo>
                  <a:lnTo>
                    <a:pt x="16" y="5335"/>
                  </a:lnTo>
                  <a:lnTo>
                    <a:pt x="22" y="5351"/>
                  </a:lnTo>
                  <a:lnTo>
                    <a:pt x="27" y="5364"/>
                  </a:lnTo>
                  <a:lnTo>
                    <a:pt x="32" y="5375"/>
                  </a:lnTo>
                  <a:lnTo>
                    <a:pt x="39" y="5386"/>
                  </a:lnTo>
                  <a:lnTo>
                    <a:pt x="46" y="5394"/>
                  </a:lnTo>
                  <a:lnTo>
                    <a:pt x="52" y="5419"/>
                  </a:lnTo>
                  <a:lnTo>
                    <a:pt x="61" y="5478"/>
                  </a:lnTo>
                  <a:lnTo>
                    <a:pt x="65" y="5514"/>
                  </a:lnTo>
                  <a:lnTo>
                    <a:pt x="69" y="5551"/>
                  </a:lnTo>
                  <a:lnTo>
                    <a:pt x="71" y="5585"/>
                  </a:lnTo>
                  <a:lnTo>
                    <a:pt x="71" y="5601"/>
                  </a:lnTo>
                  <a:lnTo>
                    <a:pt x="70" y="5615"/>
                  </a:lnTo>
                  <a:lnTo>
                    <a:pt x="68" y="5669"/>
                  </a:lnTo>
                  <a:lnTo>
                    <a:pt x="67" y="5726"/>
                  </a:lnTo>
                  <a:lnTo>
                    <a:pt x="68" y="5794"/>
                  </a:lnTo>
                  <a:lnTo>
                    <a:pt x="69" y="5829"/>
                  </a:lnTo>
                  <a:lnTo>
                    <a:pt x="71" y="5865"/>
                  </a:lnTo>
                  <a:lnTo>
                    <a:pt x="73" y="5899"/>
                  </a:lnTo>
                  <a:lnTo>
                    <a:pt x="78" y="5934"/>
                  </a:lnTo>
                  <a:lnTo>
                    <a:pt x="83" y="5964"/>
                  </a:lnTo>
                  <a:lnTo>
                    <a:pt x="89" y="5992"/>
                  </a:lnTo>
                  <a:lnTo>
                    <a:pt x="92" y="6004"/>
                  </a:lnTo>
                  <a:lnTo>
                    <a:pt x="96" y="6015"/>
                  </a:lnTo>
                  <a:lnTo>
                    <a:pt x="100" y="6025"/>
                  </a:lnTo>
                  <a:lnTo>
                    <a:pt x="105" y="6033"/>
                  </a:lnTo>
                  <a:lnTo>
                    <a:pt x="107" y="6045"/>
                  </a:lnTo>
                  <a:lnTo>
                    <a:pt x="111" y="6075"/>
                  </a:lnTo>
                  <a:lnTo>
                    <a:pt x="115" y="6116"/>
                  </a:lnTo>
                  <a:lnTo>
                    <a:pt x="116" y="6138"/>
                  </a:lnTo>
                  <a:lnTo>
                    <a:pt x="117" y="6161"/>
                  </a:lnTo>
                  <a:lnTo>
                    <a:pt x="144" y="6274"/>
                  </a:lnTo>
                  <a:lnTo>
                    <a:pt x="173" y="6392"/>
                  </a:lnTo>
                  <a:lnTo>
                    <a:pt x="208" y="6529"/>
                  </a:lnTo>
                  <a:lnTo>
                    <a:pt x="228" y="6600"/>
                  </a:lnTo>
                  <a:lnTo>
                    <a:pt x="248" y="6669"/>
                  </a:lnTo>
                  <a:lnTo>
                    <a:pt x="266" y="6735"/>
                  </a:lnTo>
                  <a:lnTo>
                    <a:pt x="285" y="6797"/>
                  </a:lnTo>
                  <a:lnTo>
                    <a:pt x="304" y="6851"/>
                  </a:lnTo>
                  <a:lnTo>
                    <a:pt x="320" y="6896"/>
                  </a:lnTo>
                  <a:lnTo>
                    <a:pt x="329" y="6914"/>
                  </a:lnTo>
                  <a:lnTo>
                    <a:pt x="336" y="6929"/>
                  </a:lnTo>
                  <a:lnTo>
                    <a:pt x="342" y="6942"/>
                  </a:lnTo>
                  <a:lnTo>
                    <a:pt x="348" y="6950"/>
                  </a:lnTo>
                  <a:lnTo>
                    <a:pt x="342" y="6988"/>
                  </a:lnTo>
                  <a:lnTo>
                    <a:pt x="336" y="7027"/>
                  </a:lnTo>
                  <a:lnTo>
                    <a:pt x="330" y="7076"/>
                  </a:lnTo>
                  <a:lnTo>
                    <a:pt x="328" y="7102"/>
                  </a:lnTo>
                  <a:lnTo>
                    <a:pt x="326" y="7128"/>
                  </a:lnTo>
                  <a:lnTo>
                    <a:pt x="326" y="7154"/>
                  </a:lnTo>
                  <a:lnTo>
                    <a:pt x="326" y="7178"/>
                  </a:lnTo>
                  <a:lnTo>
                    <a:pt x="327" y="7202"/>
                  </a:lnTo>
                  <a:lnTo>
                    <a:pt x="329" y="7225"/>
                  </a:lnTo>
                  <a:lnTo>
                    <a:pt x="333" y="7244"/>
                  </a:lnTo>
                  <a:lnTo>
                    <a:pt x="336" y="7253"/>
                  </a:lnTo>
                  <a:lnTo>
                    <a:pt x="339" y="7260"/>
                  </a:lnTo>
                  <a:lnTo>
                    <a:pt x="309" y="7270"/>
                  </a:lnTo>
                  <a:lnTo>
                    <a:pt x="274" y="7281"/>
                  </a:lnTo>
                  <a:lnTo>
                    <a:pt x="255" y="7287"/>
                  </a:lnTo>
                  <a:lnTo>
                    <a:pt x="236" y="7295"/>
                  </a:lnTo>
                  <a:lnTo>
                    <a:pt x="219" y="7303"/>
                  </a:lnTo>
                  <a:lnTo>
                    <a:pt x="201" y="7312"/>
                  </a:lnTo>
                  <a:lnTo>
                    <a:pt x="183" y="7322"/>
                  </a:lnTo>
                  <a:lnTo>
                    <a:pt x="168" y="7332"/>
                  </a:lnTo>
                  <a:lnTo>
                    <a:pt x="153" y="7342"/>
                  </a:lnTo>
                  <a:lnTo>
                    <a:pt x="141" y="7355"/>
                  </a:lnTo>
                  <a:lnTo>
                    <a:pt x="131" y="7367"/>
                  </a:lnTo>
                  <a:lnTo>
                    <a:pt x="126" y="7373"/>
                  </a:lnTo>
                  <a:lnTo>
                    <a:pt x="123" y="7380"/>
                  </a:lnTo>
                  <a:lnTo>
                    <a:pt x="120" y="7387"/>
                  </a:lnTo>
                  <a:lnTo>
                    <a:pt x="118" y="7394"/>
                  </a:lnTo>
                  <a:lnTo>
                    <a:pt x="117" y="7400"/>
                  </a:lnTo>
                  <a:lnTo>
                    <a:pt x="117" y="7409"/>
                  </a:lnTo>
                  <a:lnTo>
                    <a:pt x="115" y="7414"/>
                  </a:lnTo>
                  <a:lnTo>
                    <a:pt x="114" y="7421"/>
                  </a:lnTo>
                  <a:lnTo>
                    <a:pt x="113" y="7431"/>
                  </a:lnTo>
                  <a:lnTo>
                    <a:pt x="113" y="7442"/>
                  </a:lnTo>
                  <a:lnTo>
                    <a:pt x="114" y="7454"/>
                  </a:lnTo>
                  <a:lnTo>
                    <a:pt x="117" y="7469"/>
                  </a:lnTo>
                  <a:lnTo>
                    <a:pt x="122" y="7483"/>
                  </a:lnTo>
                  <a:lnTo>
                    <a:pt x="132" y="7487"/>
                  </a:lnTo>
                  <a:lnTo>
                    <a:pt x="157" y="7495"/>
                  </a:lnTo>
                  <a:lnTo>
                    <a:pt x="177" y="7500"/>
                  </a:lnTo>
                  <a:lnTo>
                    <a:pt x="200" y="7505"/>
                  </a:lnTo>
                  <a:lnTo>
                    <a:pt x="227" y="7509"/>
                  </a:lnTo>
                  <a:lnTo>
                    <a:pt x="257" y="7514"/>
                  </a:lnTo>
                  <a:lnTo>
                    <a:pt x="290" y="7517"/>
                  </a:lnTo>
                  <a:lnTo>
                    <a:pt x="327" y="7518"/>
                  </a:lnTo>
                  <a:lnTo>
                    <a:pt x="366" y="7518"/>
                  </a:lnTo>
                  <a:lnTo>
                    <a:pt x="409" y="7516"/>
                  </a:lnTo>
                  <a:lnTo>
                    <a:pt x="454" y="7510"/>
                  </a:lnTo>
                  <a:lnTo>
                    <a:pt x="478" y="7507"/>
                  </a:lnTo>
                  <a:lnTo>
                    <a:pt x="502" y="7503"/>
                  </a:lnTo>
                  <a:lnTo>
                    <a:pt x="527" y="7498"/>
                  </a:lnTo>
                  <a:lnTo>
                    <a:pt x="552" y="7493"/>
                  </a:lnTo>
                  <a:lnTo>
                    <a:pt x="578" y="7486"/>
                  </a:lnTo>
                  <a:lnTo>
                    <a:pt x="605" y="7478"/>
                  </a:lnTo>
                  <a:lnTo>
                    <a:pt x="637" y="7465"/>
                  </a:lnTo>
                  <a:lnTo>
                    <a:pt x="713" y="7437"/>
                  </a:lnTo>
                  <a:lnTo>
                    <a:pt x="756" y="7422"/>
                  </a:lnTo>
                  <a:lnTo>
                    <a:pt x="798" y="7410"/>
                  </a:lnTo>
                  <a:lnTo>
                    <a:pt x="816" y="7405"/>
                  </a:lnTo>
                  <a:lnTo>
                    <a:pt x="834" y="7400"/>
                  </a:lnTo>
                  <a:lnTo>
                    <a:pt x="848" y="7397"/>
                  </a:lnTo>
                  <a:lnTo>
                    <a:pt x="860" y="7396"/>
                  </a:lnTo>
                  <a:lnTo>
                    <a:pt x="883" y="7395"/>
                  </a:lnTo>
                  <a:lnTo>
                    <a:pt x="905" y="7392"/>
                  </a:lnTo>
                  <a:lnTo>
                    <a:pt x="932" y="7387"/>
                  </a:lnTo>
                  <a:lnTo>
                    <a:pt x="946" y="7384"/>
                  </a:lnTo>
                  <a:lnTo>
                    <a:pt x="958" y="7380"/>
                  </a:lnTo>
                  <a:lnTo>
                    <a:pt x="971" y="7376"/>
                  </a:lnTo>
                  <a:lnTo>
                    <a:pt x="982" y="7369"/>
                  </a:lnTo>
                  <a:lnTo>
                    <a:pt x="992" y="7363"/>
                  </a:lnTo>
                  <a:lnTo>
                    <a:pt x="999" y="7356"/>
                  </a:lnTo>
                  <a:lnTo>
                    <a:pt x="1001" y="7352"/>
                  </a:lnTo>
                  <a:lnTo>
                    <a:pt x="1003" y="7348"/>
                  </a:lnTo>
                  <a:lnTo>
                    <a:pt x="1004" y="7343"/>
                  </a:lnTo>
                  <a:lnTo>
                    <a:pt x="1005" y="7338"/>
                  </a:lnTo>
                  <a:lnTo>
                    <a:pt x="999" y="7313"/>
                  </a:lnTo>
                  <a:lnTo>
                    <a:pt x="993" y="7289"/>
                  </a:lnTo>
                  <a:lnTo>
                    <a:pt x="985" y="7265"/>
                  </a:lnTo>
                  <a:lnTo>
                    <a:pt x="987" y="7264"/>
                  </a:lnTo>
                  <a:lnTo>
                    <a:pt x="986" y="7256"/>
                  </a:lnTo>
                  <a:lnTo>
                    <a:pt x="985" y="7248"/>
                  </a:lnTo>
                  <a:lnTo>
                    <a:pt x="983" y="7238"/>
                  </a:lnTo>
                  <a:lnTo>
                    <a:pt x="979" y="7224"/>
                  </a:lnTo>
                  <a:lnTo>
                    <a:pt x="973" y="7210"/>
                  </a:lnTo>
                  <a:lnTo>
                    <a:pt x="964" y="7193"/>
                  </a:lnTo>
                  <a:lnTo>
                    <a:pt x="952" y="7176"/>
                  </a:lnTo>
                  <a:lnTo>
                    <a:pt x="950" y="7171"/>
                  </a:lnTo>
                  <a:lnTo>
                    <a:pt x="944" y="7158"/>
                  </a:lnTo>
                  <a:lnTo>
                    <a:pt x="936" y="7136"/>
                  </a:lnTo>
                  <a:lnTo>
                    <a:pt x="927" y="7109"/>
                  </a:lnTo>
                  <a:lnTo>
                    <a:pt x="923" y="7093"/>
                  </a:lnTo>
                  <a:lnTo>
                    <a:pt x="920" y="7077"/>
                  </a:lnTo>
                  <a:lnTo>
                    <a:pt x="917" y="7059"/>
                  </a:lnTo>
                  <a:lnTo>
                    <a:pt x="916" y="7042"/>
                  </a:lnTo>
                  <a:lnTo>
                    <a:pt x="916" y="7023"/>
                  </a:lnTo>
                  <a:lnTo>
                    <a:pt x="916" y="7004"/>
                  </a:lnTo>
                  <a:lnTo>
                    <a:pt x="919" y="6985"/>
                  </a:lnTo>
                  <a:lnTo>
                    <a:pt x="923" y="6967"/>
                  </a:lnTo>
                  <a:lnTo>
                    <a:pt x="905" y="6824"/>
                  </a:lnTo>
                  <a:lnTo>
                    <a:pt x="885" y="6673"/>
                  </a:lnTo>
                  <a:lnTo>
                    <a:pt x="859" y="6499"/>
                  </a:lnTo>
                  <a:lnTo>
                    <a:pt x="844" y="6409"/>
                  </a:lnTo>
                  <a:lnTo>
                    <a:pt x="830" y="6321"/>
                  </a:lnTo>
                  <a:lnTo>
                    <a:pt x="814" y="6235"/>
                  </a:lnTo>
                  <a:lnTo>
                    <a:pt x="799" y="6157"/>
                  </a:lnTo>
                  <a:lnTo>
                    <a:pt x="783" y="6087"/>
                  </a:lnTo>
                  <a:lnTo>
                    <a:pt x="775" y="6056"/>
                  </a:lnTo>
                  <a:lnTo>
                    <a:pt x="767" y="6029"/>
                  </a:lnTo>
                  <a:lnTo>
                    <a:pt x="759" y="6005"/>
                  </a:lnTo>
                  <a:lnTo>
                    <a:pt x="752" y="5984"/>
                  </a:lnTo>
                  <a:lnTo>
                    <a:pt x="745" y="5969"/>
                  </a:lnTo>
                  <a:lnTo>
                    <a:pt x="737" y="5957"/>
                  </a:lnTo>
                  <a:lnTo>
                    <a:pt x="734" y="5932"/>
                  </a:lnTo>
                  <a:lnTo>
                    <a:pt x="730" y="5905"/>
                  </a:lnTo>
                  <a:lnTo>
                    <a:pt x="725" y="5872"/>
                  </a:lnTo>
                  <a:lnTo>
                    <a:pt x="718" y="5839"/>
                  </a:lnTo>
                  <a:lnTo>
                    <a:pt x="714" y="5823"/>
                  </a:lnTo>
                  <a:lnTo>
                    <a:pt x="708" y="5808"/>
                  </a:lnTo>
                  <a:lnTo>
                    <a:pt x="703" y="5795"/>
                  </a:lnTo>
                  <a:lnTo>
                    <a:pt x="698" y="5782"/>
                  </a:lnTo>
                  <a:lnTo>
                    <a:pt x="692" y="5773"/>
                  </a:lnTo>
                  <a:lnTo>
                    <a:pt x="686" y="5766"/>
                  </a:lnTo>
                  <a:lnTo>
                    <a:pt x="686" y="5747"/>
                  </a:lnTo>
                  <a:lnTo>
                    <a:pt x="686" y="5727"/>
                  </a:lnTo>
                  <a:lnTo>
                    <a:pt x="684" y="5704"/>
                  </a:lnTo>
                  <a:lnTo>
                    <a:pt x="681" y="5682"/>
                  </a:lnTo>
                  <a:lnTo>
                    <a:pt x="678" y="5670"/>
                  </a:lnTo>
                  <a:lnTo>
                    <a:pt x="675" y="5661"/>
                  </a:lnTo>
                  <a:lnTo>
                    <a:pt x="672" y="5652"/>
                  </a:lnTo>
                  <a:lnTo>
                    <a:pt x="668" y="5645"/>
                  </a:lnTo>
                  <a:lnTo>
                    <a:pt x="663" y="5640"/>
                  </a:lnTo>
                  <a:lnTo>
                    <a:pt x="660" y="5639"/>
                  </a:lnTo>
                  <a:lnTo>
                    <a:pt x="656" y="5638"/>
                  </a:lnTo>
                  <a:lnTo>
                    <a:pt x="659" y="5617"/>
                  </a:lnTo>
                  <a:lnTo>
                    <a:pt x="660" y="5595"/>
                  </a:lnTo>
                  <a:lnTo>
                    <a:pt x="661" y="5572"/>
                  </a:lnTo>
                  <a:lnTo>
                    <a:pt x="660" y="5547"/>
                  </a:lnTo>
                  <a:lnTo>
                    <a:pt x="659" y="5535"/>
                  </a:lnTo>
                  <a:lnTo>
                    <a:pt x="656" y="5526"/>
                  </a:lnTo>
                  <a:lnTo>
                    <a:pt x="653" y="5517"/>
                  </a:lnTo>
                  <a:lnTo>
                    <a:pt x="650" y="5510"/>
                  </a:lnTo>
                  <a:lnTo>
                    <a:pt x="647" y="5508"/>
                  </a:lnTo>
                  <a:lnTo>
                    <a:pt x="645" y="5506"/>
                  </a:lnTo>
                  <a:lnTo>
                    <a:pt x="642" y="5505"/>
                  </a:lnTo>
                  <a:lnTo>
                    <a:pt x="639" y="5504"/>
                  </a:lnTo>
                  <a:lnTo>
                    <a:pt x="636" y="5500"/>
                  </a:lnTo>
                  <a:lnTo>
                    <a:pt x="633" y="5494"/>
                  </a:lnTo>
                  <a:lnTo>
                    <a:pt x="631" y="5488"/>
                  </a:lnTo>
                  <a:lnTo>
                    <a:pt x="628" y="5479"/>
                  </a:lnTo>
                  <a:lnTo>
                    <a:pt x="630" y="5470"/>
                  </a:lnTo>
                  <a:lnTo>
                    <a:pt x="631" y="5466"/>
                  </a:lnTo>
                  <a:lnTo>
                    <a:pt x="633" y="5462"/>
                  </a:lnTo>
                  <a:lnTo>
                    <a:pt x="636" y="5456"/>
                  </a:lnTo>
                  <a:lnTo>
                    <a:pt x="639" y="5452"/>
                  </a:lnTo>
                  <a:lnTo>
                    <a:pt x="648" y="5431"/>
                  </a:lnTo>
                  <a:lnTo>
                    <a:pt x="656" y="5410"/>
                  </a:lnTo>
                  <a:lnTo>
                    <a:pt x="666" y="5383"/>
                  </a:lnTo>
                  <a:lnTo>
                    <a:pt x="674" y="5354"/>
                  </a:lnTo>
                  <a:lnTo>
                    <a:pt x="678" y="5339"/>
                  </a:lnTo>
                  <a:lnTo>
                    <a:pt x="680" y="5325"/>
                  </a:lnTo>
                  <a:lnTo>
                    <a:pt x="682" y="5311"/>
                  </a:lnTo>
                  <a:lnTo>
                    <a:pt x="682" y="5299"/>
                  </a:lnTo>
                  <a:lnTo>
                    <a:pt x="682" y="5287"/>
                  </a:lnTo>
                  <a:lnTo>
                    <a:pt x="679" y="5278"/>
                  </a:lnTo>
                  <a:lnTo>
                    <a:pt x="701" y="5215"/>
                  </a:lnTo>
                  <a:lnTo>
                    <a:pt x="722" y="5148"/>
                  </a:lnTo>
                  <a:lnTo>
                    <a:pt x="745" y="5069"/>
                  </a:lnTo>
                  <a:lnTo>
                    <a:pt x="756" y="5028"/>
                  </a:lnTo>
                  <a:lnTo>
                    <a:pt x="766" y="4988"/>
                  </a:lnTo>
                  <a:lnTo>
                    <a:pt x="776" y="4948"/>
                  </a:lnTo>
                  <a:lnTo>
                    <a:pt x="782" y="4911"/>
                  </a:lnTo>
                  <a:lnTo>
                    <a:pt x="787" y="4878"/>
                  </a:lnTo>
                  <a:lnTo>
                    <a:pt x="789" y="4862"/>
                  </a:lnTo>
                  <a:lnTo>
                    <a:pt x="789" y="4848"/>
                  </a:lnTo>
                  <a:lnTo>
                    <a:pt x="789" y="4836"/>
                  </a:lnTo>
                  <a:lnTo>
                    <a:pt x="788" y="4825"/>
                  </a:lnTo>
                  <a:lnTo>
                    <a:pt x="787" y="4815"/>
                  </a:lnTo>
                  <a:lnTo>
                    <a:pt x="784" y="4808"/>
                  </a:lnTo>
                  <a:lnTo>
                    <a:pt x="820" y="4781"/>
                  </a:lnTo>
                  <a:lnTo>
                    <a:pt x="858" y="4751"/>
                  </a:lnTo>
                  <a:lnTo>
                    <a:pt x="901" y="4716"/>
                  </a:lnTo>
                  <a:lnTo>
                    <a:pt x="923" y="4696"/>
                  </a:lnTo>
                  <a:lnTo>
                    <a:pt x="944" y="4676"/>
                  </a:lnTo>
                  <a:lnTo>
                    <a:pt x="965" y="4657"/>
                  </a:lnTo>
                  <a:lnTo>
                    <a:pt x="982" y="4637"/>
                  </a:lnTo>
                  <a:lnTo>
                    <a:pt x="998" y="4618"/>
                  </a:lnTo>
                  <a:lnTo>
                    <a:pt x="1010" y="4601"/>
                  </a:lnTo>
                  <a:lnTo>
                    <a:pt x="1014" y="4592"/>
                  </a:lnTo>
                  <a:lnTo>
                    <a:pt x="1019" y="4584"/>
                  </a:lnTo>
                  <a:lnTo>
                    <a:pt x="1021" y="4577"/>
                  </a:lnTo>
                  <a:lnTo>
                    <a:pt x="1022" y="4570"/>
                  </a:lnTo>
                  <a:lnTo>
                    <a:pt x="1032" y="4591"/>
                  </a:lnTo>
                  <a:lnTo>
                    <a:pt x="1057" y="4649"/>
                  </a:lnTo>
                  <a:lnTo>
                    <a:pt x="1075" y="4691"/>
                  </a:lnTo>
                  <a:lnTo>
                    <a:pt x="1093" y="4740"/>
                  </a:lnTo>
                  <a:lnTo>
                    <a:pt x="1114" y="4795"/>
                  </a:lnTo>
                  <a:lnTo>
                    <a:pt x="1136" y="4857"/>
                  </a:lnTo>
                  <a:lnTo>
                    <a:pt x="1157" y="4924"/>
                  </a:lnTo>
                  <a:lnTo>
                    <a:pt x="1177" y="4996"/>
                  </a:lnTo>
                  <a:lnTo>
                    <a:pt x="1187" y="5033"/>
                  </a:lnTo>
                  <a:lnTo>
                    <a:pt x="1196" y="5072"/>
                  </a:lnTo>
                  <a:lnTo>
                    <a:pt x="1205" y="5111"/>
                  </a:lnTo>
                  <a:lnTo>
                    <a:pt x="1214" y="5150"/>
                  </a:lnTo>
                  <a:lnTo>
                    <a:pt x="1221" y="5191"/>
                  </a:lnTo>
                  <a:lnTo>
                    <a:pt x="1228" y="5232"/>
                  </a:lnTo>
                  <a:lnTo>
                    <a:pt x="1233" y="5274"/>
                  </a:lnTo>
                  <a:lnTo>
                    <a:pt x="1238" y="5316"/>
                  </a:lnTo>
                  <a:lnTo>
                    <a:pt x="1243" y="5359"/>
                  </a:lnTo>
                  <a:lnTo>
                    <a:pt x="1246" y="5401"/>
                  </a:lnTo>
                  <a:lnTo>
                    <a:pt x="1248" y="5444"/>
                  </a:lnTo>
                  <a:lnTo>
                    <a:pt x="1249" y="5488"/>
                  </a:lnTo>
                  <a:lnTo>
                    <a:pt x="1247" y="5490"/>
                  </a:lnTo>
                  <a:lnTo>
                    <a:pt x="1242" y="5498"/>
                  </a:lnTo>
                  <a:lnTo>
                    <a:pt x="1234" y="5512"/>
                  </a:lnTo>
                  <a:lnTo>
                    <a:pt x="1231" y="5522"/>
                  </a:lnTo>
                  <a:lnTo>
                    <a:pt x="1229" y="5533"/>
                  </a:lnTo>
                  <a:lnTo>
                    <a:pt x="1227" y="5546"/>
                  </a:lnTo>
                  <a:lnTo>
                    <a:pt x="1225" y="5559"/>
                  </a:lnTo>
                  <a:lnTo>
                    <a:pt x="1225" y="5575"/>
                  </a:lnTo>
                  <a:lnTo>
                    <a:pt x="1226" y="5592"/>
                  </a:lnTo>
                  <a:lnTo>
                    <a:pt x="1229" y="5611"/>
                  </a:lnTo>
                  <a:lnTo>
                    <a:pt x="1233" y="5632"/>
                  </a:lnTo>
                  <a:lnTo>
                    <a:pt x="1239" y="5655"/>
                  </a:lnTo>
                  <a:lnTo>
                    <a:pt x="1249" y="5678"/>
                  </a:lnTo>
                  <a:lnTo>
                    <a:pt x="1259" y="5758"/>
                  </a:lnTo>
                  <a:lnTo>
                    <a:pt x="1270" y="5841"/>
                  </a:lnTo>
                  <a:lnTo>
                    <a:pt x="1280" y="5939"/>
                  </a:lnTo>
                  <a:lnTo>
                    <a:pt x="1290" y="6041"/>
                  </a:lnTo>
                  <a:lnTo>
                    <a:pt x="1294" y="6090"/>
                  </a:lnTo>
                  <a:lnTo>
                    <a:pt x="1298" y="6137"/>
                  </a:lnTo>
                  <a:lnTo>
                    <a:pt x="1300" y="6178"/>
                  </a:lnTo>
                  <a:lnTo>
                    <a:pt x="1300" y="6215"/>
                  </a:lnTo>
                  <a:lnTo>
                    <a:pt x="1299" y="6244"/>
                  </a:lnTo>
                  <a:lnTo>
                    <a:pt x="1297" y="6255"/>
                  </a:lnTo>
                  <a:lnTo>
                    <a:pt x="1294" y="6265"/>
                  </a:lnTo>
                  <a:lnTo>
                    <a:pt x="1289" y="6300"/>
                  </a:lnTo>
                  <a:lnTo>
                    <a:pt x="1276" y="6394"/>
                  </a:lnTo>
                  <a:lnTo>
                    <a:pt x="1257" y="6529"/>
                  </a:lnTo>
                  <a:lnTo>
                    <a:pt x="1248" y="6607"/>
                  </a:lnTo>
                  <a:lnTo>
                    <a:pt x="1237" y="6688"/>
                  </a:lnTo>
                  <a:lnTo>
                    <a:pt x="1228" y="6771"/>
                  </a:lnTo>
                  <a:lnTo>
                    <a:pt x="1221" y="6853"/>
                  </a:lnTo>
                  <a:lnTo>
                    <a:pt x="1214" y="6933"/>
                  </a:lnTo>
                  <a:lnTo>
                    <a:pt x="1209" y="7007"/>
                  </a:lnTo>
                  <a:lnTo>
                    <a:pt x="1207" y="7074"/>
                  </a:lnTo>
                  <a:lnTo>
                    <a:pt x="1207" y="7105"/>
                  </a:lnTo>
                  <a:lnTo>
                    <a:pt x="1207" y="7132"/>
                  </a:lnTo>
                  <a:lnTo>
                    <a:pt x="1209" y="7157"/>
                  </a:lnTo>
                  <a:lnTo>
                    <a:pt x="1211" y="7178"/>
                  </a:lnTo>
                  <a:lnTo>
                    <a:pt x="1215" y="7196"/>
                  </a:lnTo>
                  <a:lnTo>
                    <a:pt x="1220" y="7211"/>
                  </a:lnTo>
                  <a:lnTo>
                    <a:pt x="1224" y="7220"/>
                  </a:lnTo>
                  <a:lnTo>
                    <a:pt x="1228" y="7232"/>
                  </a:lnTo>
                  <a:lnTo>
                    <a:pt x="1232" y="7248"/>
                  </a:lnTo>
                  <a:lnTo>
                    <a:pt x="1236" y="7268"/>
                  </a:lnTo>
                  <a:lnTo>
                    <a:pt x="1239" y="7292"/>
                  </a:lnTo>
                  <a:lnTo>
                    <a:pt x="1239" y="7305"/>
                  </a:lnTo>
                  <a:lnTo>
                    <a:pt x="1239" y="7320"/>
                  </a:lnTo>
                  <a:lnTo>
                    <a:pt x="1238" y="7334"/>
                  </a:lnTo>
                  <a:lnTo>
                    <a:pt x="1236" y="7351"/>
                  </a:lnTo>
                  <a:lnTo>
                    <a:pt x="1236" y="7386"/>
                  </a:lnTo>
                  <a:lnTo>
                    <a:pt x="1223" y="7392"/>
                  </a:lnTo>
                  <a:lnTo>
                    <a:pt x="1206" y="7399"/>
                  </a:lnTo>
                  <a:lnTo>
                    <a:pt x="1190" y="7410"/>
                  </a:lnTo>
                  <a:lnTo>
                    <a:pt x="1182" y="7416"/>
                  </a:lnTo>
                  <a:lnTo>
                    <a:pt x="1174" y="7423"/>
                  </a:lnTo>
                  <a:lnTo>
                    <a:pt x="1167" y="7431"/>
                  </a:lnTo>
                  <a:lnTo>
                    <a:pt x="1160" y="7439"/>
                  </a:lnTo>
                  <a:lnTo>
                    <a:pt x="1154" y="7448"/>
                  </a:lnTo>
                  <a:lnTo>
                    <a:pt x="1148" y="7459"/>
                  </a:lnTo>
                  <a:lnTo>
                    <a:pt x="1144" y="7469"/>
                  </a:lnTo>
                  <a:lnTo>
                    <a:pt x="1141" y="7480"/>
                  </a:lnTo>
                  <a:lnTo>
                    <a:pt x="1139" y="7494"/>
                  </a:lnTo>
                  <a:lnTo>
                    <a:pt x="1138" y="7507"/>
                  </a:lnTo>
                  <a:lnTo>
                    <a:pt x="1133" y="7565"/>
                  </a:lnTo>
                  <a:lnTo>
                    <a:pt x="1135" y="7566"/>
                  </a:lnTo>
                  <a:lnTo>
                    <a:pt x="1142" y="7572"/>
                  </a:lnTo>
                  <a:lnTo>
                    <a:pt x="1154" y="7580"/>
                  </a:lnTo>
                  <a:lnTo>
                    <a:pt x="1174" y="7588"/>
                  </a:lnTo>
                  <a:lnTo>
                    <a:pt x="1186" y="7592"/>
                  </a:lnTo>
                  <a:lnTo>
                    <a:pt x="1199" y="7597"/>
                  </a:lnTo>
                  <a:lnTo>
                    <a:pt x="1216" y="7600"/>
                  </a:lnTo>
                  <a:lnTo>
                    <a:pt x="1233" y="7604"/>
                  </a:lnTo>
                  <a:lnTo>
                    <a:pt x="1252" y="7607"/>
                  </a:lnTo>
                  <a:lnTo>
                    <a:pt x="1274" y="7609"/>
                  </a:lnTo>
                  <a:lnTo>
                    <a:pt x="1298" y="7610"/>
                  </a:lnTo>
                  <a:lnTo>
                    <a:pt x="1324" y="7611"/>
                  </a:lnTo>
                  <a:lnTo>
                    <a:pt x="1340" y="7612"/>
                  </a:lnTo>
                  <a:lnTo>
                    <a:pt x="1379" y="7617"/>
                  </a:lnTo>
                  <a:lnTo>
                    <a:pt x="1401" y="7620"/>
                  </a:lnTo>
                  <a:lnTo>
                    <a:pt x="1424" y="7626"/>
                  </a:lnTo>
                  <a:lnTo>
                    <a:pt x="1446" y="7633"/>
                  </a:lnTo>
                  <a:lnTo>
                    <a:pt x="1455" y="7636"/>
                  </a:lnTo>
                  <a:lnTo>
                    <a:pt x="1464" y="7640"/>
                  </a:lnTo>
                  <a:lnTo>
                    <a:pt x="1472" y="7642"/>
                  </a:lnTo>
                  <a:lnTo>
                    <a:pt x="1496" y="7648"/>
                  </a:lnTo>
                  <a:lnTo>
                    <a:pt x="1532" y="7655"/>
                  </a:lnTo>
                  <a:lnTo>
                    <a:pt x="1554" y="7659"/>
                  </a:lnTo>
                  <a:lnTo>
                    <a:pt x="1579" y="7662"/>
                  </a:lnTo>
                  <a:lnTo>
                    <a:pt x="1605" y="7664"/>
                  </a:lnTo>
                  <a:lnTo>
                    <a:pt x="1633" y="7666"/>
                  </a:lnTo>
                  <a:lnTo>
                    <a:pt x="1662" y="7667"/>
                  </a:lnTo>
                  <a:lnTo>
                    <a:pt x="1691" y="7667"/>
                  </a:lnTo>
                  <a:lnTo>
                    <a:pt x="1721" y="7666"/>
                  </a:lnTo>
                  <a:lnTo>
                    <a:pt x="1752" y="7663"/>
                  </a:lnTo>
                  <a:lnTo>
                    <a:pt x="1782" y="7659"/>
                  </a:lnTo>
                  <a:lnTo>
                    <a:pt x="1811" y="7651"/>
                  </a:lnTo>
                  <a:lnTo>
                    <a:pt x="1806" y="7548"/>
                  </a:lnTo>
                  <a:lnTo>
                    <a:pt x="1835" y="7536"/>
                  </a:lnTo>
                  <a:lnTo>
                    <a:pt x="1838" y="7518"/>
                  </a:lnTo>
                  <a:lnTo>
                    <a:pt x="1845" y="7467"/>
                  </a:lnTo>
                  <a:lnTo>
                    <a:pt x="1855" y="7391"/>
                  </a:lnTo>
                  <a:lnTo>
                    <a:pt x="1859" y="7347"/>
                  </a:lnTo>
                  <a:lnTo>
                    <a:pt x="1864" y="7299"/>
                  </a:lnTo>
                  <a:lnTo>
                    <a:pt x="1868" y="7248"/>
                  </a:lnTo>
                  <a:lnTo>
                    <a:pt x="1871" y="7197"/>
                  </a:lnTo>
                  <a:lnTo>
                    <a:pt x="1873" y="7144"/>
                  </a:lnTo>
                  <a:lnTo>
                    <a:pt x="1873" y="7092"/>
                  </a:lnTo>
                  <a:lnTo>
                    <a:pt x="1873" y="7043"/>
                  </a:lnTo>
                  <a:lnTo>
                    <a:pt x="1870" y="6995"/>
                  </a:lnTo>
                  <a:lnTo>
                    <a:pt x="1868" y="6972"/>
                  </a:lnTo>
                  <a:lnTo>
                    <a:pt x="1865" y="6949"/>
                  </a:lnTo>
                  <a:lnTo>
                    <a:pt x="1862" y="6928"/>
                  </a:lnTo>
                  <a:lnTo>
                    <a:pt x="1858" y="6909"/>
                  </a:lnTo>
                  <a:lnTo>
                    <a:pt x="1854" y="6889"/>
                  </a:lnTo>
                  <a:lnTo>
                    <a:pt x="1851" y="6868"/>
                  </a:lnTo>
                  <a:lnTo>
                    <a:pt x="1844" y="6824"/>
                  </a:lnTo>
                  <a:lnTo>
                    <a:pt x="1839" y="6774"/>
                  </a:lnTo>
                  <a:lnTo>
                    <a:pt x="1836" y="6722"/>
                  </a:lnTo>
                  <a:lnTo>
                    <a:pt x="1834" y="6668"/>
                  </a:lnTo>
                  <a:lnTo>
                    <a:pt x="1832" y="6613"/>
                  </a:lnTo>
                  <a:lnTo>
                    <a:pt x="1832" y="6557"/>
                  </a:lnTo>
                  <a:lnTo>
                    <a:pt x="1833" y="6502"/>
                  </a:lnTo>
                  <a:lnTo>
                    <a:pt x="1835" y="6396"/>
                  </a:lnTo>
                  <a:lnTo>
                    <a:pt x="1839" y="6303"/>
                  </a:lnTo>
                  <a:lnTo>
                    <a:pt x="1843" y="6227"/>
                  </a:lnTo>
                  <a:lnTo>
                    <a:pt x="1846" y="6177"/>
                  </a:lnTo>
                  <a:lnTo>
                    <a:pt x="1849" y="6142"/>
                  </a:lnTo>
                  <a:lnTo>
                    <a:pt x="1854" y="6105"/>
                  </a:lnTo>
                  <a:lnTo>
                    <a:pt x="1858" y="6065"/>
                  </a:lnTo>
                  <a:lnTo>
                    <a:pt x="1861" y="6024"/>
                  </a:lnTo>
                  <a:lnTo>
                    <a:pt x="1862" y="6002"/>
                  </a:lnTo>
                  <a:lnTo>
                    <a:pt x="1862" y="5980"/>
                  </a:lnTo>
                  <a:lnTo>
                    <a:pt x="1861" y="5957"/>
                  </a:lnTo>
                  <a:lnTo>
                    <a:pt x="1859" y="5935"/>
                  </a:lnTo>
                  <a:lnTo>
                    <a:pt x="1857" y="5911"/>
                  </a:lnTo>
                  <a:lnTo>
                    <a:pt x="1853" y="5886"/>
                  </a:lnTo>
                  <a:lnTo>
                    <a:pt x="1847" y="5861"/>
                  </a:lnTo>
                  <a:lnTo>
                    <a:pt x="1840" y="5835"/>
                  </a:lnTo>
                  <a:lnTo>
                    <a:pt x="1834" y="5809"/>
                  </a:lnTo>
                  <a:lnTo>
                    <a:pt x="1829" y="5783"/>
                  </a:lnTo>
                  <a:lnTo>
                    <a:pt x="1825" y="5757"/>
                  </a:lnTo>
                  <a:lnTo>
                    <a:pt x="1821" y="5731"/>
                  </a:lnTo>
                  <a:lnTo>
                    <a:pt x="1819" y="5706"/>
                  </a:lnTo>
                  <a:lnTo>
                    <a:pt x="1819" y="5683"/>
                  </a:lnTo>
                  <a:lnTo>
                    <a:pt x="1818" y="5659"/>
                  </a:lnTo>
                  <a:lnTo>
                    <a:pt x="1819" y="5636"/>
                  </a:lnTo>
                  <a:lnTo>
                    <a:pt x="1821" y="5594"/>
                  </a:lnTo>
                  <a:lnTo>
                    <a:pt x="1825" y="5559"/>
                  </a:lnTo>
                  <a:lnTo>
                    <a:pt x="1828" y="5530"/>
                  </a:lnTo>
                  <a:lnTo>
                    <a:pt x="1829" y="5510"/>
                  </a:lnTo>
                  <a:lnTo>
                    <a:pt x="1831" y="5447"/>
                  </a:lnTo>
                  <a:lnTo>
                    <a:pt x="1832" y="5380"/>
                  </a:lnTo>
                  <a:lnTo>
                    <a:pt x="1832" y="5300"/>
                  </a:lnTo>
                  <a:lnTo>
                    <a:pt x="1831" y="5256"/>
                  </a:lnTo>
                  <a:lnTo>
                    <a:pt x="1830" y="5214"/>
                  </a:lnTo>
                  <a:lnTo>
                    <a:pt x="1827" y="5171"/>
                  </a:lnTo>
                  <a:lnTo>
                    <a:pt x="1824" y="5131"/>
                  </a:lnTo>
                  <a:lnTo>
                    <a:pt x="1819" y="5093"/>
                  </a:lnTo>
                  <a:lnTo>
                    <a:pt x="1814" y="5059"/>
                  </a:lnTo>
                  <a:lnTo>
                    <a:pt x="1808" y="5029"/>
                  </a:lnTo>
                  <a:lnTo>
                    <a:pt x="1804" y="5017"/>
                  </a:lnTo>
                  <a:lnTo>
                    <a:pt x="1800" y="5005"/>
                  </a:lnTo>
                  <a:lnTo>
                    <a:pt x="1804" y="4962"/>
                  </a:lnTo>
                  <a:lnTo>
                    <a:pt x="1813" y="4860"/>
                  </a:lnTo>
                  <a:lnTo>
                    <a:pt x="1818" y="4804"/>
                  </a:lnTo>
                  <a:lnTo>
                    <a:pt x="1821" y="4751"/>
                  </a:lnTo>
                  <a:lnTo>
                    <a:pt x="1824" y="4707"/>
                  </a:lnTo>
                  <a:lnTo>
                    <a:pt x="1824" y="4692"/>
                  </a:lnTo>
                  <a:lnTo>
                    <a:pt x="1824" y="4680"/>
                  </a:lnTo>
                  <a:lnTo>
                    <a:pt x="1830" y="4645"/>
                  </a:lnTo>
                  <a:lnTo>
                    <a:pt x="1837" y="4609"/>
                  </a:lnTo>
                  <a:lnTo>
                    <a:pt x="1843" y="4566"/>
                  </a:lnTo>
                  <a:lnTo>
                    <a:pt x="1849" y="4523"/>
                  </a:lnTo>
                  <a:lnTo>
                    <a:pt x="1852" y="4502"/>
                  </a:lnTo>
                  <a:lnTo>
                    <a:pt x="1853" y="4482"/>
                  </a:lnTo>
                  <a:lnTo>
                    <a:pt x="1853" y="4465"/>
                  </a:lnTo>
                  <a:lnTo>
                    <a:pt x="1852" y="4450"/>
                  </a:lnTo>
                  <a:lnTo>
                    <a:pt x="1849" y="4439"/>
                  </a:lnTo>
                  <a:lnTo>
                    <a:pt x="1848" y="4434"/>
                  </a:lnTo>
                  <a:lnTo>
                    <a:pt x="1846" y="4430"/>
                  </a:lnTo>
                  <a:lnTo>
                    <a:pt x="1856" y="4419"/>
                  </a:lnTo>
                  <a:lnTo>
                    <a:pt x="1865" y="4407"/>
                  </a:lnTo>
                  <a:lnTo>
                    <a:pt x="1876" y="4392"/>
                  </a:lnTo>
                  <a:lnTo>
                    <a:pt x="1886" y="4374"/>
                  </a:lnTo>
                  <a:lnTo>
                    <a:pt x="1890" y="4366"/>
                  </a:lnTo>
                  <a:lnTo>
                    <a:pt x="1893" y="4358"/>
                  </a:lnTo>
                  <a:lnTo>
                    <a:pt x="1895" y="4348"/>
                  </a:lnTo>
                  <a:lnTo>
                    <a:pt x="1896" y="4341"/>
                  </a:lnTo>
                  <a:lnTo>
                    <a:pt x="1895" y="4333"/>
                  </a:lnTo>
                  <a:lnTo>
                    <a:pt x="1893" y="4327"/>
                  </a:lnTo>
                  <a:lnTo>
                    <a:pt x="1890" y="4311"/>
                  </a:lnTo>
                  <a:lnTo>
                    <a:pt x="1889" y="4296"/>
                  </a:lnTo>
                  <a:lnTo>
                    <a:pt x="1887" y="4277"/>
                  </a:lnTo>
                  <a:lnTo>
                    <a:pt x="1887" y="4259"/>
                  </a:lnTo>
                  <a:lnTo>
                    <a:pt x="1887" y="4251"/>
                  </a:lnTo>
                  <a:lnTo>
                    <a:pt x="1888" y="4243"/>
                  </a:lnTo>
                  <a:lnTo>
                    <a:pt x="1889" y="4236"/>
                  </a:lnTo>
                  <a:lnTo>
                    <a:pt x="1892" y="4232"/>
                  </a:lnTo>
                  <a:lnTo>
                    <a:pt x="1894" y="4229"/>
                  </a:lnTo>
                  <a:lnTo>
                    <a:pt x="1898" y="4228"/>
                  </a:lnTo>
                  <a:lnTo>
                    <a:pt x="1901" y="4217"/>
                  </a:lnTo>
                  <a:lnTo>
                    <a:pt x="1909" y="4187"/>
                  </a:lnTo>
                  <a:lnTo>
                    <a:pt x="1918" y="4143"/>
                  </a:lnTo>
                  <a:lnTo>
                    <a:pt x="1922" y="4117"/>
                  </a:lnTo>
                  <a:lnTo>
                    <a:pt x="1926" y="4090"/>
                  </a:lnTo>
                  <a:lnTo>
                    <a:pt x="1929" y="4061"/>
                  </a:lnTo>
                  <a:lnTo>
                    <a:pt x="1931" y="4032"/>
                  </a:lnTo>
                  <a:lnTo>
                    <a:pt x="1932" y="4003"/>
                  </a:lnTo>
                  <a:lnTo>
                    <a:pt x="1930" y="3975"/>
                  </a:lnTo>
                  <a:lnTo>
                    <a:pt x="1927" y="3948"/>
                  </a:lnTo>
                  <a:lnTo>
                    <a:pt x="1925" y="3936"/>
                  </a:lnTo>
                  <a:lnTo>
                    <a:pt x="1922" y="3923"/>
                  </a:lnTo>
                  <a:lnTo>
                    <a:pt x="1918" y="3912"/>
                  </a:lnTo>
                  <a:lnTo>
                    <a:pt x="1914" y="3900"/>
                  </a:lnTo>
                  <a:lnTo>
                    <a:pt x="1909" y="3890"/>
                  </a:lnTo>
                  <a:lnTo>
                    <a:pt x="1902" y="3881"/>
                  </a:lnTo>
                  <a:lnTo>
                    <a:pt x="1904" y="3882"/>
                  </a:lnTo>
                  <a:lnTo>
                    <a:pt x="1908" y="3862"/>
                  </a:lnTo>
                  <a:lnTo>
                    <a:pt x="1916" y="3856"/>
                  </a:lnTo>
                  <a:lnTo>
                    <a:pt x="1929" y="3843"/>
                  </a:lnTo>
                  <a:lnTo>
                    <a:pt x="1948" y="3824"/>
                  </a:lnTo>
                  <a:lnTo>
                    <a:pt x="1958" y="3811"/>
                  </a:lnTo>
                  <a:lnTo>
                    <a:pt x="1970" y="3798"/>
                  </a:lnTo>
                  <a:lnTo>
                    <a:pt x="1982" y="3782"/>
                  </a:lnTo>
                  <a:lnTo>
                    <a:pt x="1994" y="3764"/>
                  </a:lnTo>
                  <a:lnTo>
                    <a:pt x="2006" y="3745"/>
                  </a:lnTo>
                  <a:lnTo>
                    <a:pt x="2019" y="3724"/>
                  </a:lnTo>
                  <a:lnTo>
                    <a:pt x="2030" y="3701"/>
                  </a:lnTo>
                  <a:lnTo>
                    <a:pt x="2041" y="3676"/>
                  </a:lnTo>
                  <a:lnTo>
                    <a:pt x="2053" y="3649"/>
                  </a:lnTo>
                  <a:lnTo>
                    <a:pt x="2062" y="3620"/>
                  </a:lnTo>
                  <a:lnTo>
                    <a:pt x="2078" y="3571"/>
                  </a:lnTo>
                  <a:lnTo>
                    <a:pt x="2112" y="3463"/>
                  </a:lnTo>
                  <a:lnTo>
                    <a:pt x="2132" y="3402"/>
                  </a:lnTo>
                  <a:lnTo>
                    <a:pt x="2150" y="3348"/>
                  </a:lnTo>
                  <a:lnTo>
                    <a:pt x="2159" y="3326"/>
                  </a:lnTo>
                  <a:lnTo>
                    <a:pt x="2166" y="3308"/>
                  </a:lnTo>
                  <a:lnTo>
                    <a:pt x="2172" y="3294"/>
                  </a:lnTo>
                  <a:lnTo>
                    <a:pt x="2177" y="3287"/>
                  </a:lnTo>
                  <a:lnTo>
                    <a:pt x="2185" y="3276"/>
                  </a:lnTo>
                  <a:lnTo>
                    <a:pt x="2193" y="3262"/>
                  </a:lnTo>
                  <a:lnTo>
                    <a:pt x="2201" y="3246"/>
                  </a:lnTo>
                  <a:lnTo>
                    <a:pt x="2210" y="3227"/>
                  </a:lnTo>
                  <a:lnTo>
                    <a:pt x="2219" y="3205"/>
                  </a:lnTo>
                  <a:lnTo>
                    <a:pt x="2222" y="3195"/>
                  </a:lnTo>
                  <a:lnTo>
                    <a:pt x="2224" y="3185"/>
                  </a:lnTo>
                  <a:lnTo>
                    <a:pt x="2226" y="3173"/>
                  </a:lnTo>
                  <a:lnTo>
                    <a:pt x="2226" y="3163"/>
                  </a:lnTo>
                  <a:lnTo>
                    <a:pt x="2239" y="3133"/>
                  </a:lnTo>
                  <a:lnTo>
                    <a:pt x="2251" y="3098"/>
                  </a:lnTo>
                  <a:lnTo>
                    <a:pt x="2264" y="3057"/>
                  </a:lnTo>
                  <a:lnTo>
                    <a:pt x="2278" y="3009"/>
                  </a:lnTo>
                  <a:lnTo>
                    <a:pt x="2285" y="2984"/>
                  </a:lnTo>
                  <a:lnTo>
                    <a:pt x="2290" y="2959"/>
                  </a:lnTo>
                  <a:lnTo>
                    <a:pt x="2296" y="2935"/>
                  </a:lnTo>
                  <a:lnTo>
                    <a:pt x="2299" y="2910"/>
                  </a:lnTo>
                  <a:lnTo>
                    <a:pt x="2301" y="2886"/>
                  </a:lnTo>
                  <a:lnTo>
                    <a:pt x="2302" y="2863"/>
                  </a:lnTo>
                  <a:lnTo>
                    <a:pt x="2309" y="2853"/>
                  </a:lnTo>
                  <a:lnTo>
                    <a:pt x="2317" y="2841"/>
                  </a:lnTo>
                  <a:lnTo>
                    <a:pt x="2325" y="2827"/>
                  </a:lnTo>
                  <a:lnTo>
                    <a:pt x="2329" y="2817"/>
                  </a:lnTo>
                  <a:lnTo>
                    <a:pt x="2331" y="2809"/>
                  </a:lnTo>
                  <a:lnTo>
                    <a:pt x="2334" y="2800"/>
                  </a:lnTo>
                  <a:lnTo>
                    <a:pt x="2335" y="2790"/>
                  </a:lnTo>
                  <a:lnTo>
                    <a:pt x="2335" y="2780"/>
                  </a:lnTo>
                  <a:lnTo>
                    <a:pt x="2333" y="2771"/>
                  </a:lnTo>
                  <a:lnTo>
                    <a:pt x="2330" y="2760"/>
                  </a:lnTo>
                  <a:lnTo>
                    <a:pt x="2325" y="27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8" name="KSO_Shape"/>
            <p:cNvSpPr>
              <a:spLocks/>
            </p:cNvSpPr>
            <p:nvPr/>
          </p:nvSpPr>
          <p:spPr bwMode="auto">
            <a:xfrm flipH="1">
              <a:off x="2160197" y="2476500"/>
              <a:ext cx="701675" cy="1905000"/>
            </a:xfrm>
            <a:custGeom>
              <a:avLst/>
              <a:gdLst>
                <a:gd name="T0" fmla="*/ 2147483646 w 2918"/>
                <a:gd name="T1" fmla="*/ 2147483646 h 7922"/>
                <a:gd name="T2" fmla="*/ 2147483646 w 2918"/>
                <a:gd name="T3" fmla="*/ 2147483646 h 7922"/>
                <a:gd name="T4" fmla="*/ 2147483646 w 2918"/>
                <a:gd name="T5" fmla="*/ 2147483646 h 7922"/>
                <a:gd name="T6" fmla="*/ 2147483646 w 2918"/>
                <a:gd name="T7" fmla="*/ 2147483646 h 7922"/>
                <a:gd name="T8" fmla="*/ 2147483646 w 2918"/>
                <a:gd name="T9" fmla="*/ 2147483646 h 7922"/>
                <a:gd name="T10" fmla="*/ 2147483646 w 2918"/>
                <a:gd name="T11" fmla="*/ 2147483646 h 7922"/>
                <a:gd name="T12" fmla="*/ 2147483646 w 2918"/>
                <a:gd name="T13" fmla="*/ 2147483646 h 7922"/>
                <a:gd name="T14" fmla="*/ 2147483646 w 2918"/>
                <a:gd name="T15" fmla="*/ 2147483646 h 7922"/>
                <a:gd name="T16" fmla="*/ 2147483646 w 2918"/>
                <a:gd name="T17" fmla="*/ 2147483646 h 7922"/>
                <a:gd name="T18" fmla="*/ 2147483646 w 2918"/>
                <a:gd name="T19" fmla="*/ 1418346805 h 7922"/>
                <a:gd name="T20" fmla="*/ 2147483646 w 2918"/>
                <a:gd name="T21" fmla="*/ 41692375 h 7922"/>
                <a:gd name="T22" fmla="*/ 2147483646 w 2918"/>
                <a:gd name="T23" fmla="*/ 903872242 h 7922"/>
                <a:gd name="T24" fmla="*/ 2147483646 w 2918"/>
                <a:gd name="T25" fmla="*/ 2147483646 h 7922"/>
                <a:gd name="T26" fmla="*/ 2147483646 w 2918"/>
                <a:gd name="T27" fmla="*/ 2147483646 h 7922"/>
                <a:gd name="T28" fmla="*/ 2147483646 w 2918"/>
                <a:gd name="T29" fmla="*/ 2147483646 h 7922"/>
                <a:gd name="T30" fmla="*/ 2147483646 w 2918"/>
                <a:gd name="T31" fmla="*/ 2147483646 h 7922"/>
                <a:gd name="T32" fmla="*/ 2147483646 w 2918"/>
                <a:gd name="T33" fmla="*/ 2147483646 h 7922"/>
                <a:gd name="T34" fmla="*/ 2147483646 w 2918"/>
                <a:gd name="T35" fmla="*/ 2147483646 h 7922"/>
                <a:gd name="T36" fmla="*/ 2147483646 w 2918"/>
                <a:gd name="T37" fmla="*/ 2147483646 h 7922"/>
                <a:gd name="T38" fmla="*/ 2147483646 w 2918"/>
                <a:gd name="T39" fmla="*/ 2147483646 h 7922"/>
                <a:gd name="T40" fmla="*/ 2147483646 w 2918"/>
                <a:gd name="T41" fmla="*/ 2147483646 h 7922"/>
                <a:gd name="T42" fmla="*/ 2147483646 w 2918"/>
                <a:gd name="T43" fmla="*/ 2147483646 h 7922"/>
                <a:gd name="T44" fmla="*/ 2147483646 w 2918"/>
                <a:gd name="T45" fmla="*/ 2147483646 h 7922"/>
                <a:gd name="T46" fmla="*/ 2147483646 w 2918"/>
                <a:gd name="T47" fmla="*/ 2147483646 h 7922"/>
                <a:gd name="T48" fmla="*/ 2147483646 w 2918"/>
                <a:gd name="T49" fmla="*/ 2147483646 h 7922"/>
                <a:gd name="T50" fmla="*/ 2147483646 w 2918"/>
                <a:gd name="T51" fmla="*/ 2147483646 h 7922"/>
                <a:gd name="T52" fmla="*/ 2147483646 w 2918"/>
                <a:gd name="T53" fmla="*/ 2147483646 h 7922"/>
                <a:gd name="T54" fmla="*/ 2147483646 w 2918"/>
                <a:gd name="T55" fmla="*/ 2147483646 h 7922"/>
                <a:gd name="T56" fmla="*/ 2147483646 w 2918"/>
                <a:gd name="T57" fmla="*/ 2147483646 h 7922"/>
                <a:gd name="T58" fmla="*/ 501384059 w 2918"/>
                <a:gd name="T59" fmla="*/ 2147483646 h 7922"/>
                <a:gd name="T60" fmla="*/ 83554391 w 2918"/>
                <a:gd name="T61" fmla="*/ 2147483646 h 7922"/>
                <a:gd name="T62" fmla="*/ 2147483646 w 2918"/>
                <a:gd name="T63" fmla="*/ 2147483646 h 7922"/>
                <a:gd name="T64" fmla="*/ 2147483646 w 2918"/>
                <a:gd name="T65" fmla="*/ 2147483646 h 7922"/>
                <a:gd name="T66" fmla="*/ 2147483646 w 2918"/>
                <a:gd name="T67" fmla="*/ 2147483646 h 7922"/>
                <a:gd name="T68" fmla="*/ 2147483646 w 2918"/>
                <a:gd name="T69" fmla="*/ 2147483646 h 7922"/>
                <a:gd name="T70" fmla="*/ 2147483646 w 2918"/>
                <a:gd name="T71" fmla="*/ 2147483646 h 7922"/>
                <a:gd name="T72" fmla="*/ 2147483646 w 2918"/>
                <a:gd name="T73" fmla="*/ 2147483646 h 7922"/>
                <a:gd name="T74" fmla="*/ 2147483646 w 2918"/>
                <a:gd name="T75" fmla="*/ 2147483646 h 7922"/>
                <a:gd name="T76" fmla="*/ 2147483646 w 2918"/>
                <a:gd name="T77" fmla="*/ 2147483646 h 7922"/>
                <a:gd name="T78" fmla="*/ 2147483646 w 2918"/>
                <a:gd name="T79" fmla="*/ 2147483646 h 7922"/>
                <a:gd name="T80" fmla="*/ 2147483646 w 2918"/>
                <a:gd name="T81" fmla="*/ 2147483646 h 7922"/>
                <a:gd name="T82" fmla="*/ 2147483646 w 2918"/>
                <a:gd name="T83" fmla="*/ 2147483646 h 7922"/>
                <a:gd name="T84" fmla="*/ 2147483646 w 2918"/>
                <a:gd name="T85" fmla="*/ 2147483646 h 7922"/>
                <a:gd name="T86" fmla="*/ 2147483646 w 2918"/>
                <a:gd name="T87" fmla="*/ 2147483646 h 7922"/>
                <a:gd name="T88" fmla="*/ 2147483646 w 2918"/>
                <a:gd name="T89" fmla="*/ 2147483646 h 7922"/>
                <a:gd name="T90" fmla="*/ 2147483646 w 2918"/>
                <a:gd name="T91" fmla="*/ 2147483646 h 7922"/>
                <a:gd name="T92" fmla="*/ 2147483646 w 2918"/>
                <a:gd name="T93" fmla="*/ 2147483646 h 7922"/>
                <a:gd name="T94" fmla="*/ 2147483646 w 2918"/>
                <a:gd name="T95" fmla="*/ 2147483646 h 7922"/>
                <a:gd name="T96" fmla="*/ 2147483646 w 2918"/>
                <a:gd name="T97" fmla="*/ 2147483646 h 7922"/>
                <a:gd name="T98" fmla="*/ 2147483646 w 2918"/>
                <a:gd name="T99" fmla="*/ 2147483646 h 7922"/>
                <a:gd name="T100" fmla="*/ 2147483646 w 2918"/>
                <a:gd name="T101" fmla="*/ 2147483646 h 7922"/>
                <a:gd name="T102" fmla="*/ 2147483646 w 2918"/>
                <a:gd name="T103" fmla="*/ 2147483646 h 7922"/>
                <a:gd name="T104" fmla="*/ 2147483646 w 2918"/>
                <a:gd name="T105" fmla="*/ 2147483646 h 7922"/>
                <a:gd name="T106" fmla="*/ 2147483646 w 2918"/>
                <a:gd name="T107" fmla="*/ 2147483646 h 7922"/>
                <a:gd name="T108" fmla="*/ 2147483646 w 2918"/>
                <a:gd name="T109" fmla="*/ 2147483646 h 7922"/>
                <a:gd name="T110" fmla="*/ 2147483646 w 2918"/>
                <a:gd name="T111" fmla="*/ 2147483646 h 7922"/>
                <a:gd name="T112" fmla="*/ 2147483646 w 2918"/>
                <a:gd name="T113" fmla="*/ 2147483646 h 7922"/>
                <a:gd name="T114" fmla="*/ 2147483646 w 2918"/>
                <a:gd name="T115" fmla="*/ 2147483646 h 7922"/>
                <a:gd name="T116" fmla="*/ 2147483646 w 2918"/>
                <a:gd name="T117" fmla="*/ 2147483646 h 7922"/>
                <a:gd name="T118" fmla="*/ 2147483646 w 2918"/>
                <a:gd name="T119" fmla="*/ 2147483646 h 7922"/>
                <a:gd name="T120" fmla="*/ 2147483646 w 2918"/>
                <a:gd name="T121" fmla="*/ 2147483646 h 7922"/>
                <a:gd name="T122" fmla="*/ 2147483646 w 2918"/>
                <a:gd name="T123" fmla="*/ 2147483646 h 792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8" h="7922">
                  <a:moveTo>
                    <a:pt x="2916" y="2855"/>
                  </a:moveTo>
                  <a:lnTo>
                    <a:pt x="2916" y="2855"/>
                  </a:lnTo>
                  <a:lnTo>
                    <a:pt x="2914" y="2813"/>
                  </a:lnTo>
                  <a:lnTo>
                    <a:pt x="2912" y="2769"/>
                  </a:lnTo>
                  <a:lnTo>
                    <a:pt x="2908" y="2717"/>
                  </a:lnTo>
                  <a:lnTo>
                    <a:pt x="2902" y="2662"/>
                  </a:lnTo>
                  <a:lnTo>
                    <a:pt x="2895" y="2609"/>
                  </a:lnTo>
                  <a:lnTo>
                    <a:pt x="2892" y="2586"/>
                  </a:lnTo>
                  <a:lnTo>
                    <a:pt x="2887" y="2565"/>
                  </a:lnTo>
                  <a:lnTo>
                    <a:pt x="2883" y="2548"/>
                  </a:lnTo>
                  <a:lnTo>
                    <a:pt x="2878" y="2534"/>
                  </a:lnTo>
                  <a:lnTo>
                    <a:pt x="2872" y="2522"/>
                  </a:lnTo>
                  <a:lnTo>
                    <a:pt x="2867" y="2506"/>
                  </a:lnTo>
                  <a:lnTo>
                    <a:pt x="2862" y="2488"/>
                  </a:lnTo>
                  <a:lnTo>
                    <a:pt x="2858" y="2468"/>
                  </a:lnTo>
                  <a:lnTo>
                    <a:pt x="2851" y="2422"/>
                  </a:lnTo>
                  <a:lnTo>
                    <a:pt x="2844" y="2375"/>
                  </a:lnTo>
                  <a:lnTo>
                    <a:pt x="2839" y="2328"/>
                  </a:lnTo>
                  <a:lnTo>
                    <a:pt x="2836" y="2286"/>
                  </a:lnTo>
                  <a:lnTo>
                    <a:pt x="2834" y="2253"/>
                  </a:lnTo>
                  <a:lnTo>
                    <a:pt x="2833" y="2233"/>
                  </a:lnTo>
                  <a:lnTo>
                    <a:pt x="2832" y="2222"/>
                  </a:lnTo>
                  <a:lnTo>
                    <a:pt x="2830" y="2202"/>
                  </a:lnTo>
                  <a:lnTo>
                    <a:pt x="2820" y="2143"/>
                  </a:lnTo>
                  <a:lnTo>
                    <a:pt x="2806" y="2062"/>
                  </a:lnTo>
                  <a:lnTo>
                    <a:pt x="2789" y="1971"/>
                  </a:lnTo>
                  <a:lnTo>
                    <a:pt x="2770" y="1876"/>
                  </a:lnTo>
                  <a:lnTo>
                    <a:pt x="2759" y="1830"/>
                  </a:lnTo>
                  <a:lnTo>
                    <a:pt x="2749" y="1787"/>
                  </a:lnTo>
                  <a:lnTo>
                    <a:pt x="2740" y="1748"/>
                  </a:lnTo>
                  <a:lnTo>
                    <a:pt x="2729" y="1714"/>
                  </a:lnTo>
                  <a:lnTo>
                    <a:pt x="2721" y="1686"/>
                  </a:lnTo>
                  <a:lnTo>
                    <a:pt x="2712" y="1664"/>
                  </a:lnTo>
                  <a:lnTo>
                    <a:pt x="2694" y="1629"/>
                  </a:lnTo>
                  <a:lnTo>
                    <a:pt x="2673" y="1592"/>
                  </a:lnTo>
                  <a:lnTo>
                    <a:pt x="2650" y="1555"/>
                  </a:lnTo>
                  <a:lnTo>
                    <a:pt x="2627" y="1519"/>
                  </a:lnTo>
                  <a:lnTo>
                    <a:pt x="2583" y="1450"/>
                  </a:lnTo>
                  <a:lnTo>
                    <a:pt x="2563" y="1419"/>
                  </a:lnTo>
                  <a:lnTo>
                    <a:pt x="2547" y="1392"/>
                  </a:lnTo>
                  <a:lnTo>
                    <a:pt x="2538" y="1380"/>
                  </a:lnTo>
                  <a:lnTo>
                    <a:pt x="2529" y="1366"/>
                  </a:lnTo>
                  <a:lnTo>
                    <a:pt x="2518" y="1354"/>
                  </a:lnTo>
                  <a:lnTo>
                    <a:pt x="2505" y="1341"/>
                  </a:lnTo>
                  <a:lnTo>
                    <a:pt x="2492" y="1329"/>
                  </a:lnTo>
                  <a:lnTo>
                    <a:pt x="2477" y="1317"/>
                  </a:lnTo>
                  <a:lnTo>
                    <a:pt x="2463" y="1305"/>
                  </a:lnTo>
                  <a:lnTo>
                    <a:pt x="2446" y="1294"/>
                  </a:lnTo>
                  <a:lnTo>
                    <a:pt x="2413" y="1272"/>
                  </a:lnTo>
                  <a:lnTo>
                    <a:pt x="2379" y="1251"/>
                  </a:lnTo>
                  <a:lnTo>
                    <a:pt x="2345" y="1232"/>
                  </a:lnTo>
                  <a:lnTo>
                    <a:pt x="2313" y="1217"/>
                  </a:lnTo>
                  <a:lnTo>
                    <a:pt x="2275" y="1197"/>
                  </a:lnTo>
                  <a:lnTo>
                    <a:pt x="2233" y="1176"/>
                  </a:lnTo>
                  <a:lnTo>
                    <a:pt x="2183" y="1151"/>
                  </a:lnTo>
                  <a:lnTo>
                    <a:pt x="2131" y="1126"/>
                  </a:lnTo>
                  <a:lnTo>
                    <a:pt x="2078" y="1102"/>
                  </a:lnTo>
                  <a:lnTo>
                    <a:pt x="2053" y="1092"/>
                  </a:lnTo>
                  <a:lnTo>
                    <a:pt x="2030" y="1083"/>
                  </a:lnTo>
                  <a:lnTo>
                    <a:pt x="2009" y="1076"/>
                  </a:lnTo>
                  <a:lnTo>
                    <a:pt x="1993" y="1072"/>
                  </a:lnTo>
                  <a:lnTo>
                    <a:pt x="1970" y="1050"/>
                  </a:lnTo>
                  <a:lnTo>
                    <a:pt x="1944" y="1028"/>
                  </a:lnTo>
                  <a:lnTo>
                    <a:pt x="1912" y="1002"/>
                  </a:lnTo>
                  <a:lnTo>
                    <a:pt x="1913" y="993"/>
                  </a:lnTo>
                  <a:lnTo>
                    <a:pt x="1914" y="982"/>
                  </a:lnTo>
                  <a:lnTo>
                    <a:pt x="1914" y="973"/>
                  </a:lnTo>
                  <a:lnTo>
                    <a:pt x="1913" y="965"/>
                  </a:lnTo>
                  <a:lnTo>
                    <a:pt x="1912" y="955"/>
                  </a:lnTo>
                  <a:lnTo>
                    <a:pt x="1910" y="946"/>
                  </a:lnTo>
                  <a:lnTo>
                    <a:pt x="1903" y="929"/>
                  </a:lnTo>
                  <a:lnTo>
                    <a:pt x="1896" y="913"/>
                  </a:lnTo>
                  <a:lnTo>
                    <a:pt x="1887" y="897"/>
                  </a:lnTo>
                  <a:lnTo>
                    <a:pt x="1876" y="883"/>
                  </a:lnTo>
                  <a:lnTo>
                    <a:pt x="1865" y="869"/>
                  </a:lnTo>
                  <a:lnTo>
                    <a:pt x="1853" y="857"/>
                  </a:lnTo>
                  <a:lnTo>
                    <a:pt x="1840" y="844"/>
                  </a:lnTo>
                  <a:lnTo>
                    <a:pt x="1827" y="834"/>
                  </a:lnTo>
                  <a:lnTo>
                    <a:pt x="1814" y="824"/>
                  </a:lnTo>
                  <a:lnTo>
                    <a:pt x="1790" y="807"/>
                  </a:lnTo>
                  <a:lnTo>
                    <a:pt x="1770" y="795"/>
                  </a:lnTo>
                  <a:lnTo>
                    <a:pt x="1773" y="777"/>
                  </a:lnTo>
                  <a:lnTo>
                    <a:pt x="1778" y="747"/>
                  </a:lnTo>
                  <a:lnTo>
                    <a:pt x="1783" y="746"/>
                  </a:lnTo>
                  <a:lnTo>
                    <a:pt x="1788" y="743"/>
                  </a:lnTo>
                  <a:lnTo>
                    <a:pt x="1791" y="740"/>
                  </a:lnTo>
                  <a:lnTo>
                    <a:pt x="1796" y="737"/>
                  </a:lnTo>
                  <a:lnTo>
                    <a:pt x="1799" y="732"/>
                  </a:lnTo>
                  <a:lnTo>
                    <a:pt x="1804" y="722"/>
                  </a:lnTo>
                  <a:lnTo>
                    <a:pt x="1807" y="713"/>
                  </a:lnTo>
                  <a:lnTo>
                    <a:pt x="1810" y="703"/>
                  </a:lnTo>
                  <a:lnTo>
                    <a:pt x="1811" y="695"/>
                  </a:lnTo>
                  <a:lnTo>
                    <a:pt x="1812" y="687"/>
                  </a:lnTo>
                  <a:lnTo>
                    <a:pt x="1811" y="681"/>
                  </a:lnTo>
                  <a:lnTo>
                    <a:pt x="1811" y="670"/>
                  </a:lnTo>
                  <a:lnTo>
                    <a:pt x="1811" y="643"/>
                  </a:lnTo>
                  <a:lnTo>
                    <a:pt x="1814" y="609"/>
                  </a:lnTo>
                  <a:lnTo>
                    <a:pt x="1813" y="589"/>
                  </a:lnTo>
                  <a:lnTo>
                    <a:pt x="1810" y="561"/>
                  </a:lnTo>
                  <a:lnTo>
                    <a:pt x="1806" y="525"/>
                  </a:lnTo>
                  <a:lnTo>
                    <a:pt x="1803" y="521"/>
                  </a:lnTo>
                  <a:lnTo>
                    <a:pt x="1807" y="495"/>
                  </a:lnTo>
                  <a:lnTo>
                    <a:pt x="1808" y="482"/>
                  </a:lnTo>
                  <a:lnTo>
                    <a:pt x="1809" y="471"/>
                  </a:lnTo>
                  <a:lnTo>
                    <a:pt x="1810" y="465"/>
                  </a:lnTo>
                  <a:lnTo>
                    <a:pt x="1812" y="448"/>
                  </a:lnTo>
                  <a:lnTo>
                    <a:pt x="1814" y="423"/>
                  </a:lnTo>
                  <a:lnTo>
                    <a:pt x="1814" y="408"/>
                  </a:lnTo>
                  <a:lnTo>
                    <a:pt x="1813" y="391"/>
                  </a:lnTo>
                  <a:lnTo>
                    <a:pt x="1812" y="372"/>
                  </a:lnTo>
                  <a:lnTo>
                    <a:pt x="1810" y="353"/>
                  </a:lnTo>
                  <a:lnTo>
                    <a:pt x="1807" y="333"/>
                  </a:lnTo>
                  <a:lnTo>
                    <a:pt x="1802" y="311"/>
                  </a:lnTo>
                  <a:lnTo>
                    <a:pt x="1796" y="290"/>
                  </a:lnTo>
                  <a:lnTo>
                    <a:pt x="1787" y="269"/>
                  </a:lnTo>
                  <a:lnTo>
                    <a:pt x="1777" y="247"/>
                  </a:lnTo>
                  <a:lnTo>
                    <a:pt x="1764" y="225"/>
                  </a:lnTo>
                  <a:lnTo>
                    <a:pt x="1760" y="217"/>
                  </a:lnTo>
                  <a:lnTo>
                    <a:pt x="1748" y="193"/>
                  </a:lnTo>
                  <a:lnTo>
                    <a:pt x="1737" y="177"/>
                  </a:lnTo>
                  <a:lnTo>
                    <a:pt x="1725" y="160"/>
                  </a:lnTo>
                  <a:lnTo>
                    <a:pt x="1710" y="141"/>
                  </a:lnTo>
                  <a:lnTo>
                    <a:pt x="1693" y="121"/>
                  </a:lnTo>
                  <a:lnTo>
                    <a:pt x="1673" y="102"/>
                  </a:lnTo>
                  <a:lnTo>
                    <a:pt x="1650" y="82"/>
                  </a:lnTo>
                  <a:lnTo>
                    <a:pt x="1638" y="73"/>
                  </a:lnTo>
                  <a:lnTo>
                    <a:pt x="1625" y="63"/>
                  </a:lnTo>
                  <a:lnTo>
                    <a:pt x="1611" y="54"/>
                  </a:lnTo>
                  <a:lnTo>
                    <a:pt x="1597" y="46"/>
                  </a:lnTo>
                  <a:lnTo>
                    <a:pt x="1582" y="37"/>
                  </a:lnTo>
                  <a:lnTo>
                    <a:pt x="1566" y="30"/>
                  </a:lnTo>
                  <a:lnTo>
                    <a:pt x="1550" y="24"/>
                  </a:lnTo>
                  <a:lnTo>
                    <a:pt x="1532" y="18"/>
                  </a:lnTo>
                  <a:lnTo>
                    <a:pt x="1514" y="12"/>
                  </a:lnTo>
                  <a:lnTo>
                    <a:pt x="1496" y="8"/>
                  </a:lnTo>
                  <a:lnTo>
                    <a:pt x="1476" y="5"/>
                  </a:lnTo>
                  <a:lnTo>
                    <a:pt x="1455" y="3"/>
                  </a:lnTo>
                  <a:lnTo>
                    <a:pt x="1450" y="2"/>
                  </a:lnTo>
                  <a:lnTo>
                    <a:pt x="1433" y="1"/>
                  </a:lnTo>
                  <a:lnTo>
                    <a:pt x="1409" y="0"/>
                  </a:lnTo>
                  <a:lnTo>
                    <a:pt x="1380" y="1"/>
                  </a:lnTo>
                  <a:lnTo>
                    <a:pt x="1363" y="2"/>
                  </a:lnTo>
                  <a:lnTo>
                    <a:pt x="1345" y="4"/>
                  </a:lnTo>
                  <a:lnTo>
                    <a:pt x="1329" y="7"/>
                  </a:lnTo>
                  <a:lnTo>
                    <a:pt x="1311" y="12"/>
                  </a:lnTo>
                  <a:lnTo>
                    <a:pt x="1293" y="18"/>
                  </a:lnTo>
                  <a:lnTo>
                    <a:pt x="1277" y="25"/>
                  </a:lnTo>
                  <a:lnTo>
                    <a:pt x="1261" y="34"/>
                  </a:lnTo>
                  <a:lnTo>
                    <a:pt x="1247" y="45"/>
                  </a:lnTo>
                  <a:lnTo>
                    <a:pt x="1219" y="65"/>
                  </a:lnTo>
                  <a:lnTo>
                    <a:pt x="1173" y="98"/>
                  </a:lnTo>
                  <a:lnTo>
                    <a:pt x="1155" y="111"/>
                  </a:lnTo>
                  <a:lnTo>
                    <a:pt x="1138" y="126"/>
                  </a:lnTo>
                  <a:lnTo>
                    <a:pt x="1117" y="144"/>
                  </a:lnTo>
                  <a:lnTo>
                    <a:pt x="1106" y="156"/>
                  </a:lnTo>
                  <a:lnTo>
                    <a:pt x="1095" y="167"/>
                  </a:lnTo>
                  <a:lnTo>
                    <a:pt x="1085" y="181"/>
                  </a:lnTo>
                  <a:lnTo>
                    <a:pt x="1076" y="194"/>
                  </a:lnTo>
                  <a:lnTo>
                    <a:pt x="1067" y="207"/>
                  </a:lnTo>
                  <a:lnTo>
                    <a:pt x="1060" y="222"/>
                  </a:lnTo>
                  <a:lnTo>
                    <a:pt x="1055" y="237"/>
                  </a:lnTo>
                  <a:lnTo>
                    <a:pt x="1051" y="252"/>
                  </a:lnTo>
                  <a:lnTo>
                    <a:pt x="1048" y="261"/>
                  </a:lnTo>
                  <a:lnTo>
                    <a:pt x="1041" y="289"/>
                  </a:lnTo>
                  <a:lnTo>
                    <a:pt x="1032" y="331"/>
                  </a:lnTo>
                  <a:lnTo>
                    <a:pt x="1028" y="355"/>
                  </a:lnTo>
                  <a:lnTo>
                    <a:pt x="1024" y="382"/>
                  </a:lnTo>
                  <a:lnTo>
                    <a:pt x="1020" y="411"/>
                  </a:lnTo>
                  <a:lnTo>
                    <a:pt x="1017" y="440"/>
                  </a:lnTo>
                  <a:lnTo>
                    <a:pt x="1015" y="471"/>
                  </a:lnTo>
                  <a:lnTo>
                    <a:pt x="1015" y="501"/>
                  </a:lnTo>
                  <a:lnTo>
                    <a:pt x="1016" y="532"/>
                  </a:lnTo>
                  <a:lnTo>
                    <a:pt x="1021" y="561"/>
                  </a:lnTo>
                  <a:lnTo>
                    <a:pt x="1023" y="576"/>
                  </a:lnTo>
                  <a:lnTo>
                    <a:pt x="1026" y="590"/>
                  </a:lnTo>
                  <a:lnTo>
                    <a:pt x="1030" y="605"/>
                  </a:lnTo>
                  <a:lnTo>
                    <a:pt x="1034" y="618"/>
                  </a:lnTo>
                  <a:lnTo>
                    <a:pt x="1030" y="628"/>
                  </a:lnTo>
                  <a:lnTo>
                    <a:pt x="1028" y="639"/>
                  </a:lnTo>
                  <a:lnTo>
                    <a:pt x="1027" y="651"/>
                  </a:lnTo>
                  <a:lnTo>
                    <a:pt x="1028" y="664"/>
                  </a:lnTo>
                  <a:lnTo>
                    <a:pt x="1040" y="716"/>
                  </a:lnTo>
                  <a:lnTo>
                    <a:pt x="1044" y="722"/>
                  </a:lnTo>
                  <a:lnTo>
                    <a:pt x="1056" y="739"/>
                  </a:lnTo>
                  <a:lnTo>
                    <a:pt x="1064" y="749"/>
                  </a:lnTo>
                  <a:lnTo>
                    <a:pt x="1075" y="759"/>
                  </a:lnTo>
                  <a:lnTo>
                    <a:pt x="1086" y="769"/>
                  </a:lnTo>
                  <a:lnTo>
                    <a:pt x="1098" y="777"/>
                  </a:lnTo>
                  <a:lnTo>
                    <a:pt x="1105" y="781"/>
                  </a:lnTo>
                  <a:lnTo>
                    <a:pt x="1119" y="792"/>
                  </a:lnTo>
                  <a:lnTo>
                    <a:pt x="1137" y="812"/>
                  </a:lnTo>
                  <a:lnTo>
                    <a:pt x="1153" y="832"/>
                  </a:lnTo>
                  <a:lnTo>
                    <a:pt x="1170" y="850"/>
                  </a:lnTo>
                  <a:lnTo>
                    <a:pt x="1183" y="862"/>
                  </a:lnTo>
                  <a:lnTo>
                    <a:pt x="1195" y="871"/>
                  </a:lnTo>
                  <a:lnTo>
                    <a:pt x="1205" y="882"/>
                  </a:lnTo>
                  <a:lnTo>
                    <a:pt x="1214" y="892"/>
                  </a:lnTo>
                  <a:lnTo>
                    <a:pt x="1221" y="900"/>
                  </a:lnTo>
                  <a:lnTo>
                    <a:pt x="1195" y="915"/>
                  </a:lnTo>
                  <a:lnTo>
                    <a:pt x="1172" y="929"/>
                  </a:lnTo>
                  <a:lnTo>
                    <a:pt x="1152" y="944"/>
                  </a:lnTo>
                  <a:lnTo>
                    <a:pt x="1136" y="959"/>
                  </a:lnTo>
                  <a:lnTo>
                    <a:pt x="1122" y="972"/>
                  </a:lnTo>
                  <a:lnTo>
                    <a:pt x="1112" y="987"/>
                  </a:lnTo>
                  <a:lnTo>
                    <a:pt x="1103" y="999"/>
                  </a:lnTo>
                  <a:lnTo>
                    <a:pt x="1096" y="1011"/>
                  </a:lnTo>
                  <a:lnTo>
                    <a:pt x="1091" y="1023"/>
                  </a:lnTo>
                  <a:lnTo>
                    <a:pt x="1087" y="1033"/>
                  </a:lnTo>
                  <a:lnTo>
                    <a:pt x="1085" y="1043"/>
                  </a:lnTo>
                  <a:lnTo>
                    <a:pt x="1084" y="1051"/>
                  </a:lnTo>
                  <a:lnTo>
                    <a:pt x="1083" y="1062"/>
                  </a:lnTo>
                  <a:lnTo>
                    <a:pt x="1083" y="1066"/>
                  </a:lnTo>
                  <a:lnTo>
                    <a:pt x="1047" y="1084"/>
                  </a:lnTo>
                  <a:lnTo>
                    <a:pt x="961" y="1123"/>
                  </a:lnTo>
                  <a:lnTo>
                    <a:pt x="915" y="1145"/>
                  </a:lnTo>
                  <a:lnTo>
                    <a:pt x="870" y="1165"/>
                  </a:lnTo>
                  <a:lnTo>
                    <a:pt x="834" y="1180"/>
                  </a:lnTo>
                  <a:lnTo>
                    <a:pt x="820" y="1185"/>
                  </a:lnTo>
                  <a:lnTo>
                    <a:pt x="811" y="1188"/>
                  </a:lnTo>
                  <a:lnTo>
                    <a:pt x="800" y="1193"/>
                  </a:lnTo>
                  <a:lnTo>
                    <a:pt x="767" y="1208"/>
                  </a:lnTo>
                  <a:lnTo>
                    <a:pt x="723" y="1229"/>
                  </a:lnTo>
                  <a:lnTo>
                    <a:pt x="697" y="1243"/>
                  </a:lnTo>
                  <a:lnTo>
                    <a:pt x="670" y="1257"/>
                  </a:lnTo>
                  <a:lnTo>
                    <a:pt x="643" y="1274"/>
                  </a:lnTo>
                  <a:lnTo>
                    <a:pt x="617" y="1291"/>
                  </a:lnTo>
                  <a:lnTo>
                    <a:pt x="592" y="1307"/>
                  </a:lnTo>
                  <a:lnTo>
                    <a:pt x="569" y="1326"/>
                  </a:lnTo>
                  <a:lnTo>
                    <a:pt x="550" y="1343"/>
                  </a:lnTo>
                  <a:lnTo>
                    <a:pt x="540" y="1353"/>
                  </a:lnTo>
                  <a:lnTo>
                    <a:pt x="533" y="1361"/>
                  </a:lnTo>
                  <a:lnTo>
                    <a:pt x="527" y="1370"/>
                  </a:lnTo>
                  <a:lnTo>
                    <a:pt x="522" y="1380"/>
                  </a:lnTo>
                  <a:lnTo>
                    <a:pt x="517" y="1388"/>
                  </a:lnTo>
                  <a:lnTo>
                    <a:pt x="514" y="1397"/>
                  </a:lnTo>
                  <a:lnTo>
                    <a:pt x="498" y="1469"/>
                  </a:lnTo>
                  <a:lnTo>
                    <a:pt x="481" y="1547"/>
                  </a:lnTo>
                  <a:lnTo>
                    <a:pt x="461" y="1642"/>
                  </a:lnTo>
                  <a:lnTo>
                    <a:pt x="442" y="1746"/>
                  </a:lnTo>
                  <a:lnTo>
                    <a:pt x="432" y="1799"/>
                  </a:lnTo>
                  <a:lnTo>
                    <a:pt x="424" y="1851"/>
                  </a:lnTo>
                  <a:lnTo>
                    <a:pt x="418" y="1900"/>
                  </a:lnTo>
                  <a:lnTo>
                    <a:pt x="413" y="1947"/>
                  </a:lnTo>
                  <a:lnTo>
                    <a:pt x="409" y="1991"/>
                  </a:lnTo>
                  <a:lnTo>
                    <a:pt x="407" y="2029"/>
                  </a:lnTo>
                  <a:lnTo>
                    <a:pt x="407" y="2063"/>
                  </a:lnTo>
                  <a:lnTo>
                    <a:pt x="405" y="2098"/>
                  </a:lnTo>
                  <a:lnTo>
                    <a:pt x="402" y="2130"/>
                  </a:lnTo>
                  <a:lnTo>
                    <a:pt x="398" y="2160"/>
                  </a:lnTo>
                  <a:lnTo>
                    <a:pt x="394" y="2190"/>
                  </a:lnTo>
                  <a:lnTo>
                    <a:pt x="389" y="2218"/>
                  </a:lnTo>
                  <a:lnTo>
                    <a:pt x="378" y="2270"/>
                  </a:lnTo>
                  <a:lnTo>
                    <a:pt x="368" y="2318"/>
                  </a:lnTo>
                  <a:lnTo>
                    <a:pt x="359" y="2359"/>
                  </a:lnTo>
                  <a:lnTo>
                    <a:pt x="355" y="2378"/>
                  </a:lnTo>
                  <a:lnTo>
                    <a:pt x="351" y="2395"/>
                  </a:lnTo>
                  <a:lnTo>
                    <a:pt x="350" y="2412"/>
                  </a:lnTo>
                  <a:lnTo>
                    <a:pt x="349" y="2427"/>
                  </a:lnTo>
                  <a:lnTo>
                    <a:pt x="348" y="2457"/>
                  </a:lnTo>
                  <a:lnTo>
                    <a:pt x="348" y="2489"/>
                  </a:lnTo>
                  <a:lnTo>
                    <a:pt x="350" y="2527"/>
                  </a:lnTo>
                  <a:lnTo>
                    <a:pt x="352" y="2548"/>
                  </a:lnTo>
                  <a:lnTo>
                    <a:pt x="355" y="2570"/>
                  </a:lnTo>
                  <a:lnTo>
                    <a:pt x="358" y="2591"/>
                  </a:lnTo>
                  <a:lnTo>
                    <a:pt x="362" y="2612"/>
                  </a:lnTo>
                  <a:lnTo>
                    <a:pt x="367" y="2633"/>
                  </a:lnTo>
                  <a:lnTo>
                    <a:pt x="372" y="2652"/>
                  </a:lnTo>
                  <a:lnTo>
                    <a:pt x="379" y="2669"/>
                  </a:lnTo>
                  <a:lnTo>
                    <a:pt x="388" y="2685"/>
                  </a:lnTo>
                  <a:lnTo>
                    <a:pt x="396" y="2745"/>
                  </a:lnTo>
                  <a:lnTo>
                    <a:pt x="413" y="2889"/>
                  </a:lnTo>
                  <a:lnTo>
                    <a:pt x="422" y="2975"/>
                  </a:lnTo>
                  <a:lnTo>
                    <a:pt x="429" y="3062"/>
                  </a:lnTo>
                  <a:lnTo>
                    <a:pt x="434" y="3143"/>
                  </a:lnTo>
                  <a:lnTo>
                    <a:pt x="437" y="3179"/>
                  </a:lnTo>
                  <a:lnTo>
                    <a:pt x="437" y="3210"/>
                  </a:lnTo>
                  <a:lnTo>
                    <a:pt x="447" y="3322"/>
                  </a:lnTo>
                  <a:lnTo>
                    <a:pt x="456" y="3436"/>
                  </a:lnTo>
                  <a:lnTo>
                    <a:pt x="469" y="3567"/>
                  </a:lnTo>
                  <a:lnTo>
                    <a:pt x="483" y="3699"/>
                  </a:lnTo>
                  <a:lnTo>
                    <a:pt x="497" y="3815"/>
                  </a:lnTo>
                  <a:lnTo>
                    <a:pt x="503" y="3862"/>
                  </a:lnTo>
                  <a:lnTo>
                    <a:pt x="509" y="3900"/>
                  </a:lnTo>
                  <a:lnTo>
                    <a:pt x="514" y="3924"/>
                  </a:lnTo>
                  <a:lnTo>
                    <a:pt x="517" y="3931"/>
                  </a:lnTo>
                  <a:lnTo>
                    <a:pt x="520" y="3935"/>
                  </a:lnTo>
                  <a:lnTo>
                    <a:pt x="522" y="3939"/>
                  </a:lnTo>
                  <a:lnTo>
                    <a:pt x="527" y="3950"/>
                  </a:lnTo>
                  <a:lnTo>
                    <a:pt x="532" y="3959"/>
                  </a:lnTo>
                  <a:lnTo>
                    <a:pt x="537" y="3967"/>
                  </a:lnTo>
                  <a:lnTo>
                    <a:pt x="544" y="3976"/>
                  </a:lnTo>
                  <a:lnTo>
                    <a:pt x="553" y="3985"/>
                  </a:lnTo>
                  <a:lnTo>
                    <a:pt x="563" y="3994"/>
                  </a:lnTo>
                  <a:lnTo>
                    <a:pt x="575" y="4001"/>
                  </a:lnTo>
                  <a:lnTo>
                    <a:pt x="588" y="4008"/>
                  </a:lnTo>
                  <a:lnTo>
                    <a:pt x="604" y="4015"/>
                  </a:lnTo>
                  <a:lnTo>
                    <a:pt x="621" y="4019"/>
                  </a:lnTo>
                  <a:lnTo>
                    <a:pt x="640" y="4021"/>
                  </a:lnTo>
                  <a:lnTo>
                    <a:pt x="650" y="4021"/>
                  </a:lnTo>
                  <a:lnTo>
                    <a:pt x="662" y="4020"/>
                  </a:lnTo>
                  <a:lnTo>
                    <a:pt x="673" y="4019"/>
                  </a:lnTo>
                  <a:lnTo>
                    <a:pt x="684" y="4017"/>
                  </a:lnTo>
                  <a:lnTo>
                    <a:pt x="687" y="4002"/>
                  </a:lnTo>
                  <a:lnTo>
                    <a:pt x="686" y="4056"/>
                  </a:lnTo>
                  <a:lnTo>
                    <a:pt x="684" y="4100"/>
                  </a:lnTo>
                  <a:lnTo>
                    <a:pt x="683" y="4147"/>
                  </a:lnTo>
                  <a:lnTo>
                    <a:pt x="681" y="4255"/>
                  </a:lnTo>
                  <a:lnTo>
                    <a:pt x="681" y="4318"/>
                  </a:lnTo>
                  <a:lnTo>
                    <a:pt x="682" y="4377"/>
                  </a:lnTo>
                  <a:lnTo>
                    <a:pt x="686" y="4425"/>
                  </a:lnTo>
                  <a:lnTo>
                    <a:pt x="687" y="4445"/>
                  </a:lnTo>
                  <a:lnTo>
                    <a:pt x="690" y="4460"/>
                  </a:lnTo>
                  <a:lnTo>
                    <a:pt x="690" y="4465"/>
                  </a:lnTo>
                  <a:lnTo>
                    <a:pt x="690" y="4472"/>
                  </a:lnTo>
                  <a:lnTo>
                    <a:pt x="689" y="4481"/>
                  </a:lnTo>
                  <a:lnTo>
                    <a:pt x="687" y="4494"/>
                  </a:lnTo>
                  <a:lnTo>
                    <a:pt x="683" y="4508"/>
                  </a:lnTo>
                  <a:lnTo>
                    <a:pt x="678" y="4526"/>
                  </a:lnTo>
                  <a:lnTo>
                    <a:pt x="670" y="4547"/>
                  </a:lnTo>
                  <a:lnTo>
                    <a:pt x="668" y="4695"/>
                  </a:lnTo>
                  <a:lnTo>
                    <a:pt x="667" y="4853"/>
                  </a:lnTo>
                  <a:lnTo>
                    <a:pt x="667" y="5041"/>
                  </a:lnTo>
                  <a:lnTo>
                    <a:pt x="667" y="5239"/>
                  </a:lnTo>
                  <a:lnTo>
                    <a:pt x="669" y="5336"/>
                  </a:lnTo>
                  <a:lnTo>
                    <a:pt x="670" y="5429"/>
                  </a:lnTo>
                  <a:lnTo>
                    <a:pt x="673" y="5515"/>
                  </a:lnTo>
                  <a:lnTo>
                    <a:pt x="676" y="5591"/>
                  </a:lnTo>
                  <a:lnTo>
                    <a:pt x="679" y="5657"/>
                  </a:lnTo>
                  <a:lnTo>
                    <a:pt x="684" y="5709"/>
                  </a:lnTo>
                  <a:lnTo>
                    <a:pt x="684" y="5711"/>
                  </a:lnTo>
                  <a:lnTo>
                    <a:pt x="683" y="5716"/>
                  </a:lnTo>
                  <a:lnTo>
                    <a:pt x="679" y="5725"/>
                  </a:lnTo>
                  <a:lnTo>
                    <a:pt x="671" y="5739"/>
                  </a:lnTo>
                  <a:lnTo>
                    <a:pt x="657" y="5759"/>
                  </a:lnTo>
                  <a:lnTo>
                    <a:pt x="647" y="5770"/>
                  </a:lnTo>
                  <a:lnTo>
                    <a:pt x="636" y="5782"/>
                  </a:lnTo>
                  <a:lnTo>
                    <a:pt x="621" y="5797"/>
                  </a:lnTo>
                  <a:lnTo>
                    <a:pt x="605" y="5812"/>
                  </a:lnTo>
                  <a:lnTo>
                    <a:pt x="585" y="5830"/>
                  </a:lnTo>
                  <a:lnTo>
                    <a:pt x="563" y="5850"/>
                  </a:lnTo>
                  <a:lnTo>
                    <a:pt x="551" y="5885"/>
                  </a:lnTo>
                  <a:lnTo>
                    <a:pt x="537" y="5928"/>
                  </a:lnTo>
                  <a:lnTo>
                    <a:pt x="521" y="5984"/>
                  </a:lnTo>
                  <a:lnTo>
                    <a:pt x="502" y="6053"/>
                  </a:lnTo>
                  <a:lnTo>
                    <a:pt x="481" y="6135"/>
                  </a:lnTo>
                  <a:lnTo>
                    <a:pt x="471" y="6180"/>
                  </a:lnTo>
                  <a:lnTo>
                    <a:pt x="460" y="6226"/>
                  </a:lnTo>
                  <a:lnTo>
                    <a:pt x="451" y="6275"/>
                  </a:lnTo>
                  <a:lnTo>
                    <a:pt x="442" y="6326"/>
                  </a:lnTo>
                  <a:lnTo>
                    <a:pt x="430" y="6382"/>
                  </a:lnTo>
                  <a:lnTo>
                    <a:pt x="401" y="6510"/>
                  </a:lnTo>
                  <a:lnTo>
                    <a:pt x="385" y="6580"/>
                  </a:lnTo>
                  <a:lnTo>
                    <a:pt x="368" y="6646"/>
                  </a:lnTo>
                  <a:lnTo>
                    <a:pt x="360" y="6675"/>
                  </a:lnTo>
                  <a:lnTo>
                    <a:pt x="352" y="6698"/>
                  </a:lnTo>
                  <a:lnTo>
                    <a:pt x="345" y="6717"/>
                  </a:lnTo>
                  <a:lnTo>
                    <a:pt x="340" y="6729"/>
                  </a:lnTo>
                  <a:lnTo>
                    <a:pt x="320" y="6789"/>
                  </a:lnTo>
                  <a:lnTo>
                    <a:pt x="302" y="6850"/>
                  </a:lnTo>
                  <a:lnTo>
                    <a:pt x="279" y="6923"/>
                  </a:lnTo>
                  <a:lnTo>
                    <a:pt x="250" y="6915"/>
                  </a:lnTo>
                  <a:lnTo>
                    <a:pt x="233" y="6911"/>
                  </a:lnTo>
                  <a:lnTo>
                    <a:pt x="215" y="6908"/>
                  </a:lnTo>
                  <a:lnTo>
                    <a:pt x="195" y="6905"/>
                  </a:lnTo>
                  <a:lnTo>
                    <a:pt x="175" y="6903"/>
                  </a:lnTo>
                  <a:lnTo>
                    <a:pt x="154" y="6902"/>
                  </a:lnTo>
                  <a:lnTo>
                    <a:pt x="134" y="6904"/>
                  </a:lnTo>
                  <a:lnTo>
                    <a:pt x="114" y="6907"/>
                  </a:lnTo>
                  <a:lnTo>
                    <a:pt x="104" y="6909"/>
                  </a:lnTo>
                  <a:lnTo>
                    <a:pt x="94" y="6912"/>
                  </a:lnTo>
                  <a:lnTo>
                    <a:pt x="85" y="6915"/>
                  </a:lnTo>
                  <a:lnTo>
                    <a:pt x="76" y="6919"/>
                  </a:lnTo>
                  <a:lnTo>
                    <a:pt x="67" y="6925"/>
                  </a:lnTo>
                  <a:lnTo>
                    <a:pt x="58" y="6930"/>
                  </a:lnTo>
                  <a:lnTo>
                    <a:pt x="51" y="6937"/>
                  </a:lnTo>
                  <a:lnTo>
                    <a:pt x="42" y="6944"/>
                  </a:lnTo>
                  <a:lnTo>
                    <a:pt x="36" y="6953"/>
                  </a:lnTo>
                  <a:lnTo>
                    <a:pt x="29" y="6961"/>
                  </a:lnTo>
                  <a:lnTo>
                    <a:pt x="23" y="6971"/>
                  </a:lnTo>
                  <a:lnTo>
                    <a:pt x="17" y="6982"/>
                  </a:lnTo>
                  <a:lnTo>
                    <a:pt x="13" y="6994"/>
                  </a:lnTo>
                  <a:lnTo>
                    <a:pt x="9" y="7006"/>
                  </a:lnTo>
                  <a:lnTo>
                    <a:pt x="5" y="7023"/>
                  </a:lnTo>
                  <a:lnTo>
                    <a:pt x="2" y="7041"/>
                  </a:lnTo>
                  <a:lnTo>
                    <a:pt x="1" y="7057"/>
                  </a:lnTo>
                  <a:lnTo>
                    <a:pt x="0" y="7074"/>
                  </a:lnTo>
                  <a:lnTo>
                    <a:pt x="0" y="7090"/>
                  </a:lnTo>
                  <a:lnTo>
                    <a:pt x="1" y="7106"/>
                  </a:lnTo>
                  <a:lnTo>
                    <a:pt x="3" y="7123"/>
                  </a:lnTo>
                  <a:lnTo>
                    <a:pt x="6" y="7139"/>
                  </a:lnTo>
                  <a:lnTo>
                    <a:pt x="9" y="7155"/>
                  </a:lnTo>
                  <a:lnTo>
                    <a:pt x="14" y="7170"/>
                  </a:lnTo>
                  <a:lnTo>
                    <a:pt x="18" y="7186"/>
                  </a:lnTo>
                  <a:lnTo>
                    <a:pt x="25" y="7200"/>
                  </a:lnTo>
                  <a:lnTo>
                    <a:pt x="37" y="7230"/>
                  </a:lnTo>
                  <a:lnTo>
                    <a:pt x="51" y="7258"/>
                  </a:lnTo>
                  <a:lnTo>
                    <a:pt x="66" y="7283"/>
                  </a:lnTo>
                  <a:lnTo>
                    <a:pt x="83" y="7308"/>
                  </a:lnTo>
                  <a:lnTo>
                    <a:pt x="98" y="7331"/>
                  </a:lnTo>
                  <a:lnTo>
                    <a:pt x="115" y="7352"/>
                  </a:lnTo>
                  <a:lnTo>
                    <a:pt x="130" y="7371"/>
                  </a:lnTo>
                  <a:lnTo>
                    <a:pt x="145" y="7386"/>
                  </a:lnTo>
                  <a:lnTo>
                    <a:pt x="159" y="7400"/>
                  </a:lnTo>
                  <a:lnTo>
                    <a:pt x="170" y="7410"/>
                  </a:lnTo>
                  <a:lnTo>
                    <a:pt x="247" y="7461"/>
                  </a:lnTo>
                  <a:lnTo>
                    <a:pt x="273" y="7489"/>
                  </a:lnTo>
                  <a:lnTo>
                    <a:pt x="301" y="7518"/>
                  </a:lnTo>
                  <a:lnTo>
                    <a:pt x="332" y="7546"/>
                  </a:lnTo>
                  <a:lnTo>
                    <a:pt x="348" y="7560"/>
                  </a:lnTo>
                  <a:lnTo>
                    <a:pt x="364" y="7574"/>
                  </a:lnTo>
                  <a:lnTo>
                    <a:pt x="381" y="7586"/>
                  </a:lnTo>
                  <a:lnTo>
                    <a:pt x="397" y="7597"/>
                  </a:lnTo>
                  <a:lnTo>
                    <a:pt x="413" y="7607"/>
                  </a:lnTo>
                  <a:lnTo>
                    <a:pt x="428" y="7615"/>
                  </a:lnTo>
                  <a:lnTo>
                    <a:pt x="444" y="7623"/>
                  </a:lnTo>
                  <a:lnTo>
                    <a:pt x="458" y="7627"/>
                  </a:lnTo>
                  <a:lnTo>
                    <a:pt x="473" y="7630"/>
                  </a:lnTo>
                  <a:lnTo>
                    <a:pt x="479" y="7630"/>
                  </a:lnTo>
                  <a:lnTo>
                    <a:pt x="485" y="7630"/>
                  </a:lnTo>
                  <a:lnTo>
                    <a:pt x="508" y="7648"/>
                  </a:lnTo>
                  <a:lnTo>
                    <a:pt x="526" y="7663"/>
                  </a:lnTo>
                  <a:lnTo>
                    <a:pt x="540" y="7677"/>
                  </a:lnTo>
                  <a:lnTo>
                    <a:pt x="545" y="7682"/>
                  </a:lnTo>
                  <a:lnTo>
                    <a:pt x="549" y="7687"/>
                  </a:lnTo>
                  <a:lnTo>
                    <a:pt x="560" y="7692"/>
                  </a:lnTo>
                  <a:lnTo>
                    <a:pt x="588" y="7703"/>
                  </a:lnTo>
                  <a:lnTo>
                    <a:pt x="608" y="7709"/>
                  </a:lnTo>
                  <a:lnTo>
                    <a:pt x="629" y="7714"/>
                  </a:lnTo>
                  <a:lnTo>
                    <a:pt x="652" y="7720"/>
                  </a:lnTo>
                  <a:lnTo>
                    <a:pt x="676" y="7723"/>
                  </a:lnTo>
                  <a:lnTo>
                    <a:pt x="700" y="7725"/>
                  </a:lnTo>
                  <a:lnTo>
                    <a:pt x="712" y="7726"/>
                  </a:lnTo>
                  <a:lnTo>
                    <a:pt x="724" y="7725"/>
                  </a:lnTo>
                  <a:lnTo>
                    <a:pt x="735" y="7724"/>
                  </a:lnTo>
                  <a:lnTo>
                    <a:pt x="746" y="7722"/>
                  </a:lnTo>
                  <a:lnTo>
                    <a:pt x="756" y="7719"/>
                  </a:lnTo>
                  <a:lnTo>
                    <a:pt x="766" y="7716"/>
                  </a:lnTo>
                  <a:lnTo>
                    <a:pt x="775" y="7711"/>
                  </a:lnTo>
                  <a:lnTo>
                    <a:pt x="783" y="7705"/>
                  </a:lnTo>
                  <a:lnTo>
                    <a:pt x="790" y="7697"/>
                  </a:lnTo>
                  <a:lnTo>
                    <a:pt x="798" y="7689"/>
                  </a:lnTo>
                  <a:lnTo>
                    <a:pt x="803" y="7680"/>
                  </a:lnTo>
                  <a:lnTo>
                    <a:pt x="807" y="7668"/>
                  </a:lnTo>
                  <a:lnTo>
                    <a:pt x="809" y="7656"/>
                  </a:lnTo>
                  <a:lnTo>
                    <a:pt x="811" y="7641"/>
                  </a:lnTo>
                  <a:lnTo>
                    <a:pt x="819" y="7639"/>
                  </a:lnTo>
                  <a:lnTo>
                    <a:pt x="827" y="7635"/>
                  </a:lnTo>
                  <a:lnTo>
                    <a:pt x="833" y="7632"/>
                  </a:lnTo>
                  <a:lnTo>
                    <a:pt x="838" y="7628"/>
                  </a:lnTo>
                  <a:lnTo>
                    <a:pt x="843" y="7623"/>
                  </a:lnTo>
                  <a:lnTo>
                    <a:pt x="846" y="7617"/>
                  </a:lnTo>
                  <a:lnTo>
                    <a:pt x="848" y="7611"/>
                  </a:lnTo>
                  <a:lnTo>
                    <a:pt x="850" y="7605"/>
                  </a:lnTo>
                  <a:lnTo>
                    <a:pt x="850" y="7597"/>
                  </a:lnTo>
                  <a:lnTo>
                    <a:pt x="850" y="7587"/>
                  </a:lnTo>
                  <a:lnTo>
                    <a:pt x="849" y="7575"/>
                  </a:lnTo>
                  <a:lnTo>
                    <a:pt x="847" y="7561"/>
                  </a:lnTo>
                  <a:lnTo>
                    <a:pt x="844" y="7547"/>
                  </a:lnTo>
                  <a:lnTo>
                    <a:pt x="838" y="7532"/>
                  </a:lnTo>
                  <a:lnTo>
                    <a:pt x="835" y="7524"/>
                  </a:lnTo>
                  <a:lnTo>
                    <a:pt x="831" y="7517"/>
                  </a:lnTo>
                  <a:lnTo>
                    <a:pt x="830" y="7505"/>
                  </a:lnTo>
                  <a:lnTo>
                    <a:pt x="830" y="7475"/>
                  </a:lnTo>
                  <a:lnTo>
                    <a:pt x="831" y="7457"/>
                  </a:lnTo>
                  <a:lnTo>
                    <a:pt x="833" y="7437"/>
                  </a:lnTo>
                  <a:lnTo>
                    <a:pt x="836" y="7418"/>
                  </a:lnTo>
                  <a:lnTo>
                    <a:pt x="840" y="7401"/>
                  </a:lnTo>
                  <a:lnTo>
                    <a:pt x="876" y="7284"/>
                  </a:lnTo>
                  <a:lnTo>
                    <a:pt x="913" y="7161"/>
                  </a:lnTo>
                  <a:lnTo>
                    <a:pt x="955" y="7015"/>
                  </a:lnTo>
                  <a:lnTo>
                    <a:pt x="977" y="6937"/>
                  </a:lnTo>
                  <a:lnTo>
                    <a:pt x="998" y="6859"/>
                  </a:lnTo>
                  <a:lnTo>
                    <a:pt x="1017" y="6782"/>
                  </a:lnTo>
                  <a:lnTo>
                    <a:pt x="1035" y="6710"/>
                  </a:lnTo>
                  <a:lnTo>
                    <a:pt x="1051" y="6641"/>
                  </a:lnTo>
                  <a:lnTo>
                    <a:pt x="1062" y="6580"/>
                  </a:lnTo>
                  <a:lnTo>
                    <a:pt x="1067" y="6553"/>
                  </a:lnTo>
                  <a:lnTo>
                    <a:pt x="1070" y="6528"/>
                  </a:lnTo>
                  <a:lnTo>
                    <a:pt x="1072" y="6505"/>
                  </a:lnTo>
                  <a:lnTo>
                    <a:pt x="1073" y="6487"/>
                  </a:lnTo>
                  <a:lnTo>
                    <a:pt x="1078" y="6429"/>
                  </a:lnTo>
                  <a:lnTo>
                    <a:pt x="1083" y="6366"/>
                  </a:lnTo>
                  <a:lnTo>
                    <a:pt x="1090" y="6292"/>
                  </a:lnTo>
                  <a:lnTo>
                    <a:pt x="1094" y="6252"/>
                  </a:lnTo>
                  <a:lnTo>
                    <a:pt x="1100" y="6212"/>
                  </a:lnTo>
                  <a:lnTo>
                    <a:pt x="1106" y="6172"/>
                  </a:lnTo>
                  <a:lnTo>
                    <a:pt x="1113" y="6134"/>
                  </a:lnTo>
                  <a:lnTo>
                    <a:pt x="1120" y="6098"/>
                  </a:lnTo>
                  <a:lnTo>
                    <a:pt x="1128" y="6065"/>
                  </a:lnTo>
                  <a:lnTo>
                    <a:pt x="1137" y="6034"/>
                  </a:lnTo>
                  <a:lnTo>
                    <a:pt x="1142" y="6022"/>
                  </a:lnTo>
                  <a:lnTo>
                    <a:pt x="1146" y="6011"/>
                  </a:lnTo>
                  <a:lnTo>
                    <a:pt x="1161" y="5981"/>
                  </a:lnTo>
                  <a:lnTo>
                    <a:pt x="1176" y="5948"/>
                  </a:lnTo>
                  <a:lnTo>
                    <a:pt x="1193" y="5911"/>
                  </a:lnTo>
                  <a:lnTo>
                    <a:pt x="1209" y="5871"/>
                  </a:lnTo>
                  <a:lnTo>
                    <a:pt x="1225" y="5832"/>
                  </a:lnTo>
                  <a:lnTo>
                    <a:pt x="1230" y="5813"/>
                  </a:lnTo>
                  <a:lnTo>
                    <a:pt x="1235" y="5798"/>
                  </a:lnTo>
                  <a:lnTo>
                    <a:pt x="1238" y="5783"/>
                  </a:lnTo>
                  <a:lnTo>
                    <a:pt x="1239" y="5772"/>
                  </a:lnTo>
                  <a:lnTo>
                    <a:pt x="1261" y="5686"/>
                  </a:lnTo>
                  <a:lnTo>
                    <a:pt x="1314" y="5489"/>
                  </a:lnTo>
                  <a:lnTo>
                    <a:pt x="1343" y="5379"/>
                  </a:lnTo>
                  <a:lnTo>
                    <a:pt x="1372" y="5276"/>
                  </a:lnTo>
                  <a:lnTo>
                    <a:pt x="1396" y="5192"/>
                  </a:lnTo>
                  <a:lnTo>
                    <a:pt x="1406" y="5162"/>
                  </a:lnTo>
                  <a:lnTo>
                    <a:pt x="1414" y="5140"/>
                  </a:lnTo>
                  <a:lnTo>
                    <a:pt x="1440" y="5089"/>
                  </a:lnTo>
                  <a:lnTo>
                    <a:pt x="1496" y="4973"/>
                  </a:lnTo>
                  <a:lnTo>
                    <a:pt x="1527" y="4908"/>
                  </a:lnTo>
                  <a:lnTo>
                    <a:pt x="1556" y="4847"/>
                  </a:lnTo>
                  <a:lnTo>
                    <a:pt x="1578" y="4797"/>
                  </a:lnTo>
                  <a:lnTo>
                    <a:pt x="1585" y="4778"/>
                  </a:lnTo>
                  <a:lnTo>
                    <a:pt x="1589" y="4766"/>
                  </a:lnTo>
                  <a:lnTo>
                    <a:pt x="1595" y="4757"/>
                  </a:lnTo>
                  <a:lnTo>
                    <a:pt x="1603" y="4750"/>
                  </a:lnTo>
                  <a:lnTo>
                    <a:pt x="1611" y="4744"/>
                  </a:lnTo>
                  <a:lnTo>
                    <a:pt x="1615" y="4742"/>
                  </a:lnTo>
                  <a:lnTo>
                    <a:pt x="1620" y="4740"/>
                  </a:lnTo>
                  <a:lnTo>
                    <a:pt x="1625" y="4740"/>
                  </a:lnTo>
                  <a:lnTo>
                    <a:pt x="1630" y="4741"/>
                  </a:lnTo>
                  <a:lnTo>
                    <a:pt x="1635" y="4744"/>
                  </a:lnTo>
                  <a:lnTo>
                    <a:pt x="1639" y="4749"/>
                  </a:lnTo>
                  <a:lnTo>
                    <a:pt x="1643" y="4756"/>
                  </a:lnTo>
                  <a:lnTo>
                    <a:pt x="1647" y="4766"/>
                  </a:lnTo>
                  <a:lnTo>
                    <a:pt x="1666" y="4827"/>
                  </a:lnTo>
                  <a:lnTo>
                    <a:pt x="1687" y="4892"/>
                  </a:lnTo>
                  <a:lnTo>
                    <a:pt x="1713" y="4971"/>
                  </a:lnTo>
                  <a:lnTo>
                    <a:pt x="1741" y="5054"/>
                  </a:lnTo>
                  <a:lnTo>
                    <a:pt x="1769" y="5135"/>
                  </a:lnTo>
                  <a:lnTo>
                    <a:pt x="1782" y="5171"/>
                  </a:lnTo>
                  <a:lnTo>
                    <a:pt x="1794" y="5205"/>
                  </a:lnTo>
                  <a:lnTo>
                    <a:pt x="1807" y="5234"/>
                  </a:lnTo>
                  <a:lnTo>
                    <a:pt x="1817" y="5256"/>
                  </a:lnTo>
                  <a:lnTo>
                    <a:pt x="1826" y="5305"/>
                  </a:lnTo>
                  <a:lnTo>
                    <a:pt x="1834" y="5357"/>
                  </a:lnTo>
                  <a:lnTo>
                    <a:pt x="1844" y="5420"/>
                  </a:lnTo>
                  <a:lnTo>
                    <a:pt x="1854" y="5490"/>
                  </a:lnTo>
                  <a:lnTo>
                    <a:pt x="1863" y="5560"/>
                  </a:lnTo>
                  <a:lnTo>
                    <a:pt x="1866" y="5594"/>
                  </a:lnTo>
                  <a:lnTo>
                    <a:pt x="1868" y="5625"/>
                  </a:lnTo>
                  <a:lnTo>
                    <a:pt x="1870" y="5654"/>
                  </a:lnTo>
                  <a:lnTo>
                    <a:pt x="1871" y="5680"/>
                  </a:lnTo>
                  <a:lnTo>
                    <a:pt x="1872" y="5712"/>
                  </a:lnTo>
                  <a:lnTo>
                    <a:pt x="1873" y="5745"/>
                  </a:lnTo>
                  <a:lnTo>
                    <a:pt x="1876" y="5785"/>
                  </a:lnTo>
                  <a:lnTo>
                    <a:pt x="1881" y="5829"/>
                  </a:lnTo>
                  <a:lnTo>
                    <a:pt x="1885" y="5871"/>
                  </a:lnTo>
                  <a:lnTo>
                    <a:pt x="1888" y="5889"/>
                  </a:lnTo>
                  <a:lnTo>
                    <a:pt x="1892" y="5906"/>
                  </a:lnTo>
                  <a:lnTo>
                    <a:pt x="1896" y="5920"/>
                  </a:lnTo>
                  <a:lnTo>
                    <a:pt x="1900" y="5933"/>
                  </a:lnTo>
                  <a:lnTo>
                    <a:pt x="1905" y="5965"/>
                  </a:lnTo>
                  <a:lnTo>
                    <a:pt x="1917" y="6045"/>
                  </a:lnTo>
                  <a:lnTo>
                    <a:pt x="1923" y="6095"/>
                  </a:lnTo>
                  <a:lnTo>
                    <a:pt x="1928" y="6148"/>
                  </a:lnTo>
                  <a:lnTo>
                    <a:pt x="1932" y="6199"/>
                  </a:lnTo>
                  <a:lnTo>
                    <a:pt x="1933" y="6224"/>
                  </a:lnTo>
                  <a:lnTo>
                    <a:pt x="1933" y="6248"/>
                  </a:lnTo>
                  <a:lnTo>
                    <a:pt x="1931" y="6288"/>
                  </a:lnTo>
                  <a:lnTo>
                    <a:pt x="1925" y="6383"/>
                  </a:lnTo>
                  <a:lnTo>
                    <a:pt x="1922" y="6439"/>
                  </a:lnTo>
                  <a:lnTo>
                    <a:pt x="1920" y="6496"/>
                  </a:lnTo>
                  <a:lnTo>
                    <a:pt x="1919" y="6549"/>
                  </a:lnTo>
                  <a:lnTo>
                    <a:pt x="1920" y="6594"/>
                  </a:lnTo>
                  <a:lnTo>
                    <a:pt x="1923" y="6667"/>
                  </a:lnTo>
                  <a:lnTo>
                    <a:pt x="1925" y="6746"/>
                  </a:lnTo>
                  <a:lnTo>
                    <a:pt x="1926" y="6838"/>
                  </a:lnTo>
                  <a:lnTo>
                    <a:pt x="1926" y="6887"/>
                  </a:lnTo>
                  <a:lnTo>
                    <a:pt x="1925" y="6935"/>
                  </a:lnTo>
                  <a:lnTo>
                    <a:pt x="1924" y="6982"/>
                  </a:lnTo>
                  <a:lnTo>
                    <a:pt x="1921" y="7026"/>
                  </a:lnTo>
                  <a:lnTo>
                    <a:pt x="1918" y="7067"/>
                  </a:lnTo>
                  <a:lnTo>
                    <a:pt x="1914" y="7102"/>
                  </a:lnTo>
                  <a:lnTo>
                    <a:pt x="1911" y="7117"/>
                  </a:lnTo>
                  <a:lnTo>
                    <a:pt x="1908" y="7131"/>
                  </a:lnTo>
                  <a:lnTo>
                    <a:pt x="1903" y="7142"/>
                  </a:lnTo>
                  <a:lnTo>
                    <a:pt x="1900" y="7153"/>
                  </a:lnTo>
                  <a:lnTo>
                    <a:pt x="1899" y="7167"/>
                  </a:lnTo>
                  <a:lnTo>
                    <a:pt x="1898" y="7207"/>
                  </a:lnTo>
                  <a:lnTo>
                    <a:pt x="1898" y="7267"/>
                  </a:lnTo>
                  <a:lnTo>
                    <a:pt x="1898" y="7302"/>
                  </a:lnTo>
                  <a:lnTo>
                    <a:pt x="1899" y="7339"/>
                  </a:lnTo>
                  <a:lnTo>
                    <a:pt x="1901" y="7380"/>
                  </a:lnTo>
                  <a:lnTo>
                    <a:pt x="1903" y="7420"/>
                  </a:lnTo>
                  <a:lnTo>
                    <a:pt x="1908" y="7463"/>
                  </a:lnTo>
                  <a:lnTo>
                    <a:pt x="1913" y="7504"/>
                  </a:lnTo>
                  <a:lnTo>
                    <a:pt x="1919" y="7545"/>
                  </a:lnTo>
                  <a:lnTo>
                    <a:pt x="1927" y="7584"/>
                  </a:lnTo>
                  <a:lnTo>
                    <a:pt x="1937" y="7621"/>
                  </a:lnTo>
                  <a:lnTo>
                    <a:pt x="1943" y="7637"/>
                  </a:lnTo>
                  <a:lnTo>
                    <a:pt x="1948" y="7654"/>
                  </a:lnTo>
                  <a:lnTo>
                    <a:pt x="1930" y="7668"/>
                  </a:lnTo>
                  <a:lnTo>
                    <a:pt x="1908" y="7688"/>
                  </a:lnTo>
                  <a:lnTo>
                    <a:pt x="1896" y="7699"/>
                  </a:lnTo>
                  <a:lnTo>
                    <a:pt x="1884" y="7712"/>
                  </a:lnTo>
                  <a:lnTo>
                    <a:pt x="1871" y="7724"/>
                  </a:lnTo>
                  <a:lnTo>
                    <a:pt x="1861" y="7738"/>
                  </a:lnTo>
                  <a:lnTo>
                    <a:pt x="1849" y="7752"/>
                  </a:lnTo>
                  <a:lnTo>
                    <a:pt x="1840" y="7768"/>
                  </a:lnTo>
                  <a:lnTo>
                    <a:pt x="1833" y="7783"/>
                  </a:lnTo>
                  <a:lnTo>
                    <a:pt x="1827" y="7799"/>
                  </a:lnTo>
                  <a:lnTo>
                    <a:pt x="1822" y="7815"/>
                  </a:lnTo>
                  <a:lnTo>
                    <a:pt x="1821" y="7823"/>
                  </a:lnTo>
                  <a:lnTo>
                    <a:pt x="1821" y="7830"/>
                  </a:lnTo>
                  <a:lnTo>
                    <a:pt x="1821" y="7838"/>
                  </a:lnTo>
                  <a:lnTo>
                    <a:pt x="1822" y="7847"/>
                  </a:lnTo>
                  <a:lnTo>
                    <a:pt x="1825" y="7854"/>
                  </a:lnTo>
                  <a:lnTo>
                    <a:pt x="1827" y="7862"/>
                  </a:lnTo>
                  <a:lnTo>
                    <a:pt x="1827" y="7864"/>
                  </a:lnTo>
                  <a:lnTo>
                    <a:pt x="1826" y="7871"/>
                  </a:lnTo>
                  <a:lnTo>
                    <a:pt x="1827" y="7875"/>
                  </a:lnTo>
                  <a:lnTo>
                    <a:pt x="1829" y="7879"/>
                  </a:lnTo>
                  <a:lnTo>
                    <a:pt x="1832" y="7883"/>
                  </a:lnTo>
                  <a:lnTo>
                    <a:pt x="1836" y="7888"/>
                  </a:lnTo>
                  <a:lnTo>
                    <a:pt x="1843" y="7892"/>
                  </a:lnTo>
                  <a:lnTo>
                    <a:pt x="1852" y="7897"/>
                  </a:lnTo>
                  <a:lnTo>
                    <a:pt x="1864" y="7900"/>
                  </a:lnTo>
                  <a:lnTo>
                    <a:pt x="1879" y="7903"/>
                  </a:lnTo>
                  <a:lnTo>
                    <a:pt x="1896" y="7906"/>
                  </a:lnTo>
                  <a:lnTo>
                    <a:pt x="1918" y="7907"/>
                  </a:lnTo>
                  <a:lnTo>
                    <a:pt x="1943" y="7907"/>
                  </a:lnTo>
                  <a:lnTo>
                    <a:pt x="1973" y="7906"/>
                  </a:lnTo>
                  <a:lnTo>
                    <a:pt x="2035" y="7904"/>
                  </a:lnTo>
                  <a:lnTo>
                    <a:pt x="2086" y="7904"/>
                  </a:lnTo>
                  <a:lnTo>
                    <a:pt x="2108" y="7905"/>
                  </a:lnTo>
                  <a:lnTo>
                    <a:pt x="2123" y="7906"/>
                  </a:lnTo>
                  <a:lnTo>
                    <a:pt x="2137" y="7909"/>
                  </a:lnTo>
                  <a:lnTo>
                    <a:pt x="2174" y="7914"/>
                  </a:lnTo>
                  <a:lnTo>
                    <a:pt x="2198" y="7917"/>
                  </a:lnTo>
                  <a:lnTo>
                    <a:pt x="2226" y="7919"/>
                  </a:lnTo>
                  <a:lnTo>
                    <a:pt x="2256" y="7921"/>
                  </a:lnTo>
                  <a:lnTo>
                    <a:pt x="2287" y="7922"/>
                  </a:lnTo>
                  <a:lnTo>
                    <a:pt x="2319" y="7921"/>
                  </a:lnTo>
                  <a:lnTo>
                    <a:pt x="2352" y="7919"/>
                  </a:lnTo>
                  <a:lnTo>
                    <a:pt x="2367" y="7917"/>
                  </a:lnTo>
                  <a:lnTo>
                    <a:pt x="2382" y="7915"/>
                  </a:lnTo>
                  <a:lnTo>
                    <a:pt x="2397" y="7912"/>
                  </a:lnTo>
                  <a:lnTo>
                    <a:pt x="2411" y="7908"/>
                  </a:lnTo>
                  <a:lnTo>
                    <a:pt x="2424" y="7904"/>
                  </a:lnTo>
                  <a:lnTo>
                    <a:pt x="2437" y="7899"/>
                  </a:lnTo>
                  <a:lnTo>
                    <a:pt x="2448" y="7892"/>
                  </a:lnTo>
                  <a:lnTo>
                    <a:pt x="2458" y="7885"/>
                  </a:lnTo>
                  <a:lnTo>
                    <a:pt x="2468" y="7877"/>
                  </a:lnTo>
                  <a:lnTo>
                    <a:pt x="2476" y="7869"/>
                  </a:lnTo>
                  <a:lnTo>
                    <a:pt x="2483" y="7858"/>
                  </a:lnTo>
                  <a:lnTo>
                    <a:pt x="2488" y="7848"/>
                  </a:lnTo>
                  <a:lnTo>
                    <a:pt x="2490" y="7843"/>
                  </a:lnTo>
                  <a:lnTo>
                    <a:pt x="2491" y="7836"/>
                  </a:lnTo>
                  <a:lnTo>
                    <a:pt x="2491" y="7826"/>
                  </a:lnTo>
                  <a:lnTo>
                    <a:pt x="2491" y="7814"/>
                  </a:lnTo>
                  <a:lnTo>
                    <a:pt x="2488" y="7796"/>
                  </a:lnTo>
                  <a:lnTo>
                    <a:pt x="2484" y="7775"/>
                  </a:lnTo>
                  <a:lnTo>
                    <a:pt x="2478" y="7750"/>
                  </a:lnTo>
                  <a:lnTo>
                    <a:pt x="2412" y="7737"/>
                  </a:lnTo>
                  <a:lnTo>
                    <a:pt x="2429" y="7739"/>
                  </a:lnTo>
                  <a:lnTo>
                    <a:pt x="2447" y="7742"/>
                  </a:lnTo>
                  <a:lnTo>
                    <a:pt x="2463" y="7745"/>
                  </a:lnTo>
                  <a:lnTo>
                    <a:pt x="2478" y="7750"/>
                  </a:lnTo>
                  <a:lnTo>
                    <a:pt x="2485" y="7753"/>
                  </a:lnTo>
                  <a:lnTo>
                    <a:pt x="2493" y="7754"/>
                  </a:lnTo>
                  <a:lnTo>
                    <a:pt x="2498" y="7755"/>
                  </a:lnTo>
                  <a:lnTo>
                    <a:pt x="2502" y="7754"/>
                  </a:lnTo>
                  <a:lnTo>
                    <a:pt x="2507" y="7753"/>
                  </a:lnTo>
                  <a:lnTo>
                    <a:pt x="2512" y="7751"/>
                  </a:lnTo>
                  <a:lnTo>
                    <a:pt x="2516" y="7748"/>
                  </a:lnTo>
                  <a:lnTo>
                    <a:pt x="2522" y="7744"/>
                  </a:lnTo>
                  <a:lnTo>
                    <a:pt x="2526" y="7739"/>
                  </a:lnTo>
                  <a:lnTo>
                    <a:pt x="2530" y="7732"/>
                  </a:lnTo>
                  <a:lnTo>
                    <a:pt x="2534" y="7722"/>
                  </a:lnTo>
                  <a:lnTo>
                    <a:pt x="2537" y="7712"/>
                  </a:lnTo>
                  <a:lnTo>
                    <a:pt x="2539" y="7586"/>
                  </a:lnTo>
                  <a:lnTo>
                    <a:pt x="2541" y="7455"/>
                  </a:lnTo>
                  <a:lnTo>
                    <a:pt x="2541" y="7298"/>
                  </a:lnTo>
                  <a:lnTo>
                    <a:pt x="2540" y="7131"/>
                  </a:lnTo>
                  <a:lnTo>
                    <a:pt x="2539" y="7049"/>
                  </a:lnTo>
                  <a:lnTo>
                    <a:pt x="2537" y="6971"/>
                  </a:lnTo>
                  <a:lnTo>
                    <a:pt x="2533" y="6899"/>
                  </a:lnTo>
                  <a:lnTo>
                    <a:pt x="2529" y="6833"/>
                  </a:lnTo>
                  <a:lnTo>
                    <a:pt x="2524" y="6778"/>
                  </a:lnTo>
                  <a:lnTo>
                    <a:pt x="2521" y="6754"/>
                  </a:lnTo>
                  <a:lnTo>
                    <a:pt x="2518" y="6735"/>
                  </a:lnTo>
                  <a:lnTo>
                    <a:pt x="2514" y="6713"/>
                  </a:lnTo>
                  <a:lnTo>
                    <a:pt x="2512" y="6687"/>
                  </a:lnTo>
                  <a:lnTo>
                    <a:pt x="2510" y="6654"/>
                  </a:lnTo>
                  <a:lnTo>
                    <a:pt x="2509" y="6614"/>
                  </a:lnTo>
                  <a:lnTo>
                    <a:pt x="2509" y="6571"/>
                  </a:lnTo>
                  <a:lnTo>
                    <a:pt x="2510" y="6547"/>
                  </a:lnTo>
                  <a:lnTo>
                    <a:pt x="2511" y="6522"/>
                  </a:lnTo>
                  <a:lnTo>
                    <a:pt x="2514" y="6497"/>
                  </a:lnTo>
                  <a:lnTo>
                    <a:pt x="2518" y="6472"/>
                  </a:lnTo>
                  <a:lnTo>
                    <a:pt x="2521" y="6458"/>
                  </a:lnTo>
                  <a:lnTo>
                    <a:pt x="2528" y="6417"/>
                  </a:lnTo>
                  <a:lnTo>
                    <a:pt x="2532" y="6388"/>
                  </a:lnTo>
                  <a:lnTo>
                    <a:pt x="2536" y="6356"/>
                  </a:lnTo>
                  <a:lnTo>
                    <a:pt x="2541" y="6319"/>
                  </a:lnTo>
                  <a:lnTo>
                    <a:pt x="2545" y="6277"/>
                  </a:lnTo>
                  <a:lnTo>
                    <a:pt x="2548" y="6234"/>
                  </a:lnTo>
                  <a:lnTo>
                    <a:pt x="2550" y="6188"/>
                  </a:lnTo>
                  <a:lnTo>
                    <a:pt x="2550" y="6139"/>
                  </a:lnTo>
                  <a:lnTo>
                    <a:pt x="2548" y="6090"/>
                  </a:lnTo>
                  <a:lnTo>
                    <a:pt x="2545" y="6041"/>
                  </a:lnTo>
                  <a:lnTo>
                    <a:pt x="2541" y="6016"/>
                  </a:lnTo>
                  <a:lnTo>
                    <a:pt x="2538" y="5991"/>
                  </a:lnTo>
                  <a:lnTo>
                    <a:pt x="2534" y="5966"/>
                  </a:lnTo>
                  <a:lnTo>
                    <a:pt x="2529" y="5941"/>
                  </a:lnTo>
                  <a:lnTo>
                    <a:pt x="2524" y="5917"/>
                  </a:lnTo>
                  <a:lnTo>
                    <a:pt x="2518" y="5893"/>
                  </a:lnTo>
                  <a:lnTo>
                    <a:pt x="2508" y="5849"/>
                  </a:lnTo>
                  <a:lnTo>
                    <a:pt x="2500" y="5800"/>
                  </a:lnTo>
                  <a:lnTo>
                    <a:pt x="2490" y="5742"/>
                  </a:lnTo>
                  <a:lnTo>
                    <a:pt x="2481" y="5678"/>
                  </a:lnTo>
                  <a:lnTo>
                    <a:pt x="2477" y="5645"/>
                  </a:lnTo>
                  <a:lnTo>
                    <a:pt x="2474" y="5614"/>
                  </a:lnTo>
                  <a:lnTo>
                    <a:pt x="2472" y="5584"/>
                  </a:lnTo>
                  <a:lnTo>
                    <a:pt x="2471" y="5556"/>
                  </a:lnTo>
                  <a:lnTo>
                    <a:pt x="2472" y="5531"/>
                  </a:lnTo>
                  <a:lnTo>
                    <a:pt x="2474" y="5510"/>
                  </a:lnTo>
                  <a:lnTo>
                    <a:pt x="2480" y="5469"/>
                  </a:lnTo>
                  <a:lnTo>
                    <a:pt x="2485" y="5423"/>
                  </a:lnTo>
                  <a:lnTo>
                    <a:pt x="2491" y="5366"/>
                  </a:lnTo>
                  <a:lnTo>
                    <a:pt x="2493" y="5334"/>
                  </a:lnTo>
                  <a:lnTo>
                    <a:pt x="2494" y="5301"/>
                  </a:lnTo>
                  <a:lnTo>
                    <a:pt x="2495" y="5266"/>
                  </a:lnTo>
                  <a:lnTo>
                    <a:pt x="2494" y="5230"/>
                  </a:lnTo>
                  <a:lnTo>
                    <a:pt x="2493" y="5195"/>
                  </a:lnTo>
                  <a:lnTo>
                    <a:pt x="2490" y="5160"/>
                  </a:lnTo>
                  <a:lnTo>
                    <a:pt x="2485" y="5125"/>
                  </a:lnTo>
                  <a:lnTo>
                    <a:pt x="2478" y="5091"/>
                  </a:lnTo>
                  <a:lnTo>
                    <a:pt x="2475" y="5053"/>
                  </a:lnTo>
                  <a:lnTo>
                    <a:pt x="2471" y="5011"/>
                  </a:lnTo>
                  <a:lnTo>
                    <a:pt x="2468" y="4960"/>
                  </a:lnTo>
                  <a:lnTo>
                    <a:pt x="2467" y="4905"/>
                  </a:lnTo>
                  <a:lnTo>
                    <a:pt x="2467" y="4877"/>
                  </a:lnTo>
                  <a:lnTo>
                    <a:pt x="2468" y="4850"/>
                  </a:lnTo>
                  <a:lnTo>
                    <a:pt x="2470" y="4823"/>
                  </a:lnTo>
                  <a:lnTo>
                    <a:pt x="2473" y="4798"/>
                  </a:lnTo>
                  <a:lnTo>
                    <a:pt x="2477" y="4776"/>
                  </a:lnTo>
                  <a:lnTo>
                    <a:pt x="2483" y="4756"/>
                  </a:lnTo>
                  <a:lnTo>
                    <a:pt x="2483" y="4747"/>
                  </a:lnTo>
                  <a:lnTo>
                    <a:pt x="2483" y="4737"/>
                  </a:lnTo>
                  <a:lnTo>
                    <a:pt x="2482" y="4722"/>
                  </a:lnTo>
                  <a:lnTo>
                    <a:pt x="2480" y="4703"/>
                  </a:lnTo>
                  <a:lnTo>
                    <a:pt x="2477" y="4682"/>
                  </a:lnTo>
                  <a:lnTo>
                    <a:pt x="2472" y="4657"/>
                  </a:lnTo>
                  <a:lnTo>
                    <a:pt x="2464" y="4630"/>
                  </a:lnTo>
                  <a:lnTo>
                    <a:pt x="2463" y="4625"/>
                  </a:lnTo>
                  <a:lnTo>
                    <a:pt x="2460" y="4612"/>
                  </a:lnTo>
                  <a:lnTo>
                    <a:pt x="2459" y="4602"/>
                  </a:lnTo>
                  <a:lnTo>
                    <a:pt x="2459" y="4590"/>
                  </a:lnTo>
                  <a:lnTo>
                    <a:pt x="2462" y="4577"/>
                  </a:lnTo>
                  <a:lnTo>
                    <a:pt x="2464" y="4561"/>
                  </a:lnTo>
                  <a:lnTo>
                    <a:pt x="2469" y="4548"/>
                  </a:lnTo>
                  <a:lnTo>
                    <a:pt x="2479" y="4509"/>
                  </a:lnTo>
                  <a:lnTo>
                    <a:pt x="2496" y="4452"/>
                  </a:lnTo>
                  <a:lnTo>
                    <a:pt x="2504" y="4418"/>
                  </a:lnTo>
                  <a:lnTo>
                    <a:pt x="2512" y="4381"/>
                  </a:lnTo>
                  <a:lnTo>
                    <a:pt x="2522" y="4342"/>
                  </a:lnTo>
                  <a:lnTo>
                    <a:pt x="2529" y="4301"/>
                  </a:lnTo>
                  <a:lnTo>
                    <a:pt x="2536" y="4258"/>
                  </a:lnTo>
                  <a:lnTo>
                    <a:pt x="2542" y="4216"/>
                  </a:lnTo>
                  <a:lnTo>
                    <a:pt x="2547" y="4174"/>
                  </a:lnTo>
                  <a:lnTo>
                    <a:pt x="2549" y="4133"/>
                  </a:lnTo>
                  <a:lnTo>
                    <a:pt x="2550" y="4092"/>
                  </a:lnTo>
                  <a:lnTo>
                    <a:pt x="2549" y="4074"/>
                  </a:lnTo>
                  <a:lnTo>
                    <a:pt x="2548" y="4055"/>
                  </a:lnTo>
                  <a:lnTo>
                    <a:pt x="2569" y="4041"/>
                  </a:lnTo>
                  <a:lnTo>
                    <a:pt x="2582" y="4031"/>
                  </a:lnTo>
                  <a:lnTo>
                    <a:pt x="2595" y="4021"/>
                  </a:lnTo>
                  <a:lnTo>
                    <a:pt x="2609" y="4008"/>
                  </a:lnTo>
                  <a:lnTo>
                    <a:pt x="2621" y="3996"/>
                  </a:lnTo>
                  <a:lnTo>
                    <a:pt x="2632" y="3983"/>
                  </a:lnTo>
                  <a:lnTo>
                    <a:pt x="2636" y="3975"/>
                  </a:lnTo>
                  <a:lnTo>
                    <a:pt x="2639" y="3968"/>
                  </a:lnTo>
                  <a:lnTo>
                    <a:pt x="2687" y="3808"/>
                  </a:lnTo>
                  <a:lnTo>
                    <a:pt x="2735" y="3642"/>
                  </a:lnTo>
                  <a:lnTo>
                    <a:pt x="2790" y="3448"/>
                  </a:lnTo>
                  <a:lnTo>
                    <a:pt x="2817" y="3349"/>
                  </a:lnTo>
                  <a:lnTo>
                    <a:pt x="2843" y="3250"/>
                  </a:lnTo>
                  <a:lnTo>
                    <a:pt x="2867" y="3157"/>
                  </a:lnTo>
                  <a:lnTo>
                    <a:pt x="2887" y="3071"/>
                  </a:lnTo>
                  <a:lnTo>
                    <a:pt x="2903" y="2994"/>
                  </a:lnTo>
                  <a:lnTo>
                    <a:pt x="2909" y="2961"/>
                  </a:lnTo>
                  <a:lnTo>
                    <a:pt x="2914" y="2931"/>
                  </a:lnTo>
                  <a:lnTo>
                    <a:pt x="2917" y="2905"/>
                  </a:lnTo>
                  <a:lnTo>
                    <a:pt x="2918" y="2884"/>
                  </a:lnTo>
                  <a:lnTo>
                    <a:pt x="2918" y="2867"/>
                  </a:lnTo>
                  <a:lnTo>
                    <a:pt x="2917" y="2860"/>
                  </a:lnTo>
                  <a:lnTo>
                    <a:pt x="2916" y="285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KSO_Shape"/>
            <p:cNvSpPr>
              <a:spLocks/>
            </p:cNvSpPr>
            <p:nvPr/>
          </p:nvSpPr>
          <p:spPr bwMode="auto">
            <a:xfrm flipH="1">
              <a:off x="5110991" y="2451882"/>
              <a:ext cx="711200" cy="1905000"/>
            </a:xfrm>
            <a:custGeom>
              <a:avLst/>
              <a:gdLst>
                <a:gd name="T0" fmla="*/ 2147483646 w 4274"/>
                <a:gd name="T1" fmla="*/ 2147483646 h 11456"/>
                <a:gd name="T2" fmla="*/ 2147483646 w 4274"/>
                <a:gd name="T3" fmla="*/ 2147483646 h 11456"/>
                <a:gd name="T4" fmla="*/ 2147483646 w 4274"/>
                <a:gd name="T5" fmla="*/ 2147483646 h 11456"/>
                <a:gd name="T6" fmla="*/ 2147483646 w 4274"/>
                <a:gd name="T7" fmla="*/ 2147483646 h 11456"/>
                <a:gd name="T8" fmla="*/ 2147483646 w 4274"/>
                <a:gd name="T9" fmla="*/ 2147483646 h 11456"/>
                <a:gd name="T10" fmla="*/ 2147483646 w 4274"/>
                <a:gd name="T11" fmla="*/ 2147483646 h 11456"/>
                <a:gd name="T12" fmla="*/ 2147483646 w 4274"/>
                <a:gd name="T13" fmla="*/ 2147483646 h 11456"/>
                <a:gd name="T14" fmla="*/ 2147483646 w 4274"/>
                <a:gd name="T15" fmla="*/ 2147483646 h 11456"/>
                <a:gd name="T16" fmla="*/ 2147483646 w 4274"/>
                <a:gd name="T17" fmla="*/ 2147483646 h 11456"/>
                <a:gd name="T18" fmla="*/ 2147483646 w 4274"/>
                <a:gd name="T19" fmla="*/ 2147483646 h 11456"/>
                <a:gd name="T20" fmla="*/ 2147483646 w 4274"/>
                <a:gd name="T21" fmla="*/ 2147483646 h 11456"/>
                <a:gd name="T22" fmla="*/ 2147483646 w 4274"/>
                <a:gd name="T23" fmla="*/ 2147483646 h 11456"/>
                <a:gd name="T24" fmla="*/ 2147483646 w 4274"/>
                <a:gd name="T25" fmla="*/ 2147483646 h 11456"/>
                <a:gd name="T26" fmla="*/ 1104754018 w 4274"/>
                <a:gd name="T27" fmla="*/ 2147483646 h 11456"/>
                <a:gd name="T28" fmla="*/ 138087284 w 4274"/>
                <a:gd name="T29" fmla="*/ 2147483646 h 11456"/>
                <a:gd name="T30" fmla="*/ 2147483646 w 4274"/>
                <a:gd name="T31" fmla="*/ 2147483646 h 11456"/>
                <a:gd name="T32" fmla="*/ 2147483646 w 4274"/>
                <a:gd name="T33" fmla="*/ 2147483646 h 11456"/>
                <a:gd name="T34" fmla="*/ 2147483646 w 4274"/>
                <a:gd name="T35" fmla="*/ 2147483646 h 11456"/>
                <a:gd name="T36" fmla="*/ 2147483646 w 4274"/>
                <a:gd name="T37" fmla="*/ 2147483646 h 11456"/>
                <a:gd name="T38" fmla="*/ 2147483646 w 4274"/>
                <a:gd name="T39" fmla="*/ 2147483646 h 11456"/>
                <a:gd name="T40" fmla="*/ 2147483646 w 4274"/>
                <a:gd name="T41" fmla="*/ 2147483646 h 11456"/>
                <a:gd name="T42" fmla="*/ 2147483646 w 4274"/>
                <a:gd name="T43" fmla="*/ 2147483646 h 11456"/>
                <a:gd name="T44" fmla="*/ 2147483646 w 4274"/>
                <a:gd name="T45" fmla="*/ 2147483646 h 11456"/>
                <a:gd name="T46" fmla="*/ 2147483646 w 4274"/>
                <a:gd name="T47" fmla="*/ 2147483646 h 11456"/>
                <a:gd name="T48" fmla="*/ 2147483646 w 4274"/>
                <a:gd name="T49" fmla="*/ 2147483646 h 11456"/>
                <a:gd name="T50" fmla="*/ 2147483646 w 4274"/>
                <a:gd name="T51" fmla="*/ 2147483646 h 11456"/>
                <a:gd name="T52" fmla="*/ 2147483646 w 4274"/>
                <a:gd name="T53" fmla="*/ 2147483646 h 11456"/>
                <a:gd name="T54" fmla="*/ 2147483646 w 4274"/>
                <a:gd name="T55" fmla="*/ 2147483646 h 11456"/>
                <a:gd name="T56" fmla="*/ 2147483646 w 4274"/>
                <a:gd name="T57" fmla="*/ 2147483646 h 11456"/>
                <a:gd name="T58" fmla="*/ 2147483646 w 4274"/>
                <a:gd name="T59" fmla="*/ 2147483646 h 11456"/>
                <a:gd name="T60" fmla="*/ 2147483646 w 4274"/>
                <a:gd name="T61" fmla="*/ 2147483646 h 11456"/>
                <a:gd name="T62" fmla="*/ 2147483646 w 4274"/>
                <a:gd name="T63" fmla="*/ 2147483646 h 11456"/>
                <a:gd name="T64" fmla="*/ 2147483646 w 4274"/>
                <a:gd name="T65" fmla="*/ 2147483646 h 11456"/>
                <a:gd name="T66" fmla="*/ 2147483646 w 4274"/>
                <a:gd name="T67" fmla="*/ 2147483646 h 11456"/>
                <a:gd name="T68" fmla="*/ 2147483646 w 4274"/>
                <a:gd name="T69" fmla="*/ 2147483646 h 11456"/>
                <a:gd name="T70" fmla="*/ 2147483646 w 4274"/>
                <a:gd name="T71" fmla="*/ 2147483646 h 11456"/>
                <a:gd name="T72" fmla="*/ 2147483646 w 4274"/>
                <a:gd name="T73" fmla="*/ 2147483646 h 11456"/>
                <a:gd name="T74" fmla="*/ 2147483646 w 4274"/>
                <a:gd name="T75" fmla="*/ 2147483646 h 11456"/>
                <a:gd name="T76" fmla="*/ 2147483646 w 4274"/>
                <a:gd name="T77" fmla="*/ 2147483646 h 11456"/>
                <a:gd name="T78" fmla="*/ 2147483646 w 4274"/>
                <a:gd name="T79" fmla="*/ 2147483646 h 11456"/>
                <a:gd name="T80" fmla="*/ 2147483646 w 4274"/>
                <a:gd name="T81" fmla="*/ 2147483646 h 11456"/>
                <a:gd name="T82" fmla="*/ 2147483646 w 4274"/>
                <a:gd name="T83" fmla="*/ 2147483646 h 11456"/>
                <a:gd name="T84" fmla="*/ 2147483646 w 4274"/>
                <a:gd name="T85" fmla="*/ 2147483646 h 11456"/>
                <a:gd name="T86" fmla="*/ 2147483646 w 4274"/>
                <a:gd name="T87" fmla="*/ 2147483646 h 11456"/>
                <a:gd name="T88" fmla="*/ 2147483646 w 4274"/>
                <a:gd name="T89" fmla="*/ 2147483646 h 11456"/>
                <a:gd name="T90" fmla="*/ 2147483646 w 4274"/>
                <a:gd name="T91" fmla="*/ 2147483646 h 11456"/>
                <a:gd name="T92" fmla="*/ 2147483646 w 4274"/>
                <a:gd name="T93" fmla="*/ 2147483646 h 11456"/>
                <a:gd name="T94" fmla="*/ 2147483646 w 4274"/>
                <a:gd name="T95" fmla="*/ 2147483646 h 11456"/>
                <a:gd name="T96" fmla="*/ 2147483646 w 4274"/>
                <a:gd name="T97" fmla="*/ 2147483646 h 11456"/>
                <a:gd name="T98" fmla="*/ 2147483646 w 4274"/>
                <a:gd name="T99" fmla="*/ 2147483646 h 11456"/>
                <a:gd name="T100" fmla="*/ 2147483646 w 4274"/>
                <a:gd name="T101" fmla="*/ 2147483646 h 11456"/>
                <a:gd name="T102" fmla="*/ 2147483646 w 4274"/>
                <a:gd name="T103" fmla="*/ 2147483646 h 11456"/>
                <a:gd name="T104" fmla="*/ 2147483646 w 4274"/>
                <a:gd name="T105" fmla="*/ 1494415796 h 11456"/>
                <a:gd name="T106" fmla="*/ 2147483646 w 4274"/>
                <a:gd name="T107" fmla="*/ 243695662 h 11456"/>
                <a:gd name="T108" fmla="*/ 2147483646 w 4274"/>
                <a:gd name="T109" fmla="*/ 735704648 h 11456"/>
                <a:gd name="T110" fmla="*/ 2147483646 w 4274"/>
                <a:gd name="T111" fmla="*/ 1761090021 h 11456"/>
                <a:gd name="T112" fmla="*/ 2147483646 w 4274"/>
                <a:gd name="T113" fmla="*/ 2147483646 h 11456"/>
                <a:gd name="T114" fmla="*/ 2147483646 w 4274"/>
                <a:gd name="T115" fmla="*/ 2147483646 h 11456"/>
                <a:gd name="T116" fmla="*/ 2147483646 w 4274"/>
                <a:gd name="T117" fmla="*/ 2147483646 h 11456"/>
                <a:gd name="T118" fmla="*/ 2147483646 w 4274"/>
                <a:gd name="T119" fmla="*/ 2147483646 h 11456"/>
                <a:gd name="T120" fmla="*/ 2147483646 w 4274"/>
                <a:gd name="T121" fmla="*/ 2147483646 h 11456"/>
                <a:gd name="T122" fmla="*/ 2147483646 w 4274"/>
                <a:gd name="T123" fmla="*/ 2147483646 h 11456"/>
                <a:gd name="T124" fmla="*/ 2147483646 w 4274"/>
                <a:gd name="T125" fmla="*/ 2147483646 h 114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74" h="11456">
                  <a:moveTo>
                    <a:pt x="1111" y="2467"/>
                  </a:moveTo>
                  <a:lnTo>
                    <a:pt x="1111" y="2467"/>
                  </a:lnTo>
                  <a:lnTo>
                    <a:pt x="1111" y="2469"/>
                  </a:lnTo>
                  <a:lnTo>
                    <a:pt x="1105" y="2715"/>
                  </a:lnTo>
                  <a:lnTo>
                    <a:pt x="1101" y="2896"/>
                  </a:lnTo>
                  <a:lnTo>
                    <a:pt x="1098" y="2915"/>
                  </a:lnTo>
                  <a:lnTo>
                    <a:pt x="1092" y="2953"/>
                  </a:lnTo>
                  <a:lnTo>
                    <a:pt x="1091" y="2978"/>
                  </a:lnTo>
                  <a:lnTo>
                    <a:pt x="1090" y="3007"/>
                  </a:lnTo>
                  <a:lnTo>
                    <a:pt x="1090" y="3039"/>
                  </a:lnTo>
                  <a:lnTo>
                    <a:pt x="1092" y="3076"/>
                  </a:lnTo>
                  <a:lnTo>
                    <a:pt x="1095" y="3110"/>
                  </a:lnTo>
                  <a:lnTo>
                    <a:pt x="1095" y="3139"/>
                  </a:lnTo>
                  <a:lnTo>
                    <a:pt x="1095" y="3163"/>
                  </a:lnTo>
                  <a:lnTo>
                    <a:pt x="1092" y="3186"/>
                  </a:lnTo>
                  <a:lnTo>
                    <a:pt x="1090" y="3206"/>
                  </a:lnTo>
                  <a:lnTo>
                    <a:pt x="1087" y="3228"/>
                  </a:lnTo>
                  <a:lnTo>
                    <a:pt x="1078" y="3280"/>
                  </a:lnTo>
                  <a:lnTo>
                    <a:pt x="1074" y="3310"/>
                  </a:lnTo>
                  <a:lnTo>
                    <a:pt x="1072" y="3337"/>
                  </a:lnTo>
                  <a:lnTo>
                    <a:pt x="1070" y="3390"/>
                  </a:lnTo>
                  <a:lnTo>
                    <a:pt x="1068" y="3432"/>
                  </a:lnTo>
                  <a:lnTo>
                    <a:pt x="1067" y="3448"/>
                  </a:lnTo>
                  <a:lnTo>
                    <a:pt x="1065" y="3462"/>
                  </a:lnTo>
                  <a:lnTo>
                    <a:pt x="1060" y="3480"/>
                  </a:lnTo>
                  <a:lnTo>
                    <a:pt x="1058" y="3494"/>
                  </a:lnTo>
                  <a:lnTo>
                    <a:pt x="1057" y="3511"/>
                  </a:lnTo>
                  <a:lnTo>
                    <a:pt x="1056" y="3536"/>
                  </a:lnTo>
                  <a:lnTo>
                    <a:pt x="1056" y="3571"/>
                  </a:lnTo>
                  <a:lnTo>
                    <a:pt x="1055" y="3612"/>
                  </a:lnTo>
                  <a:lnTo>
                    <a:pt x="1054" y="3636"/>
                  </a:lnTo>
                  <a:lnTo>
                    <a:pt x="1051" y="3663"/>
                  </a:lnTo>
                  <a:lnTo>
                    <a:pt x="1048" y="3693"/>
                  </a:lnTo>
                  <a:lnTo>
                    <a:pt x="1043" y="3728"/>
                  </a:lnTo>
                  <a:lnTo>
                    <a:pt x="1037" y="3761"/>
                  </a:lnTo>
                  <a:lnTo>
                    <a:pt x="1035" y="3787"/>
                  </a:lnTo>
                  <a:lnTo>
                    <a:pt x="1035" y="3808"/>
                  </a:lnTo>
                  <a:lnTo>
                    <a:pt x="1035" y="3825"/>
                  </a:lnTo>
                  <a:lnTo>
                    <a:pt x="1039" y="3856"/>
                  </a:lnTo>
                  <a:lnTo>
                    <a:pt x="1041" y="3873"/>
                  </a:lnTo>
                  <a:lnTo>
                    <a:pt x="1041" y="3894"/>
                  </a:lnTo>
                  <a:lnTo>
                    <a:pt x="1042" y="3936"/>
                  </a:lnTo>
                  <a:lnTo>
                    <a:pt x="1041" y="3975"/>
                  </a:lnTo>
                  <a:lnTo>
                    <a:pt x="1040" y="4019"/>
                  </a:lnTo>
                  <a:lnTo>
                    <a:pt x="1036" y="4074"/>
                  </a:lnTo>
                  <a:lnTo>
                    <a:pt x="1034" y="4104"/>
                  </a:lnTo>
                  <a:lnTo>
                    <a:pt x="1029" y="4131"/>
                  </a:lnTo>
                  <a:lnTo>
                    <a:pt x="1024" y="4157"/>
                  </a:lnTo>
                  <a:lnTo>
                    <a:pt x="1017" y="4182"/>
                  </a:lnTo>
                  <a:lnTo>
                    <a:pt x="1011" y="4206"/>
                  </a:lnTo>
                  <a:lnTo>
                    <a:pt x="1005" y="4232"/>
                  </a:lnTo>
                  <a:lnTo>
                    <a:pt x="1001" y="4260"/>
                  </a:lnTo>
                  <a:lnTo>
                    <a:pt x="999" y="4291"/>
                  </a:lnTo>
                  <a:lnTo>
                    <a:pt x="997" y="4324"/>
                  </a:lnTo>
                  <a:lnTo>
                    <a:pt x="993" y="4358"/>
                  </a:lnTo>
                  <a:lnTo>
                    <a:pt x="989" y="4394"/>
                  </a:lnTo>
                  <a:lnTo>
                    <a:pt x="984" y="4428"/>
                  </a:lnTo>
                  <a:lnTo>
                    <a:pt x="972" y="4491"/>
                  </a:lnTo>
                  <a:lnTo>
                    <a:pt x="962" y="4543"/>
                  </a:lnTo>
                  <a:lnTo>
                    <a:pt x="955" y="4580"/>
                  </a:lnTo>
                  <a:lnTo>
                    <a:pt x="952" y="4608"/>
                  </a:lnTo>
                  <a:lnTo>
                    <a:pt x="949" y="4635"/>
                  </a:lnTo>
                  <a:lnTo>
                    <a:pt x="946" y="4666"/>
                  </a:lnTo>
                  <a:lnTo>
                    <a:pt x="939" y="4710"/>
                  </a:lnTo>
                  <a:lnTo>
                    <a:pt x="931" y="4763"/>
                  </a:lnTo>
                  <a:lnTo>
                    <a:pt x="918" y="4833"/>
                  </a:lnTo>
                  <a:lnTo>
                    <a:pt x="913" y="4863"/>
                  </a:lnTo>
                  <a:lnTo>
                    <a:pt x="906" y="4915"/>
                  </a:lnTo>
                  <a:lnTo>
                    <a:pt x="902" y="4941"/>
                  </a:lnTo>
                  <a:lnTo>
                    <a:pt x="900" y="4950"/>
                  </a:lnTo>
                  <a:lnTo>
                    <a:pt x="897" y="4959"/>
                  </a:lnTo>
                  <a:lnTo>
                    <a:pt x="888" y="4978"/>
                  </a:lnTo>
                  <a:lnTo>
                    <a:pt x="876" y="5006"/>
                  </a:lnTo>
                  <a:lnTo>
                    <a:pt x="869" y="5022"/>
                  </a:lnTo>
                  <a:lnTo>
                    <a:pt x="866" y="5037"/>
                  </a:lnTo>
                  <a:lnTo>
                    <a:pt x="862" y="5053"/>
                  </a:lnTo>
                  <a:lnTo>
                    <a:pt x="861" y="5070"/>
                  </a:lnTo>
                  <a:lnTo>
                    <a:pt x="859" y="5087"/>
                  </a:lnTo>
                  <a:lnTo>
                    <a:pt x="856" y="5107"/>
                  </a:lnTo>
                  <a:lnTo>
                    <a:pt x="853" y="5129"/>
                  </a:lnTo>
                  <a:lnTo>
                    <a:pt x="846" y="5153"/>
                  </a:lnTo>
                  <a:lnTo>
                    <a:pt x="835" y="5188"/>
                  </a:lnTo>
                  <a:lnTo>
                    <a:pt x="829" y="5205"/>
                  </a:lnTo>
                  <a:lnTo>
                    <a:pt x="824" y="5219"/>
                  </a:lnTo>
                  <a:lnTo>
                    <a:pt x="815" y="5248"/>
                  </a:lnTo>
                  <a:lnTo>
                    <a:pt x="799" y="5310"/>
                  </a:lnTo>
                  <a:lnTo>
                    <a:pt x="780" y="5392"/>
                  </a:lnTo>
                  <a:lnTo>
                    <a:pt x="760" y="5469"/>
                  </a:lnTo>
                  <a:lnTo>
                    <a:pt x="748" y="5514"/>
                  </a:lnTo>
                  <a:lnTo>
                    <a:pt x="745" y="5522"/>
                  </a:lnTo>
                  <a:lnTo>
                    <a:pt x="745" y="5529"/>
                  </a:lnTo>
                  <a:lnTo>
                    <a:pt x="745" y="5533"/>
                  </a:lnTo>
                  <a:lnTo>
                    <a:pt x="746" y="5538"/>
                  </a:lnTo>
                  <a:lnTo>
                    <a:pt x="749" y="5540"/>
                  </a:lnTo>
                  <a:lnTo>
                    <a:pt x="750" y="5541"/>
                  </a:lnTo>
                  <a:lnTo>
                    <a:pt x="752" y="5541"/>
                  </a:lnTo>
                  <a:lnTo>
                    <a:pt x="751" y="5545"/>
                  </a:lnTo>
                  <a:lnTo>
                    <a:pt x="750" y="5548"/>
                  </a:lnTo>
                  <a:lnTo>
                    <a:pt x="748" y="5553"/>
                  </a:lnTo>
                  <a:lnTo>
                    <a:pt x="743" y="5558"/>
                  </a:lnTo>
                  <a:lnTo>
                    <a:pt x="736" y="5566"/>
                  </a:lnTo>
                  <a:lnTo>
                    <a:pt x="727" y="5576"/>
                  </a:lnTo>
                  <a:lnTo>
                    <a:pt x="713" y="5587"/>
                  </a:lnTo>
                  <a:lnTo>
                    <a:pt x="699" y="5599"/>
                  </a:lnTo>
                  <a:lnTo>
                    <a:pt x="686" y="5612"/>
                  </a:lnTo>
                  <a:lnTo>
                    <a:pt x="673" y="5627"/>
                  </a:lnTo>
                  <a:lnTo>
                    <a:pt x="659" y="5643"/>
                  </a:lnTo>
                  <a:lnTo>
                    <a:pt x="636" y="5675"/>
                  </a:lnTo>
                  <a:lnTo>
                    <a:pt x="613" y="5706"/>
                  </a:lnTo>
                  <a:lnTo>
                    <a:pt x="592" y="5734"/>
                  </a:lnTo>
                  <a:lnTo>
                    <a:pt x="573" y="5756"/>
                  </a:lnTo>
                  <a:lnTo>
                    <a:pt x="558" y="5774"/>
                  </a:lnTo>
                  <a:lnTo>
                    <a:pt x="554" y="5782"/>
                  </a:lnTo>
                  <a:lnTo>
                    <a:pt x="550" y="5789"/>
                  </a:lnTo>
                  <a:lnTo>
                    <a:pt x="549" y="5797"/>
                  </a:lnTo>
                  <a:lnTo>
                    <a:pt x="548" y="5807"/>
                  </a:lnTo>
                  <a:lnTo>
                    <a:pt x="548" y="5835"/>
                  </a:lnTo>
                  <a:lnTo>
                    <a:pt x="548" y="5869"/>
                  </a:lnTo>
                  <a:lnTo>
                    <a:pt x="547" y="5890"/>
                  </a:lnTo>
                  <a:lnTo>
                    <a:pt x="546" y="5911"/>
                  </a:lnTo>
                  <a:lnTo>
                    <a:pt x="545" y="5933"/>
                  </a:lnTo>
                  <a:lnTo>
                    <a:pt x="544" y="5954"/>
                  </a:lnTo>
                  <a:lnTo>
                    <a:pt x="545" y="5973"/>
                  </a:lnTo>
                  <a:lnTo>
                    <a:pt x="546" y="5993"/>
                  </a:lnTo>
                  <a:lnTo>
                    <a:pt x="547" y="6010"/>
                  </a:lnTo>
                  <a:lnTo>
                    <a:pt x="550" y="6027"/>
                  </a:lnTo>
                  <a:lnTo>
                    <a:pt x="556" y="6058"/>
                  </a:lnTo>
                  <a:lnTo>
                    <a:pt x="558" y="6065"/>
                  </a:lnTo>
                  <a:lnTo>
                    <a:pt x="561" y="6071"/>
                  </a:lnTo>
                  <a:lnTo>
                    <a:pt x="564" y="6077"/>
                  </a:lnTo>
                  <a:lnTo>
                    <a:pt x="569" y="6081"/>
                  </a:lnTo>
                  <a:lnTo>
                    <a:pt x="573" y="6086"/>
                  </a:lnTo>
                  <a:lnTo>
                    <a:pt x="579" y="6089"/>
                  </a:lnTo>
                  <a:lnTo>
                    <a:pt x="592" y="6096"/>
                  </a:lnTo>
                  <a:lnTo>
                    <a:pt x="607" y="6102"/>
                  </a:lnTo>
                  <a:lnTo>
                    <a:pt x="623" y="6107"/>
                  </a:lnTo>
                  <a:lnTo>
                    <a:pt x="663" y="6120"/>
                  </a:lnTo>
                  <a:lnTo>
                    <a:pt x="673" y="6124"/>
                  </a:lnTo>
                  <a:lnTo>
                    <a:pt x="683" y="6125"/>
                  </a:lnTo>
                  <a:lnTo>
                    <a:pt x="693" y="6124"/>
                  </a:lnTo>
                  <a:lnTo>
                    <a:pt x="701" y="6121"/>
                  </a:lnTo>
                  <a:lnTo>
                    <a:pt x="707" y="6118"/>
                  </a:lnTo>
                  <a:lnTo>
                    <a:pt x="714" y="6113"/>
                  </a:lnTo>
                  <a:lnTo>
                    <a:pt x="720" y="6109"/>
                  </a:lnTo>
                  <a:lnTo>
                    <a:pt x="726" y="6103"/>
                  </a:lnTo>
                  <a:lnTo>
                    <a:pt x="735" y="6090"/>
                  </a:lnTo>
                  <a:lnTo>
                    <a:pt x="741" y="6080"/>
                  </a:lnTo>
                  <a:lnTo>
                    <a:pt x="745" y="6069"/>
                  </a:lnTo>
                  <a:lnTo>
                    <a:pt x="756" y="6070"/>
                  </a:lnTo>
                  <a:lnTo>
                    <a:pt x="766" y="6070"/>
                  </a:lnTo>
                  <a:lnTo>
                    <a:pt x="775" y="6067"/>
                  </a:lnTo>
                  <a:lnTo>
                    <a:pt x="783" y="6064"/>
                  </a:lnTo>
                  <a:lnTo>
                    <a:pt x="797" y="6056"/>
                  </a:lnTo>
                  <a:lnTo>
                    <a:pt x="803" y="6054"/>
                  </a:lnTo>
                  <a:lnTo>
                    <a:pt x="807" y="6051"/>
                  </a:lnTo>
                  <a:lnTo>
                    <a:pt x="812" y="6052"/>
                  </a:lnTo>
                  <a:lnTo>
                    <a:pt x="817" y="6055"/>
                  </a:lnTo>
                  <a:lnTo>
                    <a:pt x="832" y="6062"/>
                  </a:lnTo>
                  <a:lnTo>
                    <a:pt x="843" y="6065"/>
                  </a:lnTo>
                  <a:lnTo>
                    <a:pt x="853" y="6069"/>
                  </a:lnTo>
                  <a:lnTo>
                    <a:pt x="864" y="6070"/>
                  </a:lnTo>
                  <a:lnTo>
                    <a:pt x="877" y="6069"/>
                  </a:lnTo>
                  <a:lnTo>
                    <a:pt x="883" y="6066"/>
                  </a:lnTo>
                  <a:lnTo>
                    <a:pt x="888" y="6064"/>
                  </a:lnTo>
                  <a:lnTo>
                    <a:pt x="893" y="6059"/>
                  </a:lnTo>
                  <a:lnTo>
                    <a:pt x="898" y="6055"/>
                  </a:lnTo>
                  <a:lnTo>
                    <a:pt x="901" y="6049"/>
                  </a:lnTo>
                  <a:lnTo>
                    <a:pt x="905" y="6042"/>
                  </a:lnTo>
                  <a:lnTo>
                    <a:pt x="909" y="6027"/>
                  </a:lnTo>
                  <a:lnTo>
                    <a:pt x="914" y="6011"/>
                  </a:lnTo>
                  <a:lnTo>
                    <a:pt x="916" y="5993"/>
                  </a:lnTo>
                  <a:lnTo>
                    <a:pt x="921" y="5960"/>
                  </a:lnTo>
                  <a:lnTo>
                    <a:pt x="922" y="5953"/>
                  </a:lnTo>
                  <a:lnTo>
                    <a:pt x="921" y="5947"/>
                  </a:lnTo>
                  <a:lnTo>
                    <a:pt x="919" y="5942"/>
                  </a:lnTo>
                  <a:lnTo>
                    <a:pt x="917" y="5939"/>
                  </a:lnTo>
                  <a:lnTo>
                    <a:pt x="915" y="5937"/>
                  </a:lnTo>
                  <a:lnTo>
                    <a:pt x="911" y="5934"/>
                  </a:lnTo>
                  <a:lnTo>
                    <a:pt x="903" y="5933"/>
                  </a:lnTo>
                  <a:lnTo>
                    <a:pt x="895" y="5933"/>
                  </a:lnTo>
                  <a:lnTo>
                    <a:pt x="888" y="5934"/>
                  </a:lnTo>
                  <a:lnTo>
                    <a:pt x="883" y="5934"/>
                  </a:lnTo>
                  <a:lnTo>
                    <a:pt x="882" y="5933"/>
                  </a:lnTo>
                  <a:lnTo>
                    <a:pt x="880" y="5932"/>
                  </a:lnTo>
                  <a:lnTo>
                    <a:pt x="878" y="5923"/>
                  </a:lnTo>
                  <a:lnTo>
                    <a:pt x="874" y="5909"/>
                  </a:lnTo>
                  <a:lnTo>
                    <a:pt x="869" y="5894"/>
                  </a:lnTo>
                  <a:lnTo>
                    <a:pt x="868" y="5887"/>
                  </a:lnTo>
                  <a:lnTo>
                    <a:pt x="868" y="5882"/>
                  </a:lnTo>
                  <a:lnTo>
                    <a:pt x="870" y="5874"/>
                  </a:lnTo>
                  <a:lnTo>
                    <a:pt x="875" y="5864"/>
                  </a:lnTo>
                  <a:lnTo>
                    <a:pt x="882" y="5853"/>
                  </a:lnTo>
                  <a:lnTo>
                    <a:pt x="892" y="5839"/>
                  </a:lnTo>
                  <a:lnTo>
                    <a:pt x="916" y="5808"/>
                  </a:lnTo>
                  <a:lnTo>
                    <a:pt x="944" y="5774"/>
                  </a:lnTo>
                  <a:lnTo>
                    <a:pt x="950" y="5765"/>
                  </a:lnTo>
                  <a:lnTo>
                    <a:pt x="957" y="5753"/>
                  </a:lnTo>
                  <a:lnTo>
                    <a:pt x="970" y="5730"/>
                  </a:lnTo>
                  <a:lnTo>
                    <a:pt x="982" y="5704"/>
                  </a:lnTo>
                  <a:lnTo>
                    <a:pt x="993" y="5679"/>
                  </a:lnTo>
                  <a:lnTo>
                    <a:pt x="1010" y="5636"/>
                  </a:lnTo>
                  <a:lnTo>
                    <a:pt x="1015" y="5624"/>
                  </a:lnTo>
                  <a:lnTo>
                    <a:pt x="1017" y="5620"/>
                  </a:lnTo>
                  <a:lnTo>
                    <a:pt x="1018" y="5619"/>
                  </a:lnTo>
                  <a:lnTo>
                    <a:pt x="1035" y="5620"/>
                  </a:lnTo>
                  <a:lnTo>
                    <a:pt x="1041" y="5620"/>
                  </a:lnTo>
                  <a:lnTo>
                    <a:pt x="1046" y="5619"/>
                  </a:lnTo>
                  <a:lnTo>
                    <a:pt x="1050" y="5618"/>
                  </a:lnTo>
                  <a:lnTo>
                    <a:pt x="1054" y="5615"/>
                  </a:lnTo>
                  <a:lnTo>
                    <a:pt x="1057" y="5605"/>
                  </a:lnTo>
                  <a:lnTo>
                    <a:pt x="1063" y="5585"/>
                  </a:lnTo>
                  <a:lnTo>
                    <a:pt x="1078" y="5527"/>
                  </a:lnTo>
                  <a:lnTo>
                    <a:pt x="1097" y="5446"/>
                  </a:lnTo>
                  <a:lnTo>
                    <a:pt x="1099" y="5464"/>
                  </a:lnTo>
                  <a:lnTo>
                    <a:pt x="1102" y="5485"/>
                  </a:lnTo>
                  <a:lnTo>
                    <a:pt x="1102" y="5514"/>
                  </a:lnTo>
                  <a:lnTo>
                    <a:pt x="1101" y="5537"/>
                  </a:lnTo>
                  <a:lnTo>
                    <a:pt x="1097" y="5573"/>
                  </a:lnTo>
                  <a:lnTo>
                    <a:pt x="1086" y="5673"/>
                  </a:lnTo>
                  <a:lnTo>
                    <a:pt x="1072" y="5781"/>
                  </a:lnTo>
                  <a:lnTo>
                    <a:pt x="1060" y="5867"/>
                  </a:lnTo>
                  <a:lnTo>
                    <a:pt x="1057" y="5908"/>
                  </a:lnTo>
                  <a:lnTo>
                    <a:pt x="1054" y="5961"/>
                  </a:lnTo>
                  <a:lnTo>
                    <a:pt x="1052" y="6022"/>
                  </a:lnTo>
                  <a:lnTo>
                    <a:pt x="1050" y="6088"/>
                  </a:lnTo>
                  <a:lnTo>
                    <a:pt x="1048" y="6218"/>
                  </a:lnTo>
                  <a:lnTo>
                    <a:pt x="1046" y="6275"/>
                  </a:lnTo>
                  <a:lnTo>
                    <a:pt x="1043" y="6321"/>
                  </a:lnTo>
                  <a:lnTo>
                    <a:pt x="1039" y="6367"/>
                  </a:lnTo>
                  <a:lnTo>
                    <a:pt x="1032" y="6423"/>
                  </a:lnTo>
                  <a:lnTo>
                    <a:pt x="1017" y="6544"/>
                  </a:lnTo>
                  <a:lnTo>
                    <a:pt x="996" y="6691"/>
                  </a:lnTo>
                  <a:lnTo>
                    <a:pt x="1063" y="6693"/>
                  </a:lnTo>
                  <a:lnTo>
                    <a:pt x="1062" y="6717"/>
                  </a:lnTo>
                  <a:lnTo>
                    <a:pt x="1058" y="6784"/>
                  </a:lnTo>
                  <a:lnTo>
                    <a:pt x="1055" y="6881"/>
                  </a:lnTo>
                  <a:lnTo>
                    <a:pt x="1054" y="6939"/>
                  </a:lnTo>
                  <a:lnTo>
                    <a:pt x="1054" y="7000"/>
                  </a:lnTo>
                  <a:lnTo>
                    <a:pt x="1056" y="7129"/>
                  </a:lnTo>
                  <a:lnTo>
                    <a:pt x="1058" y="7255"/>
                  </a:lnTo>
                  <a:lnTo>
                    <a:pt x="1060" y="7361"/>
                  </a:lnTo>
                  <a:lnTo>
                    <a:pt x="1060" y="7403"/>
                  </a:lnTo>
                  <a:lnTo>
                    <a:pt x="1059" y="7434"/>
                  </a:lnTo>
                  <a:lnTo>
                    <a:pt x="1057" y="7461"/>
                  </a:lnTo>
                  <a:lnTo>
                    <a:pt x="1054" y="7491"/>
                  </a:lnTo>
                  <a:lnTo>
                    <a:pt x="1046" y="7554"/>
                  </a:lnTo>
                  <a:lnTo>
                    <a:pt x="1039" y="7614"/>
                  </a:lnTo>
                  <a:lnTo>
                    <a:pt x="1035" y="7639"/>
                  </a:lnTo>
                  <a:lnTo>
                    <a:pt x="1034" y="7659"/>
                  </a:lnTo>
                  <a:lnTo>
                    <a:pt x="1032" y="7696"/>
                  </a:lnTo>
                  <a:lnTo>
                    <a:pt x="1028" y="7736"/>
                  </a:lnTo>
                  <a:lnTo>
                    <a:pt x="1025" y="7778"/>
                  </a:lnTo>
                  <a:lnTo>
                    <a:pt x="1024" y="7799"/>
                  </a:lnTo>
                  <a:lnTo>
                    <a:pt x="1024" y="7820"/>
                  </a:lnTo>
                  <a:lnTo>
                    <a:pt x="1023" y="7842"/>
                  </a:lnTo>
                  <a:lnTo>
                    <a:pt x="1019" y="7867"/>
                  </a:lnTo>
                  <a:lnTo>
                    <a:pt x="1015" y="7894"/>
                  </a:lnTo>
                  <a:lnTo>
                    <a:pt x="1008" y="7924"/>
                  </a:lnTo>
                  <a:lnTo>
                    <a:pt x="990" y="7994"/>
                  </a:lnTo>
                  <a:lnTo>
                    <a:pt x="969" y="8078"/>
                  </a:lnTo>
                  <a:lnTo>
                    <a:pt x="963" y="8105"/>
                  </a:lnTo>
                  <a:lnTo>
                    <a:pt x="957" y="8141"/>
                  </a:lnTo>
                  <a:lnTo>
                    <a:pt x="942" y="8233"/>
                  </a:lnTo>
                  <a:lnTo>
                    <a:pt x="927" y="8343"/>
                  </a:lnTo>
                  <a:lnTo>
                    <a:pt x="914" y="8462"/>
                  </a:lnTo>
                  <a:lnTo>
                    <a:pt x="900" y="8580"/>
                  </a:lnTo>
                  <a:lnTo>
                    <a:pt x="888" y="8689"/>
                  </a:lnTo>
                  <a:lnTo>
                    <a:pt x="879" y="8777"/>
                  </a:lnTo>
                  <a:lnTo>
                    <a:pt x="875" y="8836"/>
                  </a:lnTo>
                  <a:lnTo>
                    <a:pt x="870" y="8889"/>
                  </a:lnTo>
                  <a:lnTo>
                    <a:pt x="862" y="8966"/>
                  </a:lnTo>
                  <a:lnTo>
                    <a:pt x="843" y="9154"/>
                  </a:lnTo>
                  <a:lnTo>
                    <a:pt x="824" y="9340"/>
                  </a:lnTo>
                  <a:lnTo>
                    <a:pt x="817" y="9413"/>
                  </a:lnTo>
                  <a:lnTo>
                    <a:pt x="814" y="9463"/>
                  </a:lnTo>
                  <a:lnTo>
                    <a:pt x="811" y="9514"/>
                  </a:lnTo>
                  <a:lnTo>
                    <a:pt x="805" y="9592"/>
                  </a:lnTo>
                  <a:lnTo>
                    <a:pt x="789" y="9787"/>
                  </a:lnTo>
                  <a:lnTo>
                    <a:pt x="780" y="9886"/>
                  </a:lnTo>
                  <a:lnTo>
                    <a:pt x="770" y="9973"/>
                  </a:lnTo>
                  <a:lnTo>
                    <a:pt x="764" y="10038"/>
                  </a:lnTo>
                  <a:lnTo>
                    <a:pt x="760" y="10061"/>
                  </a:lnTo>
                  <a:lnTo>
                    <a:pt x="758" y="10073"/>
                  </a:lnTo>
                  <a:lnTo>
                    <a:pt x="728" y="10192"/>
                  </a:lnTo>
                  <a:lnTo>
                    <a:pt x="711" y="10261"/>
                  </a:lnTo>
                  <a:lnTo>
                    <a:pt x="705" y="10291"/>
                  </a:lnTo>
                  <a:lnTo>
                    <a:pt x="701" y="10314"/>
                  </a:lnTo>
                  <a:lnTo>
                    <a:pt x="698" y="10329"/>
                  </a:lnTo>
                  <a:lnTo>
                    <a:pt x="695" y="10338"/>
                  </a:lnTo>
                  <a:lnTo>
                    <a:pt x="693" y="10345"/>
                  </a:lnTo>
                  <a:lnTo>
                    <a:pt x="689" y="10350"/>
                  </a:lnTo>
                  <a:lnTo>
                    <a:pt x="686" y="10357"/>
                  </a:lnTo>
                  <a:lnTo>
                    <a:pt x="681" y="10366"/>
                  </a:lnTo>
                  <a:lnTo>
                    <a:pt x="676" y="10380"/>
                  </a:lnTo>
                  <a:lnTo>
                    <a:pt x="668" y="10401"/>
                  </a:lnTo>
                  <a:lnTo>
                    <a:pt x="662" y="10422"/>
                  </a:lnTo>
                  <a:lnTo>
                    <a:pt x="656" y="10435"/>
                  </a:lnTo>
                  <a:lnTo>
                    <a:pt x="651" y="10440"/>
                  </a:lnTo>
                  <a:lnTo>
                    <a:pt x="647" y="10443"/>
                  </a:lnTo>
                  <a:lnTo>
                    <a:pt x="643" y="10445"/>
                  </a:lnTo>
                  <a:lnTo>
                    <a:pt x="640" y="10449"/>
                  </a:lnTo>
                  <a:lnTo>
                    <a:pt x="635" y="10460"/>
                  </a:lnTo>
                  <a:lnTo>
                    <a:pt x="629" y="10477"/>
                  </a:lnTo>
                  <a:lnTo>
                    <a:pt x="623" y="10508"/>
                  </a:lnTo>
                  <a:lnTo>
                    <a:pt x="620" y="10517"/>
                  </a:lnTo>
                  <a:lnTo>
                    <a:pt x="621" y="10518"/>
                  </a:lnTo>
                  <a:lnTo>
                    <a:pt x="621" y="10519"/>
                  </a:lnTo>
                  <a:lnTo>
                    <a:pt x="621" y="10524"/>
                  </a:lnTo>
                  <a:lnTo>
                    <a:pt x="618" y="10535"/>
                  </a:lnTo>
                  <a:lnTo>
                    <a:pt x="609" y="10559"/>
                  </a:lnTo>
                  <a:lnTo>
                    <a:pt x="581" y="10626"/>
                  </a:lnTo>
                  <a:lnTo>
                    <a:pt x="550" y="10700"/>
                  </a:lnTo>
                  <a:lnTo>
                    <a:pt x="525" y="10758"/>
                  </a:lnTo>
                  <a:lnTo>
                    <a:pt x="521" y="10768"/>
                  </a:lnTo>
                  <a:lnTo>
                    <a:pt x="515" y="10778"/>
                  </a:lnTo>
                  <a:lnTo>
                    <a:pt x="500" y="10798"/>
                  </a:lnTo>
                  <a:lnTo>
                    <a:pt x="484" y="10819"/>
                  </a:lnTo>
                  <a:lnTo>
                    <a:pt x="466" y="10839"/>
                  </a:lnTo>
                  <a:lnTo>
                    <a:pt x="428" y="10878"/>
                  </a:lnTo>
                  <a:lnTo>
                    <a:pt x="392" y="10914"/>
                  </a:lnTo>
                  <a:lnTo>
                    <a:pt x="356" y="10954"/>
                  </a:lnTo>
                  <a:lnTo>
                    <a:pt x="314" y="11000"/>
                  </a:lnTo>
                  <a:lnTo>
                    <a:pt x="240" y="11086"/>
                  </a:lnTo>
                  <a:lnTo>
                    <a:pt x="232" y="11095"/>
                  </a:lnTo>
                  <a:lnTo>
                    <a:pt x="221" y="11105"/>
                  </a:lnTo>
                  <a:lnTo>
                    <a:pt x="194" y="11130"/>
                  </a:lnTo>
                  <a:lnTo>
                    <a:pt x="127" y="11188"/>
                  </a:lnTo>
                  <a:lnTo>
                    <a:pt x="93" y="11217"/>
                  </a:lnTo>
                  <a:lnTo>
                    <a:pt x="62" y="11246"/>
                  </a:lnTo>
                  <a:lnTo>
                    <a:pt x="50" y="11260"/>
                  </a:lnTo>
                  <a:lnTo>
                    <a:pt x="38" y="11272"/>
                  </a:lnTo>
                  <a:lnTo>
                    <a:pt x="28" y="11284"/>
                  </a:lnTo>
                  <a:lnTo>
                    <a:pt x="21" y="11295"/>
                  </a:lnTo>
                  <a:lnTo>
                    <a:pt x="12" y="11315"/>
                  </a:lnTo>
                  <a:lnTo>
                    <a:pt x="5" y="11335"/>
                  </a:lnTo>
                  <a:lnTo>
                    <a:pt x="3" y="11345"/>
                  </a:lnTo>
                  <a:lnTo>
                    <a:pt x="1" y="11355"/>
                  </a:lnTo>
                  <a:lnTo>
                    <a:pt x="0" y="11364"/>
                  </a:lnTo>
                  <a:lnTo>
                    <a:pt x="0" y="11373"/>
                  </a:lnTo>
                  <a:lnTo>
                    <a:pt x="1" y="11382"/>
                  </a:lnTo>
                  <a:lnTo>
                    <a:pt x="3" y="11392"/>
                  </a:lnTo>
                  <a:lnTo>
                    <a:pt x="5" y="11401"/>
                  </a:lnTo>
                  <a:lnTo>
                    <a:pt x="8" y="11409"/>
                  </a:lnTo>
                  <a:lnTo>
                    <a:pt x="12" y="11417"/>
                  </a:lnTo>
                  <a:lnTo>
                    <a:pt x="15" y="11425"/>
                  </a:lnTo>
                  <a:lnTo>
                    <a:pt x="21" y="11433"/>
                  </a:lnTo>
                  <a:lnTo>
                    <a:pt x="27" y="11441"/>
                  </a:lnTo>
                  <a:lnTo>
                    <a:pt x="30" y="11444"/>
                  </a:lnTo>
                  <a:lnTo>
                    <a:pt x="35" y="11447"/>
                  </a:lnTo>
                  <a:lnTo>
                    <a:pt x="40" y="11450"/>
                  </a:lnTo>
                  <a:lnTo>
                    <a:pt x="47" y="11451"/>
                  </a:lnTo>
                  <a:lnTo>
                    <a:pt x="63" y="11455"/>
                  </a:lnTo>
                  <a:lnTo>
                    <a:pt x="84" y="11456"/>
                  </a:lnTo>
                  <a:lnTo>
                    <a:pt x="107" y="11456"/>
                  </a:lnTo>
                  <a:lnTo>
                    <a:pt x="134" y="11455"/>
                  </a:lnTo>
                  <a:lnTo>
                    <a:pt x="164" y="11451"/>
                  </a:lnTo>
                  <a:lnTo>
                    <a:pt x="197" y="11448"/>
                  </a:lnTo>
                  <a:lnTo>
                    <a:pt x="233" y="11442"/>
                  </a:lnTo>
                  <a:lnTo>
                    <a:pt x="271" y="11435"/>
                  </a:lnTo>
                  <a:lnTo>
                    <a:pt x="310" y="11426"/>
                  </a:lnTo>
                  <a:lnTo>
                    <a:pt x="351" y="11417"/>
                  </a:lnTo>
                  <a:lnTo>
                    <a:pt x="395" y="11407"/>
                  </a:lnTo>
                  <a:lnTo>
                    <a:pt x="438" y="11395"/>
                  </a:lnTo>
                  <a:lnTo>
                    <a:pt x="529" y="11370"/>
                  </a:lnTo>
                  <a:lnTo>
                    <a:pt x="552" y="11363"/>
                  </a:lnTo>
                  <a:lnTo>
                    <a:pt x="572" y="11355"/>
                  </a:lnTo>
                  <a:lnTo>
                    <a:pt x="592" y="11347"/>
                  </a:lnTo>
                  <a:lnTo>
                    <a:pt x="609" y="11338"/>
                  </a:lnTo>
                  <a:lnTo>
                    <a:pt x="626" y="11329"/>
                  </a:lnTo>
                  <a:lnTo>
                    <a:pt x="641" y="11318"/>
                  </a:lnTo>
                  <a:lnTo>
                    <a:pt x="656" y="11308"/>
                  </a:lnTo>
                  <a:lnTo>
                    <a:pt x="668" y="11298"/>
                  </a:lnTo>
                  <a:lnTo>
                    <a:pt x="681" y="11286"/>
                  </a:lnTo>
                  <a:lnTo>
                    <a:pt x="691" y="11275"/>
                  </a:lnTo>
                  <a:lnTo>
                    <a:pt x="702" y="11263"/>
                  </a:lnTo>
                  <a:lnTo>
                    <a:pt x="711" y="11251"/>
                  </a:lnTo>
                  <a:lnTo>
                    <a:pt x="720" y="11238"/>
                  </a:lnTo>
                  <a:lnTo>
                    <a:pt x="727" y="11225"/>
                  </a:lnTo>
                  <a:lnTo>
                    <a:pt x="741" y="11198"/>
                  </a:lnTo>
                  <a:lnTo>
                    <a:pt x="753" y="11170"/>
                  </a:lnTo>
                  <a:lnTo>
                    <a:pt x="762" y="11142"/>
                  </a:lnTo>
                  <a:lnTo>
                    <a:pt x="772" y="11113"/>
                  </a:lnTo>
                  <a:lnTo>
                    <a:pt x="781" y="11082"/>
                  </a:lnTo>
                  <a:lnTo>
                    <a:pt x="790" y="11052"/>
                  </a:lnTo>
                  <a:lnTo>
                    <a:pt x="799" y="11023"/>
                  </a:lnTo>
                  <a:lnTo>
                    <a:pt x="811" y="10992"/>
                  </a:lnTo>
                  <a:lnTo>
                    <a:pt x="822" y="10962"/>
                  </a:lnTo>
                  <a:lnTo>
                    <a:pt x="837" y="10932"/>
                  </a:lnTo>
                  <a:lnTo>
                    <a:pt x="853" y="10905"/>
                  </a:lnTo>
                  <a:lnTo>
                    <a:pt x="870" y="10878"/>
                  </a:lnTo>
                  <a:lnTo>
                    <a:pt x="888" y="10854"/>
                  </a:lnTo>
                  <a:lnTo>
                    <a:pt x="908" y="10832"/>
                  </a:lnTo>
                  <a:lnTo>
                    <a:pt x="927" y="10812"/>
                  </a:lnTo>
                  <a:lnTo>
                    <a:pt x="946" y="10793"/>
                  </a:lnTo>
                  <a:lnTo>
                    <a:pt x="964" y="10776"/>
                  </a:lnTo>
                  <a:lnTo>
                    <a:pt x="982" y="10762"/>
                  </a:lnTo>
                  <a:lnTo>
                    <a:pt x="999" y="10749"/>
                  </a:lnTo>
                  <a:lnTo>
                    <a:pt x="1026" y="10729"/>
                  </a:lnTo>
                  <a:lnTo>
                    <a:pt x="1046" y="10717"/>
                  </a:lnTo>
                  <a:lnTo>
                    <a:pt x="1052" y="10713"/>
                  </a:lnTo>
                  <a:lnTo>
                    <a:pt x="1065" y="10997"/>
                  </a:lnTo>
                  <a:lnTo>
                    <a:pt x="1136" y="11040"/>
                  </a:lnTo>
                  <a:lnTo>
                    <a:pt x="1237" y="11000"/>
                  </a:lnTo>
                  <a:lnTo>
                    <a:pt x="1238" y="10984"/>
                  </a:lnTo>
                  <a:lnTo>
                    <a:pt x="1241" y="10935"/>
                  </a:lnTo>
                  <a:lnTo>
                    <a:pt x="1246" y="10853"/>
                  </a:lnTo>
                  <a:lnTo>
                    <a:pt x="1251" y="10736"/>
                  </a:lnTo>
                  <a:lnTo>
                    <a:pt x="1253" y="10704"/>
                  </a:lnTo>
                  <a:lnTo>
                    <a:pt x="1255" y="10674"/>
                  </a:lnTo>
                  <a:lnTo>
                    <a:pt x="1258" y="10647"/>
                  </a:lnTo>
                  <a:lnTo>
                    <a:pt x="1262" y="10621"/>
                  </a:lnTo>
                  <a:lnTo>
                    <a:pt x="1266" y="10600"/>
                  </a:lnTo>
                  <a:lnTo>
                    <a:pt x="1270" y="10578"/>
                  </a:lnTo>
                  <a:lnTo>
                    <a:pt x="1279" y="10542"/>
                  </a:lnTo>
                  <a:lnTo>
                    <a:pt x="1290" y="10514"/>
                  </a:lnTo>
                  <a:lnTo>
                    <a:pt x="1298" y="10491"/>
                  </a:lnTo>
                  <a:lnTo>
                    <a:pt x="1305" y="10472"/>
                  </a:lnTo>
                  <a:lnTo>
                    <a:pt x="1307" y="10464"/>
                  </a:lnTo>
                  <a:lnTo>
                    <a:pt x="1308" y="10457"/>
                  </a:lnTo>
                  <a:lnTo>
                    <a:pt x="1309" y="10443"/>
                  </a:lnTo>
                  <a:lnTo>
                    <a:pt x="1308" y="10425"/>
                  </a:lnTo>
                  <a:lnTo>
                    <a:pt x="1306" y="10407"/>
                  </a:lnTo>
                  <a:lnTo>
                    <a:pt x="1301" y="10385"/>
                  </a:lnTo>
                  <a:lnTo>
                    <a:pt x="1296" y="10363"/>
                  </a:lnTo>
                  <a:lnTo>
                    <a:pt x="1290" y="10338"/>
                  </a:lnTo>
                  <a:lnTo>
                    <a:pt x="1275" y="10287"/>
                  </a:lnTo>
                  <a:lnTo>
                    <a:pt x="1266" y="10260"/>
                  </a:lnTo>
                  <a:lnTo>
                    <a:pt x="1254" y="10234"/>
                  </a:lnTo>
                  <a:lnTo>
                    <a:pt x="1243" y="10209"/>
                  </a:lnTo>
                  <a:lnTo>
                    <a:pt x="1231" y="10187"/>
                  </a:lnTo>
                  <a:lnTo>
                    <a:pt x="1209" y="10148"/>
                  </a:lnTo>
                  <a:lnTo>
                    <a:pt x="1201" y="10134"/>
                  </a:lnTo>
                  <a:lnTo>
                    <a:pt x="1197" y="10124"/>
                  </a:lnTo>
                  <a:lnTo>
                    <a:pt x="1193" y="10116"/>
                  </a:lnTo>
                  <a:lnTo>
                    <a:pt x="1192" y="10109"/>
                  </a:lnTo>
                  <a:lnTo>
                    <a:pt x="1191" y="10101"/>
                  </a:lnTo>
                  <a:lnTo>
                    <a:pt x="1192" y="10096"/>
                  </a:lnTo>
                  <a:lnTo>
                    <a:pt x="1193" y="10095"/>
                  </a:lnTo>
                  <a:lnTo>
                    <a:pt x="1197" y="10059"/>
                  </a:lnTo>
                  <a:lnTo>
                    <a:pt x="1203" y="10017"/>
                  </a:lnTo>
                  <a:lnTo>
                    <a:pt x="1211" y="9970"/>
                  </a:lnTo>
                  <a:lnTo>
                    <a:pt x="1219" y="9920"/>
                  </a:lnTo>
                  <a:lnTo>
                    <a:pt x="1240" y="9811"/>
                  </a:lnTo>
                  <a:lnTo>
                    <a:pt x="1263" y="9700"/>
                  </a:lnTo>
                  <a:lnTo>
                    <a:pt x="1287" y="9594"/>
                  </a:lnTo>
                  <a:lnTo>
                    <a:pt x="1308" y="9502"/>
                  </a:lnTo>
                  <a:lnTo>
                    <a:pt x="1335" y="9389"/>
                  </a:lnTo>
                  <a:lnTo>
                    <a:pt x="1345" y="9357"/>
                  </a:lnTo>
                  <a:lnTo>
                    <a:pt x="1360" y="9310"/>
                  </a:lnTo>
                  <a:lnTo>
                    <a:pt x="1403" y="9186"/>
                  </a:lnTo>
                  <a:lnTo>
                    <a:pt x="1455" y="9044"/>
                  </a:lnTo>
                  <a:lnTo>
                    <a:pt x="1503" y="8913"/>
                  </a:lnTo>
                  <a:lnTo>
                    <a:pt x="1513" y="8885"/>
                  </a:lnTo>
                  <a:lnTo>
                    <a:pt x="1522" y="8856"/>
                  </a:lnTo>
                  <a:lnTo>
                    <a:pt x="1530" y="8829"/>
                  </a:lnTo>
                  <a:lnTo>
                    <a:pt x="1538" y="8801"/>
                  </a:lnTo>
                  <a:lnTo>
                    <a:pt x="1551" y="8748"/>
                  </a:lnTo>
                  <a:lnTo>
                    <a:pt x="1560" y="8697"/>
                  </a:lnTo>
                  <a:lnTo>
                    <a:pt x="1568" y="8649"/>
                  </a:lnTo>
                  <a:lnTo>
                    <a:pt x="1575" y="8603"/>
                  </a:lnTo>
                  <a:lnTo>
                    <a:pt x="1586" y="8520"/>
                  </a:lnTo>
                  <a:lnTo>
                    <a:pt x="1592" y="8469"/>
                  </a:lnTo>
                  <a:lnTo>
                    <a:pt x="1599" y="8397"/>
                  </a:lnTo>
                  <a:lnTo>
                    <a:pt x="1612" y="8218"/>
                  </a:lnTo>
                  <a:lnTo>
                    <a:pt x="1623" y="8050"/>
                  </a:lnTo>
                  <a:lnTo>
                    <a:pt x="1630" y="7956"/>
                  </a:lnTo>
                  <a:lnTo>
                    <a:pt x="1632" y="7938"/>
                  </a:lnTo>
                  <a:lnTo>
                    <a:pt x="1636" y="7917"/>
                  </a:lnTo>
                  <a:lnTo>
                    <a:pt x="1646" y="7880"/>
                  </a:lnTo>
                  <a:lnTo>
                    <a:pt x="1655" y="7850"/>
                  </a:lnTo>
                  <a:lnTo>
                    <a:pt x="1660" y="7838"/>
                  </a:lnTo>
                  <a:lnTo>
                    <a:pt x="1686" y="7783"/>
                  </a:lnTo>
                  <a:lnTo>
                    <a:pt x="1709" y="7729"/>
                  </a:lnTo>
                  <a:lnTo>
                    <a:pt x="1729" y="7677"/>
                  </a:lnTo>
                  <a:lnTo>
                    <a:pt x="1747" y="7626"/>
                  </a:lnTo>
                  <a:lnTo>
                    <a:pt x="1762" y="7578"/>
                  </a:lnTo>
                  <a:lnTo>
                    <a:pt x="1773" y="7532"/>
                  </a:lnTo>
                  <a:lnTo>
                    <a:pt x="1784" y="7490"/>
                  </a:lnTo>
                  <a:lnTo>
                    <a:pt x="1792" y="7450"/>
                  </a:lnTo>
                  <a:lnTo>
                    <a:pt x="1798" y="7413"/>
                  </a:lnTo>
                  <a:lnTo>
                    <a:pt x="1803" y="7381"/>
                  </a:lnTo>
                  <a:lnTo>
                    <a:pt x="1806" y="7352"/>
                  </a:lnTo>
                  <a:lnTo>
                    <a:pt x="1809" y="7328"/>
                  </a:lnTo>
                  <a:lnTo>
                    <a:pt x="1811" y="7295"/>
                  </a:lnTo>
                  <a:lnTo>
                    <a:pt x="1812" y="7282"/>
                  </a:lnTo>
                  <a:lnTo>
                    <a:pt x="1813" y="7254"/>
                  </a:lnTo>
                  <a:lnTo>
                    <a:pt x="1817" y="7219"/>
                  </a:lnTo>
                  <a:lnTo>
                    <a:pt x="1821" y="7180"/>
                  </a:lnTo>
                  <a:lnTo>
                    <a:pt x="1827" y="7138"/>
                  </a:lnTo>
                  <a:lnTo>
                    <a:pt x="1842" y="7047"/>
                  </a:lnTo>
                  <a:lnTo>
                    <a:pt x="1857" y="6955"/>
                  </a:lnTo>
                  <a:lnTo>
                    <a:pt x="1873" y="6870"/>
                  </a:lnTo>
                  <a:lnTo>
                    <a:pt x="1887" y="6798"/>
                  </a:lnTo>
                  <a:lnTo>
                    <a:pt x="1899" y="6731"/>
                  </a:lnTo>
                  <a:lnTo>
                    <a:pt x="2195" y="6745"/>
                  </a:lnTo>
                  <a:lnTo>
                    <a:pt x="2198" y="6791"/>
                  </a:lnTo>
                  <a:lnTo>
                    <a:pt x="2209" y="6905"/>
                  </a:lnTo>
                  <a:lnTo>
                    <a:pt x="2214" y="6975"/>
                  </a:lnTo>
                  <a:lnTo>
                    <a:pt x="2223" y="7047"/>
                  </a:lnTo>
                  <a:lnTo>
                    <a:pt x="2231" y="7117"/>
                  </a:lnTo>
                  <a:lnTo>
                    <a:pt x="2240" y="7179"/>
                  </a:lnTo>
                  <a:lnTo>
                    <a:pt x="2244" y="7209"/>
                  </a:lnTo>
                  <a:lnTo>
                    <a:pt x="2250" y="7240"/>
                  </a:lnTo>
                  <a:lnTo>
                    <a:pt x="2265" y="7306"/>
                  </a:lnTo>
                  <a:lnTo>
                    <a:pt x="2282" y="7378"/>
                  </a:lnTo>
                  <a:lnTo>
                    <a:pt x="2300" y="7453"/>
                  </a:lnTo>
                  <a:lnTo>
                    <a:pt x="2320" y="7532"/>
                  </a:lnTo>
                  <a:lnTo>
                    <a:pt x="2338" y="7614"/>
                  </a:lnTo>
                  <a:lnTo>
                    <a:pt x="2355" y="7696"/>
                  </a:lnTo>
                  <a:lnTo>
                    <a:pt x="2363" y="7737"/>
                  </a:lnTo>
                  <a:lnTo>
                    <a:pt x="2370" y="7779"/>
                  </a:lnTo>
                  <a:lnTo>
                    <a:pt x="2376" y="7822"/>
                  </a:lnTo>
                  <a:lnTo>
                    <a:pt x="2382" y="7868"/>
                  </a:lnTo>
                  <a:lnTo>
                    <a:pt x="2386" y="7917"/>
                  </a:lnTo>
                  <a:lnTo>
                    <a:pt x="2391" y="7968"/>
                  </a:lnTo>
                  <a:lnTo>
                    <a:pt x="2398" y="8072"/>
                  </a:lnTo>
                  <a:lnTo>
                    <a:pt x="2404" y="8178"/>
                  </a:lnTo>
                  <a:lnTo>
                    <a:pt x="2410" y="8374"/>
                  </a:lnTo>
                  <a:lnTo>
                    <a:pt x="2414" y="8454"/>
                  </a:lnTo>
                  <a:lnTo>
                    <a:pt x="2417" y="8516"/>
                  </a:lnTo>
                  <a:lnTo>
                    <a:pt x="2424" y="8579"/>
                  </a:lnTo>
                  <a:lnTo>
                    <a:pt x="2433" y="8658"/>
                  </a:lnTo>
                  <a:lnTo>
                    <a:pt x="2459" y="8847"/>
                  </a:lnTo>
                  <a:lnTo>
                    <a:pt x="2471" y="8947"/>
                  </a:lnTo>
                  <a:lnTo>
                    <a:pt x="2484" y="9045"/>
                  </a:lnTo>
                  <a:lnTo>
                    <a:pt x="2493" y="9135"/>
                  </a:lnTo>
                  <a:lnTo>
                    <a:pt x="2496" y="9176"/>
                  </a:lnTo>
                  <a:lnTo>
                    <a:pt x="2500" y="9213"/>
                  </a:lnTo>
                  <a:lnTo>
                    <a:pt x="2501" y="9248"/>
                  </a:lnTo>
                  <a:lnTo>
                    <a:pt x="2500" y="9281"/>
                  </a:lnTo>
                  <a:lnTo>
                    <a:pt x="2498" y="9315"/>
                  </a:lnTo>
                  <a:lnTo>
                    <a:pt x="2494" y="9347"/>
                  </a:lnTo>
                  <a:lnTo>
                    <a:pt x="2490" y="9378"/>
                  </a:lnTo>
                  <a:lnTo>
                    <a:pt x="2484" y="9408"/>
                  </a:lnTo>
                  <a:lnTo>
                    <a:pt x="2478" y="9436"/>
                  </a:lnTo>
                  <a:lnTo>
                    <a:pt x="2471" y="9463"/>
                  </a:lnTo>
                  <a:lnTo>
                    <a:pt x="2459" y="9513"/>
                  </a:lnTo>
                  <a:lnTo>
                    <a:pt x="2446" y="9555"/>
                  </a:lnTo>
                  <a:lnTo>
                    <a:pt x="2436" y="9591"/>
                  </a:lnTo>
                  <a:lnTo>
                    <a:pt x="2432" y="9606"/>
                  </a:lnTo>
                  <a:lnTo>
                    <a:pt x="2430" y="9620"/>
                  </a:lnTo>
                  <a:lnTo>
                    <a:pt x="2424" y="9657"/>
                  </a:lnTo>
                  <a:lnTo>
                    <a:pt x="2420" y="9686"/>
                  </a:lnTo>
                  <a:lnTo>
                    <a:pt x="2415" y="9711"/>
                  </a:lnTo>
                  <a:lnTo>
                    <a:pt x="2410" y="9746"/>
                  </a:lnTo>
                  <a:lnTo>
                    <a:pt x="2408" y="9765"/>
                  </a:lnTo>
                  <a:lnTo>
                    <a:pt x="2405" y="9783"/>
                  </a:lnTo>
                  <a:lnTo>
                    <a:pt x="2398" y="9814"/>
                  </a:lnTo>
                  <a:lnTo>
                    <a:pt x="2390" y="9839"/>
                  </a:lnTo>
                  <a:lnTo>
                    <a:pt x="2386" y="9856"/>
                  </a:lnTo>
                  <a:lnTo>
                    <a:pt x="2383" y="9871"/>
                  </a:lnTo>
                  <a:lnTo>
                    <a:pt x="2382" y="9889"/>
                  </a:lnTo>
                  <a:lnTo>
                    <a:pt x="2375" y="9944"/>
                  </a:lnTo>
                  <a:lnTo>
                    <a:pt x="2372" y="9967"/>
                  </a:lnTo>
                  <a:lnTo>
                    <a:pt x="2363" y="10000"/>
                  </a:lnTo>
                  <a:lnTo>
                    <a:pt x="2344" y="10077"/>
                  </a:lnTo>
                  <a:lnTo>
                    <a:pt x="2318" y="10173"/>
                  </a:lnTo>
                  <a:lnTo>
                    <a:pt x="2311" y="10184"/>
                  </a:lnTo>
                  <a:lnTo>
                    <a:pt x="2294" y="10210"/>
                  </a:lnTo>
                  <a:lnTo>
                    <a:pt x="2283" y="10229"/>
                  </a:lnTo>
                  <a:lnTo>
                    <a:pt x="2273" y="10250"/>
                  </a:lnTo>
                  <a:lnTo>
                    <a:pt x="2264" y="10274"/>
                  </a:lnTo>
                  <a:lnTo>
                    <a:pt x="2255" y="10299"/>
                  </a:lnTo>
                  <a:lnTo>
                    <a:pt x="2247" y="10329"/>
                  </a:lnTo>
                  <a:lnTo>
                    <a:pt x="2239" y="10362"/>
                  </a:lnTo>
                  <a:lnTo>
                    <a:pt x="2232" y="10398"/>
                  </a:lnTo>
                  <a:lnTo>
                    <a:pt x="2225" y="10437"/>
                  </a:lnTo>
                  <a:lnTo>
                    <a:pt x="2198" y="10587"/>
                  </a:lnTo>
                  <a:lnTo>
                    <a:pt x="2194" y="10618"/>
                  </a:lnTo>
                  <a:lnTo>
                    <a:pt x="2193" y="10644"/>
                  </a:lnTo>
                  <a:lnTo>
                    <a:pt x="2193" y="10656"/>
                  </a:lnTo>
                  <a:lnTo>
                    <a:pt x="2193" y="10666"/>
                  </a:lnTo>
                  <a:lnTo>
                    <a:pt x="2194" y="10675"/>
                  </a:lnTo>
                  <a:lnTo>
                    <a:pt x="2196" y="10684"/>
                  </a:lnTo>
                  <a:lnTo>
                    <a:pt x="2200" y="10692"/>
                  </a:lnTo>
                  <a:lnTo>
                    <a:pt x="2203" y="10700"/>
                  </a:lnTo>
                  <a:lnTo>
                    <a:pt x="2208" y="10707"/>
                  </a:lnTo>
                  <a:lnTo>
                    <a:pt x="2212" y="10713"/>
                  </a:lnTo>
                  <a:lnTo>
                    <a:pt x="2218" y="10719"/>
                  </a:lnTo>
                  <a:lnTo>
                    <a:pt x="2225" y="10725"/>
                  </a:lnTo>
                  <a:lnTo>
                    <a:pt x="2232" y="10729"/>
                  </a:lnTo>
                  <a:lnTo>
                    <a:pt x="2240" y="10734"/>
                  </a:lnTo>
                  <a:lnTo>
                    <a:pt x="2249" y="10738"/>
                  </a:lnTo>
                  <a:lnTo>
                    <a:pt x="2258" y="10741"/>
                  </a:lnTo>
                  <a:lnTo>
                    <a:pt x="2268" y="10742"/>
                  </a:lnTo>
                  <a:lnTo>
                    <a:pt x="2279" y="10741"/>
                  </a:lnTo>
                  <a:lnTo>
                    <a:pt x="2291" y="10739"/>
                  </a:lnTo>
                  <a:lnTo>
                    <a:pt x="2304" y="10737"/>
                  </a:lnTo>
                  <a:lnTo>
                    <a:pt x="2318" y="10733"/>
                  </a:lnTo>
                  <a:lnTo>
                    <a:pt x="2333" y="10728"/>
                  </a:lnTo>
                  <a:lnTo>
                    <a:pt x="2367" y="10714"/>
                  </a:lnTo>
                  <a:lnTo>
                    <a:pt x="2407" y="10695"/>
                  </a:lnTo>
                  <a:lnTo>
                    <a:pt x="2514" y="10644"/>
                  </a:lnTo>
                  <a:lnTo>
                    <a:pt x="2543" y="10628"/>
                  </a:lnTo>
                  <a:lnTo>
                    <a:pt x="2571" y="10612"/>
                  </a:lnTo>
                  <a:lnTo>
                    <a:pt x="2596" y="10595"/>
                  </a:lnTo>
                  <a:lnTo>
                    <a:pt x="2618" y="10577"/>
                  </a:lnTo>
                  <a:lnTo>
                    <a:pt x="2639" y="10559"/>
                  </a:lnTo>
                  <a:lnTo>
                    <a:pt x="2657" y="10541"/>
                  </a:lnTo>
                  <a:lnTo>
                    <a:pt x="2673" y="10523"/>
                  </a:lnTo>
                  <a:lnTo>
                    <a:pt x="2688" y="10504"/>
                  </a:lnTo>
                  <a:lnTo>
                    <a:pt x="2700" y="10487"/>
                  </a:lnTo>
                  <a:lnTo>
                    <a:pt x="2711" y="10470"/>
                  </a:lnTo>
                  <a:lnTo>
                    <a:pt x="2720" y="10455"/>
                  </a:lnTo>
                  <a:lnTo>
                    <a:pt x="2727" y="10440"/>
                  </a:lnTo>
                  <a:lnTo>
                    <a:pt x="2734" y="10427"/>
                  </a:lnTo>
                  <a:lnTo>
                    <a:pt x="2738" y="10415"/>
                  </a:lnTo>
                  <a:lnTo>
                    <a:pt x="2743" y="10398"/>
                  </a:lnTo>
                  <a:lnTo>
                    <a:pt x="2746" y="10380"/>
                  </a:lnTo>
                  <a:lnTo>
                    <a:pt x="2749" y="10352"/>
                  </a:lnTo>
                  <a:lnTo>
                    <a:pt x="2752" y="10283"/>
                  </a:lnTo>
                  <a:lnTo>
                    <a:pt x="2755" y="10212"/>
                  </a:lnTo>
                  <a:lnTo>
                    <a:pt x="2757" y="10184"/>
                  </a:lnTo>
                  <a:lnTo>
                    <a:pt x="2760" y="10163"/>
                  </a:lnTo>
                  <a:lnTo>
                    <a:pt x="2770" y="10117"/>
                  </a:lnTo>
                  <a:lnTo>
                    <a:pt x="2785" y="10059"/>
                  </a:lnTo>
                  <a:lnTo>
                    <a:pt x="2806" y="9986"/>
                  </a:lnTo>
                  <a:lnTo>
                    <a:pt x="2807" y="9989"/>
                  </a:lnTo>
                  <a:lnTo>
                    <a:pt x="2809" y="10000"/>
                  </a:lnTo>
                  <a:lnTo>
                    <a:pt x="2817" y="10041"/>
                  </a:lnTo>
                  <a:lnTo>
                    <a:pt x="2839" y="10169"/>
                  </a:lnTo>
                  <a:lnTo>
                    <a:pt x="2870" y="10358"/>
                  </a:lnTo>
                  <a:lnTo>
                    <a:pt x="2894" y="10341"/>
                  </a:lnTo>
                  <a:lnTo>
                    <a:pt x="2911" y="10328"/>
                  </a:lnTo>
                  <a:lnTo>
                    <a:pt x="2917" y="10323"/>
                  </a:lnTo>
                  <a:lnTo>
                    <a:pt x="2919" y="10320"/>
                  </a:lnTo>
                  <a:lnTo>
                    <a:pt x="2920" y="10311"/>
                  </a:lnTo>
                  <a:lnTo>
                    <a:pt x="2919" y="10291"/>
                  </a:lnTo>
                  <a:lnTo>
                    <a:pt x="2917" y="10226"/>
                  </a:lnTo>
                  <a:lnTo>
                    <a:pt x="2907" y="10036"/>
                  </a:lnTo>
                  <a:lnTo>
                    <a:pt x="2894" y="9845"/>
                  </a:lnTo>
                  <a:lnTo>
                    <a:pt x="2891" y="9780"/>
                  </a:lnTo>
                  <a:lnTo>
                    <a:pt x="2890" y="9753"/>
                  </a:lnTo>
                  <a:lnTo>
                    <a:pt x="2891" y="9740"/>
                  </a:lnTo>
                  <a:lnTo>
                    <a:pt x="2891" y="9723"/>
                  </a:lnTo>
                  <a:lnTo>
                    <a:pt x="2888" y="9687"/>
                  </a:lnTo>
                  <a:lnTo>
                    <a:pt x="2885" y="9655"/>
                  </a:lnTo>
                  <a:lnTo>
                    <a:pt x="2883" y="9638"/>
                  </a:lnTo>
                  <a:lnTo>
                    <a:pt x="2878" y="9615"/>
                  </a:lnTo>
                  <a:lnTo>
                    <a:pt x="2867" y="9568"/>
                  </a:lnTo>
                  <a:lnTo>
                    <a:pt x="2862" y="9537"/>
                  </a:lnTo>
                  <a:lnTo>
                    <a:pt x="2856" y="9505"/>
                  </a:lnTo>
                  <a:lnTo>
                    <a:pt x="2853" y="9472"/>
                  </a:lnTo>
                  <a:lnTo>
                    <a:pt x="2852" y="9440"/>
                  </a:lnTo>
                  <a:lnTo>
                    <a:pt x="2854" y="9413"/>
                  </a:lnTo>
                  <a:lnTo>
                    <a:pt x="2857" y="9369"/>
                  </a:lnTo>
                  <a:lnTo>
                    <a:pt x="2872" y="9236"/>
                  </a:lnTo>
                  <a:lnTo>
                    <a:pt x="2894" y="9059"/>
                  </a:lnTo>
                  <a:lnTo>
                    <a:pt x="2918" y="8860"/>
                  </a:lnTo>
                  <a:lnTo>
                    <a:pt x="2965" y="8473"/>
                  </a:lnTo>
                  <a:lnTo>
                    <a:pt x="2982" y="8325"/>
                  </a:lnTo>
                  <a:lnTo>
                    <a:pt x="2988" y="8273"/>
                  </a:lnTo>
                  <a:lnTo>
                    <a:pt x="2990" y="8237"/>
                  </a:lnTo>
                  <a:lnTo>
                    <a:pt x="2997" y="8133"/>
                  </a:lnTo>
                  <a:lnTo>
                    <a:pt x="2998" y="8081"/>
                  </a:lnTo>
                  <a:lnTo>
                    <a:pt x="2998" y="8027"/>
                  </a:lnTo>
                  <a:lnTo>
                    <a:pt x="2997" y="7999"/>
                  </a:lnTo>
                  <a:lnTo>
                    <a:pt x="2996" y="7969"/>
                  </a:lnTo>
                  <a:lnTo>
                    <a:pt x="2993" y="7939"/>
                  </a:lnTo>
                  <a:lnTo>
                    <a:pt x="2989" y="7906"/>
                  </a:lnTo>
                  <a:lnTo>
                    <a:pt x="2985" y="7873"/>
                  </a:lnTo>
                  <a:lnTo>
                    <a:pt x="2979" y="7837"/>
                  </a:lnTo>
                  <a:lnTo>
                    <a:pt x="2971" y="7799"/>
                  </a:lnTo>
                  <a:lnTo>
                    <a:pt x="2962" y="7758"/>
                  </a:lnTo>
                  <a:lnTo>
                    <a:pt x="2954" y="7718"/>
                  </a:lnTo>
                  <a:lnTo>
                    <a:pt x="2946" y="7678"/>
                  </a:lnTo>
                  <a:lnTo>
                    <a:pt x="2938" y="7638"/>
                  </a:lnTo>
                  <a:lnTo>
                    <a:pt x="2932" y="7600"/>
                  </a:lnTo>
                  <a:lnTo>
                    <a:pt x="2927" y="7563"/>
                  </a:lnTo>
                  <a:lnTo>
                    <a:pt x="2923" y="7527"/>
                  </a:lnTo>
                  <a:lnTo>
                    <a:pt x="2919" y="7491"/>
                  </a:lnTo>
                  <a:lnTo>
                    <a:pt x="2917" y="7457"/>
                  </a:lnTo>
                  <a:lnTo>
                    <a:pt x="2915" y="7422"/>
                  </a:lnTo>
                  <a:lnTo>
                    <a:pt x="2915" y="7390"/>
                  </a:lnTo>
                  <a:lnTo>
                    <a:pt x="2914" y="7358"/>
                  </a:lnTo>
                  <a:lnTo>
                    <a:pt x="2915" y="7327"/>
                  </a:lnTo>
                  <a:lnTo>
                    <a:pt x="2916" y="7296"/>
                  </a:lnTo>
                  <a:lnTo>
                    <a:pt x="2917" y="7267"/>
                  </a:lnTo>
                  <a:lnTo>
                    <a:pt x="2923" y="7211"/>
                  </a:lnTo>
                  <a:lnTo>
                    <a:pt x="2932" y="7148"/>
                  </a:lnTo>
                  <a:lnTo>
                    <a:pt x="2945" y="7074"/>
                  </a:lnTo>
                  <a:lnTo>
                    <a:pt x="2958" y="6992"/>
                  </a:lnTo>
                  <a:lnTo>
                    <a:pt x="2973" y="6912"/>
                  </a:lnTo>
                  <a:lnTo>
                    <a:pt x="2998" y="6778"/>
                  </a:lnTo>
                  <a:lnTo>
                    <a:pt x="3010" y="6722"/>
                  </a:lnTo>
                  <a:lnTo>
                    <a:pt x="3189" y="6653"/>
                  </a:lnTo>
                  <a:lnTo>
                    <a:pt x="3192" y="6650"/>
                  </a:lnTo>
                  <a:lnTo>
                    <a:pt x="3196" y="6645"/>
                  </a:lnTo>
                  <a:lnTo>
                    <a:pt x="3200" y="6635"/>
                  </a:lnTo>
                  <a:lnTo>
                    <a:pt x="3205" y="6621"/>
                  </a:lnTo>
                  <a:lnTo>
                    <a:pt x="3208" y="6602"/>
                  </a:lnTo>
                  <a:lnTo>
                    <a:pt x="3213" y="6574"/>
                  </a:lnTo>
                  <a:lnTo>
                    <a:pt x="3215" y="6540"/>
                  </a:lnTo>
                  <a:lnTo>
                    <a:pt x="3217" y="6503"/>
                  </a:lnTo>
                  <a:lnTo>
                    <a:pt x="3217" y="6472"/>
                  </a:lnTo>
                  <a:lnTo>
                    <a:pt x="3217" y="6418"/>
                  </a:lnTo>
                  <a:lnTo>
                    <a:pt x="3217" y="6394"/>
                  </a:lnTo>
                  <a:lnTo>
                    <a:pt x="3217" y="6370"/>
                  </a:lnTo>
                  <a:lnTo>
                    <a:pt x="3218" y="6346"/>
                  </a:lnTo>
                  <a:lnTo>
                    <a:pt x="3221" y="6320"/>
                  </a:lnTo>
                  <a:lnTo>
                    <a:pt x="3225" y="6294"/>
                  </a:lnTo>
                  <a:lnTo>
                    <a:pt x="3230" y="6271"/>
                  </a:lnTo>
                  <a:lnTo>
                    <a:pt x="3241" y="6224"/>
                  </a:lnTo>
                  <a:lnTo>
                    <a:pt x="3248" y="6197"/>
                  </a:lnTo>
                  <a:lnTo>
                    <a:pt x="3254" y="6164"/>
                  </a:lnTo>
                  <a:lnTo>
                    <a:pt x="3260" y="6122"/>
                  </a:lnTo>
                  <a:lnTo>
                    <a:pt x="3265" y="6071"/>
                  </a:lnTo>
                  <a:lnTo>
                    <a:pt x="3275" y="5947"/>
                  </a:lnTo>
                  <a:lnTo>
                    <a:pt x="3281" y="5821"/>
                  </a:lnTo>
                  <a:lnTo>
                    <a:pt x="3290" y="5668"/>
                  </a:lnTo>
                  <a:lnTo>
                    <a:pt x="3291" y="5640"/>
                  </a:lnTo>
                  <a:lnTo>
                    <a:pt x="3290" y="5594"/>
                  </a:lnTo>
                  <a:lnTo>
                    <a:pt x="3286" y="5533"/>
                  </a:lnTo>
                  <a:lnTo>
                    <a:pt x="3284" y="5500"/>
                  </a:lnTo>
                  <a:lnTo>
                    <a:pt x="3280" y="5464"/>
                  </a:lnTo>
                  <a:lnTo>
                    <a:pt x="3271" y="5378"/>
                  </a:lnTo>
                  <a:lnTo>
                    <a:pt x="3261" y="5275"/>
                  </a:lnTo>
                  <a:lnTo>
                    <a:pt x="3246" y="5118"/>
                  </a:lnTo>
                  <a:lnTo>
                    <a:pt x="3241" y="5088"/>
                  </a:lnTo>
                  <a:lnTo>
                    <a:pt x="3233" y="5043"/>
                  </a:lnTo>
                  <a:lnTo>
                    <a:pt x="3209" y="4928"/>
                  </a:lnTo>
                  <a:lnTo>
                    <a:pt x="3186" y="4821"/>
                  </a:lnTo>
                  <a:lnTo>
                    <a:pt x="3174" y="4768"/>
                  </a:lnTo>
                  <a:lnTo>
                    <a:pt x="3170" y="4751"/>
                  </a:lnTo>
                  <a:lnTo>
                    <a:pt x="3165" y="4724"/>
                  </a:lnTo>
                  <a:lnTo>
                    <a:pt x="3161" y="4706"/>
                  </a:lnTo>
                  <a:lnTo>
                    <a:pt x="3159" y="4686"/>
                  </a:lnTo>
                  <a:lnTo>
                    <a:pt x="3158" y="4664"/>
                  </a:lnTo>
                  <a:lnTo>
                    <a:pt x="3157" y="4640"/>
                  </a:lnTo>
                  <a:lnTo>
                    <a:pt x="3155" y="4627"/>
                  </a:lnTo>
                  <a:lnTo>
                    <a:pt x="3153" y="4613"/>
                  </a:lnTo>
                  <a:lnTo>
                    <a:pt x="3151" y="4599"/>
                  </a:lnTo>
                  <a:lnTo>
                    <a:pt x="3147" y="4585"/>
                  </a:lnTo>
                  <a:lnTo>
                    <a:pt x="3138" y="4557"/>
                  </a:lnTo>
                  <a:lnTo>
                    <a:pt x="3128" y="4530"/>
                  </a:lnTo>
                  <a:lnTo>
                    <a:pt x="3118" y="4505"/>
                  </a:lnTo>
                  <a:lnTo>
                    <a:pt x="3108" y="4484"/>
                  </a:lnTo>
                  <a:lnTo>
                    <a:pt x="3097" y="4459"/>
                  </a:lnTo>
                  <a:lnTo>
                    <a:pt x="3092" y="4440"/>
                  </a:lnTo>
                  <a:lnTo>
                    <a:pt x="3088" y="4408"/>
                  </a:lnTo>
                  <a:lnTo>
                    <a:pt x="3082" y="4365"/>
                  </a:lnTo>
                  <a:lnTo>
                    <a:pt x="3081" y="4341"/>
                  </a:lnTo>
                  <a:lnTo>
                    <a:pt x="3080" y="4316"/>
                  </a:lnTo>
                  <a:lnTo>
                    <a:pt x="3077" y="4301"/>
                  </a:lnTo>
                  <a:lnTo>
                    <a:pt x="3075" y="4283"/>
                  </a:lnTo>
                  <a:lnTo>
                    <a:pt x="3071" y="4262"/>
                  </a:lnTo>
                  <a:lnTo>
                    <a:pt x="3065" y="4239"/>
                  </a:lnTo>
                  <a:lnTo>
                    <a:pt x="3050" y="4189"/>
                  </a:lnTo>
                  <a:lnTo>
                    <a:pt x="3033" y="4136"/>
                  </a:lnTo>
                  <a:lnTo>
                    <a:pt x="3016" y="4087"/>
                  </a:lnTo>
                  <a:lnTo>
                    <a:pt x="3001" y="4043"/>
                  </a:lnTo>
                  <a:lnTo>
                    <a:pt x="2982" y="3995"/>
                  </a:lnTo>
                  <a:lnTo>
                    <a:pt x="2975" y="3977"/>
                  </a:lnTo>
                  <a:lnTo>
                    <a:pt x="2970" y="3951"/>
                  </a:lnTo>
                  <a:lnTo>
                    <a:pt x="2966" y="3938"/>
                  </a:lnTo>
                  <a:lnTo>
                    <a:pt x="2965" y="3923"/>
                  </a:lnTo>
                  <a:lnTo>
                    <a:pt x="2964" y="3907"/>
                  </a:lnTo>
                  <a:lnTo>
                    <a:pt x="2963" y="3890"/>
                  </a:lnTo>
                  <a:lnTo>
                    <a:pt x="2964" y="3872"/>
                  </a:lnTo>
                  <a:lnTo>
                    <a:pt x="2966" y="3856"/>
                  </a:lnTo>
                  <a:lnTo>
                    <a:pt x="2970" y="3823"/>
                  </a:lnTo>
                  <a:lnTo>
                    <a:pt x="2971" y="3804"/>
                  </a:lnTo>
                  <a:lnTo>
                    <a:pt x="2971" y="3781"/>
                  </a:lnTo>
                  <a:lnTo>
                    <a:pt x="2969" y="3754"/>
                  </a:lnTo>
                  <a:lnTo>
                    <a:pt x="2965" y="3723"/>
                  </a:lnTo>
                  <a:lnTo>
                    <a:pt x="2959" y="3675"/>
                  </a:lnTo>
                  <a:lnTo>
                    <a:pt x="2955" y="3655"/>
                  </a:lnTo>
                  <a:lnTo>
                    <a:pt x="2954" y="3648"/>
                  </a:lnTo>
                  <a:lnTo>
                    <a:pt x="2954" y="3636"/>
                  </a:lnTo>
                  <a:lnTo>
                    <a:pt x="2955" y="3632"/>
                  </a:lnTo>
                  <a:lnTo>
                    <a:pt x="2956" y="3626"/>
                  </a:lnTo>
                  <a:lnTo>
                    <a:pt x="2961" y="3613"/>
                  </a:lnTo>
                  <a:lnTo>
                    <a:pt x="2966" y="3598"/>
                  </a:lnTo>
                  <a:lnTo>
                    <a:pt x="2974" y="3585"/>
                  </a:lnTo>
                  <a:lnTo>
                    <a:pt x="2988" y="3561"/>
                  </a:lnTo>
                  <a:lnTo>
                    <a:pt x="2994" y="3551"/>
                  </a:lnTo>
                  <a:lnTo>
                    <a:pt x="2996" y="3558"/>
                  </a:lnTo>
                  <a:lnTo>
                    <a:pt x="2998" y="3579"/>
                  </a:lnTo>
                  <a:lnTo>
                    <a:pt x="3000" y="3593"/>
                  </a:lnTo>
                  <a:lnTo>
                    <a:pt x="3001" y="3609"/>
                  </a:lnTo>
                  <a:lnTo>
                    <a:pt x="3001" y="3625"/>
                  </a:lnTo>
                  <a:lnTo>
                    <a:pt x="2998" y="3642"/>
                  </a:lnTo>
                  <a:lnTo>
                    <a:pt x="2997" y="3659"/>
                  </a:lnTo>
                  <a:lnTo>
                    <a:pt x="2997" y="3677"/>
                  </a:lnTo>
                  <a:lnTo>
                    <a:pt x="2998" y="3696"/>
                  </a:lnTo>
                  <a:lnTo>
                    <a:pt x="3001" y="3715"/>
                  </a:lnTo>
                  <a:lnTo>
                    <a:pt x="3009" y="3760"/>
                  </a:lnTo>
                  <a:lnTo>
                    <a:pt x="3020" y="3815"/>
                  </a:lnTo>
                  <a:lnTo>
                    <a:pt x="3032" y="3875"/>
                  </a:lnTo>
                  <a:lnTo>
                    <a:pt x="3041" y="3933"/>
                  </a:lnTo>
                  <a:lnTo>
                    <a:pt x="3049" y="3990"/>
                  </a:lnTo>
                  <a:lnTo>
                    <a:pt x="3058" y="4045"/>
                  </a:lnTo>
                  <a:lnTo>
                    <a:pt x="3068" y="4106"/>
                  </a:lnTo>
                  <a:lnTo>
                    <a:pt x="3073" y="4139"/>
                  </a:lnTo>
                  <a:lnTo>
                    <a:pt x="3080" y="4173"/>
                  </a:lnTo>
                  <a:lnTo>
                    <a:pt x="3087" y="4206"/>
                  </a:lnTo>
                  <a:lnTo>
                    <a:pt x="3095" y="4237"/>
                  </a:lnTo>
                  <a:lnTo>
                    <a:pt x="3105" y="4265"/>
                  </a:lnTo>
                  <a:lnTo>
                    <a:pt x="3110" y="4279"/>
                  </a:lnTo>
                  <a:lnTo>
                    <a:pt x="3116" y="4291"/>
                  </a:lnTo>
                  <a:lnTo>
                    <a:pt x="3122" y="4303"/>
                  </a:lnTo>
                  <a:lnTo>
                    <a:pt x="3128" y="4316"/>
                  </a:lnTo>
                  <a:lnTo>
                    <a:pt x="3141" y="4347"/>
                  </a:lnTo>
                  <a:lnTo>
                    <a:pt x="3152" y="4380"/>
                  </a:lnTo>
                  <a:lnTo>
                    <a:pt x="3163" y="4417"/>
                  </a:lnTo>
                  <a:lnTo>
                    <a:pt x="3188" y="4488"/>
                  </a:lnTo>
                  <a:lnTo>
                    <a:pt x="3199" y="4521"/>
                  </a:lnTo>
                  <a:lnTo>
                    <a:pt x="3210" y="4551"/>
                  </a:lnTo>
                  <a:lnTo>
                    <a:pt x="3221" y="4576"/>
                  </a:lnTo>
                  <a:lnTo>
                    <a:pt x="3229" y="4597"/>
                  </a:lnTo>
                  <a:lnTo>
                    <a:pt x="3236" y="4615"/>
                  </a:lnTo>
                  <a:lnTo>
                    <a:pt x="3239" y="4631"/>
                  </a:lnTo>
                  <a:lnTo>
                    <a:pt x="3247" y="4660"/>
                  </a:lnTo>
                  <a:lnTo>
                    <a:pt x="3254" y="4691"/>
                  </a:lnTo>
                  <a:lnTo>
                    <a:pt x="3261" y="4709"/>
                  </a:lnTo>
                  <a:lnTo>
                    <a:pt x="3269" y="4730"/>
                  </a:lnTo>
                  <a:lnTo>
                    <a:pt x="3288" y="4778"/>
                  </a:lnTo>
                  <a:lnTo>
                    <a:pt x="3309" y="4828"/>
                  </a:lnTo>
                  <a:lnTo>
                    <a:pt x="3318" y="4853"/>
                  </a:lnTo>
                  <a:lnTo>
                    <a:pt x="3325" y="4876"/>
                  </a:lnTo>
                  <a:lnTo>
                    <a:pt x="3332" y="4897"/>
                  </a:lnTo>
                  <a:lnTo>
                    <a:pt x="3338" y="4912"/>
                  </a:lnTo>
                  <a:lnTo>
                    <a:pt x="3342" y="4925"/>
                  </a:lnTo>
                  <a:lnTo>
                    <a:pt x="3348" y="4936"/>
                  </a:lnTo>
                  <a:lnTo>
                    <a:pt x="3358" y="4957"/>
                  </a:lnTo>
                  <a:lnTo>
                    <a:pt x="3364" y="4969"/>
                  </a:lnTo>
                  <a:lnTo>
                    <a:pt x="3370" y="4984"/>
                  </a:lnTo>
                  <a:lnTo>
                    <a:pt x="3413" y="5123"/>
                  </a:lnTo>
                  <a:lnTo>
                    <a:pt x="3450" y="5239"/>
                  </a:lnTo>
                  <a:lnTo>
                    <a:pt x="3456" y="5255"/>
                  </a:lnTo>
                  <a:lnTo>
                    <a:pt x="3465" y="5279"/>
                  </a:lnTo>
                  <a:lnTo>
                    <a:pt x="3469" y="5293"/>
                  </a:lnTo>
                  <a:lnTo>
                    <a:pt x="3473" y="5307"/>
                  </a:lnTo>
                  <a:lnTo>
                    <a:pt x="3476" y="5323"/>
                  </a:lnTo>
                  <a:lnTo>
                    <a:pt x="3479" y="5341"/>
                  </a:lnTo>
                  <a:lnTo>
                    <a:pt x="3481" y="5369"/>
                  </a:lnTo>
                  <a:lnTo>
                    <a:pt x="3483" y="5381"/>
                  </a:lnTo>
                  <a:lnTo>
                    <a:pt x="3487" y="5392"/>
                  </a:lnTo>
                  <a:lnTo>
                    <a:pt x="3491" y="5404"/>
                  </a:lnTo>
                  <a:lnTo>
                    <a:pt x="3496" y="5416"/>
                  </a:lnTo>
                  <a:lnTo>
                    <a:pt x="3511" y="5448"/>
                  </a:lnTo>
                  <a:lnTo>
                    <a:pt x="3516" y="5459"/>
                  </a:lnTo>
                  <a:lnTo>
                    <a:pt x="3521" y="5471"/>
                  </a:lnTo>
                  <a:lnTo>
                    <a:pt x="3529" y="5499"/>
                  </a:lnTo>
                  <a:lnTo>
                    <a:pt x="3537" y="5530"/>
                  </a:lnTo>
                  <a:lnTo>
                    <a:pt x="3545" y="5561"/>
                  </a:lnTo>
                  <a:lnTo>
                    <a:pt x="3555" y="5613"/>
                  </a:lnTo>
                  <a:lnTo>
                    <a:pt x="3560" y="5635"/>
                  </a:lnTo>
                  <a:lnTo>
                    <a:pt x="3652" y="5615"/>
                  </a:lnTo>
                  <a:lnTo>
                    <a:pt x="3661" y="5650"/>
                  </a:lnTo>
                  <a:lnTo>
                    <a:pt x="3668" y="5683"/>
                  </a:lnTo>
                  <a:lnTo>
                    <a:pt x="3675" y="5718"/>
                  </a:lnTo>
                  <a:lnTo>
                    <a:pt x="3679" y="5749"/>
                  </a:lnTo>
                  <a:lnTo>
                    <a:pt x="3684" y="5781"/>
                  </a:lnTo>
                  <a:lnTo>
                    <a:pt x="3688" y="5801"/>
                  </a:lnTo>
                  <a:lnTo>
                    <a:pt x="3695" y="5828"/>
                  </a:lnTo>
                  <a:lnTo>
                    <a:pt x="3704" y="5861"/>
                  </a:lnTo>
                  <a:lnTo>
                    <a:pt x="3717" y="5903"/>
                  </a:lnTo>
                  <a:lnTo>
                    <a:pt x="3742" y="5983"/>
                  </a:lnTo>
                  <a:lnTo>
                    <a:pt x="3751" y="6010"/>
                  </a:lnTo>
                  <a:lnTo>
                    <a:pt x="3761" y="6032"/>
                  </a:lnTo>
                  <a:lnTo>
                    <a:pt x="3769" y="6050"/>
                  </a:lnTo>
                  <a:lnTo>
                    <a:pt x="3777" y="6064"/>
                  </a:lnTo>
                  <a:lnTo>
                    <a:pt x="3785" y="6075"/>
                  </a:lnTo>
                  <a:lnTo>
                    <a:pt x="3794" y="6086"/>
                  </a:lnTo>
                  <a:lnTo>
                    <a:pt x="3805" y="6098"/>
                  </a:lnTo>
                  <a:lnTo>
                    <a:pt x="3817" y="6116"/>
                  </a:lnTo>
                  <a:lnTo>
                    <a:pt x="3842" y="6156"/>
                  </a:lnTo>
                  <a:lnTo>
                    <a:pt x="3857" y="6179"/>
                  </a:lnTo>
                  <a:lnTo>
                    <a:pt x="3872" y="6200"/>
                  </a:lnTo>
                  <a:lnTo>
                    <a:pt x="3888" y="6221"/>
                  </a:lnTo>
                  <a:lnTo>
                    <a:pt x="3904" y="6240"/>
                  </a:lnTo>
                  <a:lnTo>
                    <a:pt x="3920" y="6255"/>
                  </a:lnTo>
                  <a:lnTo>
                    <a:pt x="3936" y="6268"/>
                  </a:lnTo>
                  <a:lnTo>
                    <a:pt x="3952" y="6278"/>
                  </a:lnTo>
                  <a:lnTo>
                    <a:pt x="3968" y="6285"/>
                  </a:lnTo>
                  <a:lnTo>
                    <a:pt x="3986" y="6290"/>
                  </a:lnTo>
                  <a:lnTo>
                    <a:pt x="4007" y="6293"/>
                  </a:lnTo>
                  <a:lnTo>
                    <a:pt x="4031" y="6294"/>
                  </a:lnTo>
                  <a:lnTo>
                    <a:pt x="4059" y="6294"/>
                  </a:lnTo>
                  <a:lnTo>
                    <a:pt x="4072" y="6294"/>
                  </a:lnTo>
                  <a:lnTo>
                    <a:pt x="4084" y="6293"/>
                  </a:lnTo>
                  <a:lnTo>
                    <a:pt x="4094" y="6291"/>
                  </a:lnTo>
                  <a:lnTo>
                    <a:pt x="4102" y="6289"/>
                  </a:lnTo>
                  <a:lnTo>
                    <a:pt x="4108" y="6286"/>
                  </a:lnTo>
                  <a:lnTo>
                    <a:pt x="4114" y="6284"/>
                  </a:lnTo>
                  <a:lnTo>
                    <a:pt x="4117" y="6281"/>
                  </a:lnTo>
                  <a:lnTo>
                    <a:pt x="4120" y="6277"/>
                  </a:lnTo>
                  <a:lnTo>
                    <a:pt x="4122" y="6273"/>
                  </a:lnTo>
                  <a:lnTo>
                    <a:pt x="4123" y="6269"/>
                  </a:lnTo>
                  <a:lnTo>
                    <a:pt x="4123" y="6260"/>
                  </a:lnTo>
                  <a:lnTo>
                    <a:pt x="4120" y="6252"/>
                  </a:lnTo>
                  <a:lnTo>
                    <a:pt x="4118" y="6244"/>
                  </a:lnTo>
                  <a:lnTo>
                    <a:pt x="4116" y="6237"/>
                  </a:lnTo>
                  <a:lnTo>
                    <a:pt x="4111" y="6232"/>
                  </a:lnTo>
                  <a:lnTo>
                    <a:pt x="4106" y="6229"/>
                  </a:lnTo>
                  <a:lnTo>
                    <a:pt x="4100" y="6227"/>
                  </a:lnTo>
                  <a:lnTo>
                    <a:pt x="4087" y="6224"/>
                  </a:lnTo>
                  <a:lnTo>
                    <a:pt x="4083" y="6222"/>
                  </a:lnTo>
                  <a:lnTo>
                    <a:pt x="4078" y="6220"/>
                  </a:lnTo>
                  <a:lnTo>
                    <a:pt x="4076" y="6216"/>
                  </a:lnTo>
                  <a:lnTo>
                    <a:pt x="4073" y="6214"/>
                  </a:lnTo>
                  <a:lnTo>
                    <a:pt x="4072" y="6211"/>
                  </a:lnTo>
                  <a:lnTo>
                    <a:pt x="4072" y="6208"/>
                  </a:lnTo>
                  <a:lnTo>
                    <a:pt x="4073" y="6205"/>
                  </a:lnTo>
                  <a:lnTo>
                    <a:pt x="4075" y="6204"/>
                  </a:lnTo>
                  <a:lnTo>
                    <a:pt x="4083" y="6203"/>
                  </a:lnTo>
                  <a:lnTo>
                    <a:pt x="4091" y="6200"/>
                  </a:lnTo>
                  <a:lnTo>
                    <a:pt x="4097" y="6197"/>
                  </a:lnTo>
                  <a:lnTo>
                    <a:pt x="4104" y="6193"/>
                  </a:lnTo>
                  <a:lnTo>
                    <a:pt x="4111" y="6188"/>
                  </a:lnTo>
                  <a:lnTo>
                    <a:pt x="4118" y="6182"/>
                  </a:lnTo>
                  <a:lnTo>
                    <a:pt x="4130" y="6169"/>
                  </a:lnTo>
                  <a:lnTo>
                    <a:pt x="4139" y="6156"/>
                  </a:lnTo>
                  <a:lnTo>
                    <a:pt x="4147" y="6144"/>
                  </a:lnTo>
                  <a:lnTo>
                    <a:pt x="4153" y="6134"/>
                  </a:lnTo>
                  <a:lnTo>
                    <a:pt x="4162" y="6134"/>
                  </a:lnTo>
                  <a:lnTo>
                    <a:pt x="4182" y="6135"/>
                  </a:lnTo>
                  <a:lnTo>
                    <a:pt x="4209" y="6134"/>
                  </a:lnTo>
                  <a:lnTo>
                    <a:pt x="4221" y="6133"/>
                  </a:lnTo>
                  <a:lnTo>
                    <a:pt x="4233" y="6130"/>
                  </a:lnTo>
                  <a:lnTo>
                    <a:pt x="4238" y="6128"/>
                  </a:lnTo>
                  <a:lnTo>
                    <a:pt x="4242" y="6124"/>
                  </a:lnTo>
                  <a:lnTo>
                    <a:pt x="4246" y="6119"/>
                  </a:lnTo>
                  <a:lnTo>
                    <a:pt x="4249" y="6112"/>
                  </a:lnTo>
                  <a:lnTo>
                    <a:pt x="4255" y="6098"/>
                  </a:lnTo>
                  <a:lnTo>
                    <a:pt x="4258" y="6082"/>
                  </a:lnTo>
                  <a:lnTo>
                    <a:pt x="4259" y="6066"/>
                  </a:lnTo>
                  <a:lnTo>
                    <a:pt x="4260" y="6052"/>
                  </a:lnTo>
                  <a:lnTo>
                    <a:pt x="4260" y="6040"/>
                  </a:lnTo>
                  <a:lnTo>
                    <a:pt x="4266" y="6038"/>
                  </a:lnTo>
                  <a:lnTo>
                    <a:pt x="4269" y="6034"/>
                  </a:lnTo>
                  <a:lnTo>
                    <a:pt x="4272" y="6031"/>
                  </a:lnTo>
                  <a:lnTo>
                    <a:pt x="4274" y="6026"/>
                  </a:lnTo>
                  <a:lnTo>
                    <a:pt x="4274" y="6022"/>
                  </a:lnTo>
                  <a:lnTo>
                    <a:pt x="4274" y="6016"/>
                  </a:lnTo>
                  <a:lnTo>
                    <a:pt x="4272" y="6004"/>
                  </a:lnTo>
                  <a:lnTo>
                    <a:pt x="4267" y="5993"/>
                  </a:lnTo>
                  <a:lnTo>
                    <a:pt x="4263" y="5981"/>
                  </a:lnTo>
                  <a:lnTo>
                    <a:pt x="4255" y="5964"/>
                  </a:lnTo>
                  <a:lnTo>
                    <a:pt x="4244" y="5939"/>
                  </a:lnTo>
                  <a:lnTo>
                    <a:pt x="4226" y="5898"/>
                  </a:lnTo>
                  <a:lnTo>
                    <a:pt x="4206" y="5854"/>
                  </a:lnTo>
                  <a:lnTo>
                    <a:pt x="4199" y="5836"/>
                  </a:lnTo>
                  <a:lnTo>
                    <a:pt x="4195" y="5821"/>
                  </a:lnTo>
                  <a:lnTo>
                    <a:pt x="4189" y="5791"/>
                  </a:lnTo>
                  <a:lnTo>
                    <a:pt x="4182" y="5753"/>
                  </a:lnTo>
                  <a:lnTo>
                    <a:pt x="4174" y="5718"/>
                  </a:lnTo>
                  <a:lnTo>
                    <a:pt x="4171" y="5703"/>
                  </a:lnTo>
                  <a:lnTo>
                    <a:pt x="4169" y="5693"/>
                  </a:lnTo>
                  <a:lnTo>
                    <a:pt x="4166" y="5687"/>
                  </a:lnTo>
                  <a:lnTo>
                    <a:pt x="4162" y="5681"/>
                  </a:lnTo>
                  <a:lnTo>
                    <a:pt x="4151" y="5667"/>
                  </a:lnTo>
                  <a:lnTo>
                    <a:pt x="4138" y="5651"/>
                  </a:lnTo>
                  <a:lnTo>
                    <a:pt x="4122" y="5634"/>
                  </a:lnTo>
                  <a:lnTo>
                    <a:pt x="4089" y="5602"/>
                  </a:lnTo>
                  <a:lnTo>
                    <a:pt x="4070" y="5581"/>
                  </a:lnTo>
                  <a:lnTo>
                    <a:pt x="4062" y="5572"/>
                  </a:lnTo>
                  <a:lnTo>
                    <a:pt x="4051" y="5561"/>
                  </a:lnTo>
                  <a:lnTo>
                    <a:pt x="4023" y="5534"/>
                  </a:lnTo>
                  <a:lnTo>
                    <a:pt x="3986" y="5500"/>
                  </a:lnTo>
                  <a:lnTo>
                    <a:pt x="3989" y="5495"/>
                  </a:lnTo>
                  <a:lnTo>
                    <a:pt x="3994" y="5486"/>
                  </a:lnTo>
                  <a:lnTo>
                    <a:pt x="3995" y="5483"/>
                  </a:lnTo>
                  <a:lnTo>
                    <a:pt x="3994" y="5479"/>
                  </a:lnTo>
                  <a:lnTo>
                    <a:pt x="3991" y="5468"/>
                  </a:lnTo>
                  <a:lnTo>
                    <a:pt x="3985" y="5455"/>
                  </a:lnTo>
                  <a:lnTo>
                    <a:pt x="3977" y="5445"/>
                  </a:lnTo>
                  <a:lnTo>
                    <a:pt x="3970" y="5432"/>
                  </a:lnTo>
                  <a:lnTo>
                    <a:pt x="3962" y="5415"/>
                  </a:lnTo>
                  <a:lnTo>
                    <a:pt x="3955" y="5396"/>
                  </a:lnTo>
                  <a:lnTo>
                    <a:pt x="3950" y="5375"/>
                  </a:lnTo>
                  <a:lnTo>
                    <a:pt x="3946" y="5365"/>
                  </a:lnTo>
                  <a:lnTo>
                    <a:pt x="3942" y="5357"/>
                  </a:lnTo>
                  <a:lnTo>
                    <a:pt x="3932" y="5342"/>
                  </a:lnTo>
                  <a:lnTo>
                    <a:pt x="3928" y="5334"/>
                  </a:lnTo>
                  <a:lnTo>
                    <a:pt x="3924" y="5323"/>
                  </a:lnTo>
                  <a:lnTo>
                    <a:pt x="3921" y="5311"/>
                  </a:lnTo>
                  <a:lnTo>
                    <a:pt x="3919" y="5296"/>
                  </a:lnTo>
                  <a:lnTo>
                    <a:pt x="3915" y="5280"/>
                  </a:lnTo>
                  <a:lnTo>
                    <a:pt x="3912" y="5270"/>
                  </a:lnTo>
                  <a:lnTo>
                    <a:pt x="3907" y="5260"/>
                  </a:lnTo>
                  <a:lnTo>
                    <a:pt x="3902" y="5252"/>
                  </a:lnTo>
                  <a:lnTo>
                    <a:pt x="3896" y="5246"/>
                  </a:lnTo>
                  <a:lnTo>
                    <a:pt x="3890" y="5237"/>
                  </a:lnTo>
                  <a:lnTo>
                    <a:pt x="3884" y="5227"/>
                  </a:lnTo>
                  <a:lnTo>
                    <a:pt x="3881" y="5213"/>
                  </a:lnTo>
                  <a:lnTo>
                    <a:pt x="3872" y="5182"/>
                  </a:lnTo>
                  <a:lnTo>
                    <a:pt x="3863" y="5150"/>
                  </a:lnTo>
                  <a:lnTo>
                    <a:pt x="3852" y="5118"/>
                  </a:lnTo>
                  <a:lnTo>
                    <a:pt x="3849" y="5103"/>
                  </a:lnTo>
                  <a:lnTo>
                    <a:pt x="3846" y="5087"/>
                  </a:lnTo>
                  <a:lnTo>
                    <a:pt x="3843" y="5072"/>
                  </a:lnTo>
                  <a:lnTo>
                    <a:pt x="3837" y="5059"/>
                  </a:lnTo>
                  <a:lnTo>
                    <a:pt x="3830" y="5045"/>
                  </a:lnTo>
                  <a:lnTo>
                    <a:pt x="3824" y="5032"/>
                  </a:lnTo>
                  <a:lnTo>
                    <a:pt x="3816" y="5019"/>
                  </a:lnTo>
                  <a:lnTo>
                    <a:pt x="3810" y="5003"/>
                  </a:lnTo>
                  <a:lnTo>
                    <a:pt x="3804" y="4986"/>
                  </a:lnTo>
                  <a:lnTo>
                    <a:pt x="3803" y="4976"/>
                  </a:lnTo>
                  <a:lnTo>
                    <a:pt x="3801" y="4967"/>
                  </a:lnTo>
                  <a:lnTo>
                    <a:pt x="3797" y="4941"/>
                  </a:lnTo>
                  <a:lnTo>
                    <a:pt x="3791" y="4906"/>
                  </a:lnTo>
                  <a:lnTo>
                    <a:pt x="3774" y="4826"/>
                  </a:lnTo>
                  <a:lnTo>
                    <a:pt x="3757" y="4750"/>
                  </a:lnTo>
                  <a:lnTo>
                    <a:pt x="3750" y="4721"/>
                  </a:lnTo>
                  <a:lnTo>
                    <a:pt x="3747" y="4701"/>
                  </a:lnTo>
                  <a:lnTo>
                    <a:pt x="3744" y="4688"/>
                  </a:lnTo>
                  <a:lnTo>
                    <a:pt x="3740" y="4676"/>
                  </a:lnTo>
                  <a:lnTo>
                    <a:pt x="3734" y="4664"/>
                  </a:lnTo>
                  <a:lnTo>
                    <a:pt x="3730" y="4653"/>
                  </a:lnTo>
                  <a:lnTo>
                    <a:pt x="3724" y="4641"/>
                  </a:lnTo>
                  <a:lnTo>
                    <a:pt x="3718" y="4630"/>
                  </a:lnTo>
                  <a:lnTo>
                    <a:pt x="3715" y="4619"/>
                  </a:lnTo>
                  <a:lnTo>
                    <a:pt x="3712" y="4606"/>
                  </a:lnTo>
                  <a:lnTo>
                    <a:pt x="3706" y="4557"/>
                  </a:lnTo>
                  <a:lnTo>
                    <a:pt x="3693" y="4479"/>
                  </a:lnTo>
                  <a:lnTo>
                    <a:pt x="3681" y="4395"/>
                  </a:lnTo>
                  <a:lnTo>
                    <a:pt x="3676" y="4359"/>
                  </a:lnTo>
                  <a:lnTo>
                    <a:pt x="3673" y="4331"/>
                  </a:lnTo>
                  <a:lnTo>
                    <a:pt x="3670" y="4294"/>
                  </a:lnTo>
                  <a:lnTo>
                    <a:pt x="3668" y="4271"/>
                  </a:lnTo>
                  <a:lnTo>
                    <a:pt x="3667" y="4253"/>
                  </a:lnTo>
                  <a:lnTo>
                    <a:pt x="3665" y="4230"/>
                  </a:lnTo>
                  <a:lnTo>
                    <a:pt x="3664" y="4216"/>
                  </a:lnTo>
                  <a:lnTo>
                    <a:pt x="3662" y="4202"/>
                  </a:lnTo>
                  <a:lnTo>
                    <a:pt x="3654" y="4174"/>
                  </a:lnTo>
                  <a:lnTo>
                    <a:pt x="3651" y="4159"/>
                  </a:lnTo>
                  <a:lnTo>
                    <a:pt x="3646" y="4143"/>
                  </a:lnTo>
                  <a:lnTo>
                    <a:pt x="3644" y="4124"/>
                  </a:lnTo>
                  <a:lnTo>
                    <a:pt x="3641" y="4105"/>
                  </a:lnTo>
                  <a:lnTo>
                    <a:pt x="3640" y="4086"/>
                  </a:lnTo>
                  <a:lnTo>
                    <a:pt x="3638" y="4068"/>
                  </a:lnTo>
                  <a:lnTo>
                    <a:pt x="3632" y="4040"/>
                  </a:lnTo>
                  <a:lnTo>
                    <a:pt x="3629" y="4026"/>
                  </a:lnTo>
                  <a:lnTo>
                    <a:pt x="3626" y="4011"/>
                  </a:lnTo>
                  <a:lnTo>
                    <a:pt x="3625" y="3994"/>
                  </a:lnTo>
                  <a:lnTo>
                    <a:pt x="3625" y="3974"/>
                  </a:lnTo>
                  <a:lnTo>
                    <a:pt x="3624" y="3956"/>
                  </a:lnTo>
                  <a:lnTo>
                    <a:pt x="3621" y="3940"/>
                  </a:lnTo>
                  <a:lnTo>
                    <a:pt x="3615" y="3927"/>
                  </a:lnTo>
                  <a:lnTo>
                    <a:pt x="3609" y="3916"/>
                  </a:lnTo>
                  <a:lnTo>
                    <a:pt x="3604" y="3904"/>
                  </a:lnTo>
                  <a:lnTo>
                    <a:pt x="3598" y="3892"/>
                  </a:lnTo>
                  <a:lnTo>
                    <a:pt x="3592" y="3878"/>
                  </a:lnTo>
                  <a:lnTo>
                    <a:pt x="3589" y="3861"/>
                  </a:lnTo>
                  <a:lnTo>
                    <a:pt x="3584" y="3840"/>
                  </a:lnTo>
                  <a:lnTo>
                    <a:pt x="3577" y="3817"/>
                  </a:lnTo>
                  <a:lnTo>
                    <a:pt x="3560" y="3766"/>
                  </a:lnTo>
                  <a:lnTo>
                    <a:pt x="3552" y="3740"/>
                  </a:lnTo>
                  <a:lnTo>
                    <a:pt x="3545" y="3715"/>
                  </a:lnTo>
                  <a:lnTo>
                    <a:pt x="3539" y="3692"/>
                  </a:lnTo>
                  <a:lnTo>
                    <a:pt x="3538" y="3682"/>
                  </a:lnTo>
                  <a:lnTo>
                    <a:pt x="3537" y="3673"/>
                  </a:lnTo>
                  <a:lnTo>
                    <a:pt x="3535" y="3644"/>
                  </a:lnTo>
                  <a:lnTo>
                    <a:pt x="3531" y="3622"/>
                  </a:lnTo>
                  <a:lnTo>
                    <a:pt x="3526" y="3596"/>
                  </a:lnTo>
                  <a:lnTo>
                    <a:pt x="3519" y="3557"/>
                  </a:lnTo>
                  <a:lnTo>
                    <a:pt x="3473" y="3287"/>
                  </a:lnTo>
                  <a:lnTo>
                    <a:pt x="3444" y="3108"/>
                  </a:lnTo>
                  <a:lnTo>
                    <a:pt x="3433" y="3033"/>
                  </a:lnTo>
                  <a:lnTo>
                    <a:pt x="3426" y="2977"/>
                  </a:lnTo>
                  <a:lnTo>
                    <a:pt x="3422" y="2931"/>
                  </a:lnTo>
                  <a:lnTo>
                    <a:pt x="3419" y="2884"/>
                  </a:lnTo>
                  <a:lnTo>
                    <a:pt x="3418" y="2834"/>
                  </a:lnTo>
                  <a:lnTo>
                    <a:pt x="3417" y="2782"/>
                  </a:lnTo>
                  <a:lnTo>
                    <a:pt x="3417" y="2670"/>
                  </a:lnTo>
                  <a:lnTo>
                    <a:pt x="3418" y="2548"/>
                  </a:lnTo>
                  <a:lnTo>
                    <a:pt x="3418" y="2515"/>
                  </a:lnTo>
                  <a:lnTo>
                    <a:pt x="3416" y="2478"/>
                  </a:lnTo>
                  <a:lnTo>
                    <a:pt x="3411" y="2440"/>
                  </a:lnTo>
                  <a:lnTo>
                    <a:pt x="3406" y="2399"/>
                  </a:lnTo>
                  <a:lnTo>
                    <a:pt x="3400" y="2358"/>
                  </a:lnTo>
                  <a:lnTo>
                    <a:pt x="3393" y="2316"/>
                  </a:lnTo>
                  <a:lnTo>
                    <a:pt x="3385" y="2273"/>
                  </a:lnTo>
                  <a:lnTo>
                    <a:pt x="3375" y="2231"/>
                  </a:lnTo>
                  <a:lnTo>
                    <a:pt x="3357" y="2152"/>
                  </a:lnTo>
                  <a:lnTo>
                    <a:pt x="3339" y="2082"/>
                  </a:lnTo>
                  <a:lnTo>
                    <a:pt x="3322" y="2027"/>
                  </a:lnTo>
                  <a:lnTo>
                    <a:pt x="3315" y="2005"/>
                  </a:lnTo>
                  <a:lnTo>
                    <a:pt x="3308" y="1990"/>
                  </a:lnTo>
                  <a:lnTo>
                    <a:pt x="3301" y="1978"/>
                  </a:lnTo>
                  <a:lnTo>
                    <a:pt x="3294" y="1965"/>
                  </a:lnTo>
                  <a:lnTo>
                    <a:pt x="3286" y="1955"/>
                  </a:lnTo>
                  <a:lnTo>
                    <a:pt x="3278" y="1943"/>
                  </a:lnTo>
                  <a:lnTo>
                    <a:pt x="3269" y="1934"/>
                  </a:lnTo>
                  <a:lnTo>
                    <a:pt x="3260" y="1925"/>
                  </a:lnTo>
                  <a:lnTo>
                    <a:pt x="3240" y="1908"/>
                  </a:lnTo>
                  <a:lnTo>
                    <a:pt x="3221" y="1894"/>
                  </a:lnTo>
                  <a:lnTo>
                    <a:pt x="3201" y="1881"/>
                  </a:lnTo>
                  <a:lnTo>
                    <a:pt x="3184" y="1872"/>
                  </a:lnTo>
                  <a:lnTo>
                    <a:pt x="3169" y="1864"/>
                  </a:lnTo>
                  <a:lnTo>
                    <a:pt x="3163" y="1861"/>
                  </a:lnTo>
                  <a:lnTo>
                    <a:pt x="3157" y="1856"/>
                  </a:lnTo>
                  <a:lnTo>
                    <a:pt x="3152" y="1850"/>
                  </a:lnTo>
                  <a:lnTo>
                    <a:pt x="3146" y="1845"/>
                  </a:lnTo>
                  <a:lnTo>
                    <a:pt x="3136" y="1831"/>
                  </a:lnTo>
                  <a:lnTo>
                    <a:pt x="3127" y="1814"/>
                  </a:lnTo>
                  <a:lnTo>
                    <a:pt x="3103" y="1770"/>
                  </a:lnTo>
                  <a:lnTo>
                    <a:pt x="3088" y="1745"/>
                  </a:lnTo>
                  <a:lnTo>
                    <a:pt x="3069" y="1717"/>
                  </a:lnTo>
                  <a:lnTo>
                    <a:pt x="3059" y="1702"/>
                  </a:lnTo>
                  <a:lnTo>
                    <a:pt x="3049" y="1684"/>
                  </a:lnTo>
                  <a:lnTo>
                    <a:pt x="3027" y="1645"/>
                  </a:lnTo>
                  <a:lnTo>
                    <a:pt x="3006" y="1602"/>
                  </a:lnTo>
                  <a:lnTo>
                    <a:pt x="2986" y="1559"/>
                  </a:lnTo>
                  <a:lnTo>
                    <a:pt x="2954" y="1485"/>
                  </a:lnTo>
                  <a:lnTo>
                    <a:pt x="2939" y="1448"/>
                  </a:lnTo>
                  <a:lnTo>
                    <a:pt x="2935" y="1438"/>
                  </a:lnTo>
                  <a:lnTo>
                    <a:pt x="2934" y="1429"/>
                  </a:lnTo>
                  <a:lnTo>
                    <a:pt x="2934" y="1426"/>
                  </a:lnTo>
                  <a:lnTo>
                    <a:pt x="2937" y="1424"/>
                  </a:lnTo>
                  <a:lnTo>
                    <a:pt x="2939" y="1424"/>
                  </a:lnTo>
                  <a:lnTo>
                    <a:pt x="2943" y="1425"/>
                  </a:lnTo>
                  <a:lnTo>
                    <a:pt x="2949" y="1431"/>
                  </a:lnTo>
                  <a:lnTo>
                    <a:pt x="2958" y="1442"/>
                  </a:lnTo>
                  <a:lnTo>
                    <a:pt x="2980" y="1473"/>
                  </a:lnTo>
                  <a:lnTo>
                    <a:pt x="3002" y="1508"/>
                  </a:lnTo>
                  <a:lnTo>
                    <a:pt x="3017" y="1532"/>
                  </a:lnTo>
                  <a:lnTo>
                    <a:pt x="3065" y="1606"/>
                  </a:lnTo>
                  <a:lnTo>
                    <a:pt x="3094" y="1651"/>
                  </a:lnTo>
                  <a:lnTo>
                    <a:pt x="3104" y="1668"/>
                  </a:lnTo>
                  <a:lnTo>
                    <a:pt x="3110" y="1680"/>
                  </a:lnTo>
                  <a:lnTo>
                    <a:pt x="3118" y="1693"/>
                  </a:lnTo>
                  <a:lnTo>
                    <a:pt x="3132" y="1717"/>
                  </a:lnTo>
                  <a:lnTo>
                    <a:pt x="3173" y="1782"/>
                  </a:lnTo>
                  <a:lnTo>
                    <a:pt x="3228" y="1866"/>
                  </a:lnTo>
                  <a:lnTo>
                    <a:pt x="3215" y="1847"/>
                  </a:lnTo>
                  <a:lnTo>
                    <a:pt x="3202" y="1824"/>
                  </a:lnTo>
                  <a:lnTo>
                    <a:pt x="3185" y="1795"/>
                  </a:lnTo>
                  <a:lnTo>
                    <a:pt x="3168" y="1761"/>
                  </a:lnTo>
                  <a:lnTo>
                    <a:pt x="3151" y="1724"/>
                  </a:lnTo>
                  <a:lnTo>
                    <a:pt x="3134" y="1685"/>
                  </a:lnTo>
                  <a:lnTo>
                    <a:pt x="3127" y="1666"/>
                  </a:lnTo>
                  <a:lnTo>
                    <a:pt x="3120" y="1646"/>
                  </a:lnTo>
                  <a:lnTo>
                    <a:pt x="3108" y="1614"/>
                  </a:lnTo>
                  <a:lnTo>
                    <a:pt x="3099" y="1592"/>
                  </a:lnTo>
                  <a:lnTo>
                    <a:pt x="3091" y="1579"/>
                  </a:lnTo>
                  <a:lnTo>
                    <a:pt x="3082" y="1567"/>
                  </a:lnTo>
                  <a:lnTo>
                    <a:pt x="3073" y="1556"/>
                  </a:lnTo>
                  <a:lnTo>
                    <a:pt x="3060" y="1541"/>
                  </a:lnTo>
                  <a:lnTo>
                    <a:pt x="3044" y="1519"/>
                  </a:lnTo>
                  <a:lnTo>
                    <a:pt x="3024" y="1488"/>
                  </a:lnTo>
                  <a:lnTo>
                    <a:pt x="2971" y="1403"/>
                  </a:lnTo>
                  <a:lnTo>
                    <a:pt x="2915" y="1314"/>
                  </a:lnTo>
                  <a:lnTo>
                    <a:pt x="2868" y="1237"/>
                  </a:lnTo>
                  <a:lnTo>
                    <a:pt x="2853" y="1211"/>
                  </a:lnTo>
                  <a:lnTo>
                    <a:pt x="2848" y="1200"/>
                  </a:lnTo>
                  <a:lnTo>
                    <a:pt x="2845" y="1194"/>
                  </a:lnTo>
                  <a:lnTo>
                    <a:pt x="2835" y="1157"/>
                  </a:lnTo>
                  <a:lnTo>
                    <a:pt x="2822" y="1104"/>
                  </a:lnTo>
                  <a:lnTo>
                    <a:pt x="2808" y="1049"/>
                  </a:lnTo>
                  <a:lnTo>
                    <a:pt x="2800" y="1009"/>
                  </a:lnTo>
                  <a:lnTo>
                    <a:pt x="2785" y="926"/>
                  </a:lnTo>
                  <a:lnTo>
                    <a:pt x="2759" y="702"/>
                  </a:lnTo>
                  <a:lnTo>
                    <a:pt x="2755" y="687"/>
                  </a:lnTo>
                  <a:lnTo>
                    <a:pt x="2751" y="664"/>
                  </a:lnTo>
                  <a:lnTo>
                    <a:pt x="2739" y="609"/>
                  </a:lnTo>
                  <a:lnTo>
                    <a:pt x="2722" y="539"/>
                  </a:lnTo>
                  <a:lnTo>
                    <a:pt x="2731" y="552"/>
                  </a:lnTo>
                  <a:lnTo>
                    <a:pt x="2743" y="567"/>
                  </a:lnTo>
                  <a:lnTo>
                    <a:pt x="2755" y="585"/>
                  </a:lnTo>
                  <a:lnTo>
                    <a:pt x="2761" y="597"/>
                  </a:lnTo>
                  <a:lnTo>
                    <a:pt x="2768" y="614"/>
                  </a:lnTo>
                  <a:lnTo>
                    <a:pt x="2775" y="632"/>
                  </a:lnTo>
                  <a:lnTo>
                    <a:pt x="2781" y="651"/>
                  </a:lnTo>
                  <a:lnTo>
                    <a:pt x="2791" y="688"/>
                  </a:lnTo>
                  <a:lnTo>
                    <a:pt x="2799" y="716"/>
                  </a:lnTo>
                  <a:lnTo>
                    <a:pt x="2808" y="743"/>
                  </a:lnTo>
                  <a:lnTo>
                    <a:pt x="2810" y="747"/>
                  </a:lnTo>
                  <a:lnTo>
                    <a:pt x="2810" y="748"/>
                  </a:lnTo>
                  <a:lnTo>
                    <a:pt x="2812" y="747"/>
                  </a:lnTo>
                  <a:lnTo>
                    <a:pt x="2812" y="742"/>
                  </a:lnTo>
                  <a:lnTo>
                    <a:pt x="2809" y="725"/>
                  </a:lnTo>
                  <a:lnTo>
                    <a:pt x="2804" y="696"/>
                  </a:lnTo>
                  <a:lnTo>
                    <a:pt x="2796" y="663"/>
                  </a:lnTo>
                  <a:lnTo>
                    <a:pt x="2786" y="627"/>
                  </a:lnTo>
                  <a:lnTo>
                    <a:pt x="2780" y="610"/>
                  </a:lnTo>
                  <a:lnTo>
                    <a:pt x="2769" y="592"/>
                  </a:lnTo>
                  <a:lnTo>
                    <a:pt x="2759" y="573"/>
                  </a:lnTo>
                  <a:lnTo>
                    <a:pt x="2747" y="556"/>
                  </a:lnTo>
                  <a:lnTo>
                    <a:pt x="2728" y="526"/>
                  </a:lnTo>
                  <a:lnTo>
                    <a:pt x="2722" y="517"/>
                  </a:lnTo>
                  <a:lnTo>
                    <a:pt x="2720" y="512"/>
                  </a:lnTo>
                  <a:lnTo>
                    <a:pt x="2710" y="463"/>
                  </a:lnTo>
                  <a:lnTo>
                    <a:pt x="2710" y="460"/>
                  </a:lnTo>
                  <a:lnTo>
                    <a:pt x="2708" y="459"/>
                  </a:lnTo>
                  <a:lnTo>
                    <a:pt x="2711" y="459"/>
                  </a:lnTo>
                  <a:lnTo>
                    <a:pt x="2714" y="461"/>
                  </a:lnTo>
                  <a:lnTo>
                    <a:pt x="2721" y="468"/>
                  </a:lnTo>
                  <a:lnTo>
                    <a:pt x="2733" y="479"/>
                  </a:lnTo>
                  <a:lnTo>
                    <a:pt x="2747" y="498"/>
                  </a:lnTo>
                  <a:lnTo>
                    <a:pt x="2757" y="509"/>
                  </a:lnTo>
                  <a:lnTo>
                    <a:pt x="2766" y="521"/>
                  </a:lnTo>
                  <a:lnTo>
                    <a:pt x="2773" y="534"/>
                  </a:lnTo>
                  <a:lnTo>
                    <a:pt x="2781" y="547"/>
                  </a:lnTo>
                  <a:lnTo>
                    <a:pt x="2793" y="576"/>
                  </a:lnTo>
                  <a:lnTo>
                    <a:pt x="2804" y="604"/>
                  </a:lnTo>
                  <a:lnTo>
                    <a:pt x="2814" y="633"/>
                  </a:lnTo>
                  <a:lnTo>
                    <a:pt x="2822" y="661"/>
                  </a:lnTo>
                  <a:lnTo>
                    <a:pt x="2835" y="704"/>
                  </a:lnTo>
                  <a:lnTo>
                    <a:pt x="2837" y="714"/>
                  </a:lnTo>
                  <a:lnTo>
                    <a:pt x="2839" y="727"/>
                  </a:lnTo>
                  <a:lnTo>
                    <a:pt x="2843" y="759"/>
                  </a:lnTo>
                  <a:lnTo>
                    <a:pt x="2845" y="796"/>
                  </a:lnTo>
                  <a:lnTo>
                    <a:pt x="2846" y="834"/>
                  </a:lnTo>
                  <a:lnTo>
                    <a:pt x="2846" y="871"/>
                  </a:lnTo>
                  <a:lnTo>
                    <a:pt x="2846" y="906"/>
                  </a:lnTo>
                  <a:lnTo>
                    <a:pt x="2844" y="931"/>
                  </a:lnTo>
                  <a:lnTo>
                    <a:pt x="2841" y="947"/>
                  </a:lnTo>
                  <a:lnTo>
                    <a:pt x="2835" y="969"/>
                  </a:lnTo>
                  <a:lnTo>
                    <a:pt x="2824" y="993"/>
                  </a:lnTo>
                  <a:lnTo>
                    <a:pt x="2813" y="1020"/>
                  </a:lnTo>
                  <a:lnTo>
                    <a:pt x="2814" y="1020"/>
                  </a:lnTo>
                  <a:lnTo>
                    <a:pt x="2815" y="1022"/>
                  </a:lnTo>
                  <a:lnTo>
                    <a:pt x="2818" y="1020"/>
                  </a:lnTo>
                  <a:lnTo>
                    <a:pt x="2822" y="1016"/>
                  </a:lnTo>
                  <a:lnTo>
                    <a:pt x="2826" y="1007"/>
                  </a:lnTo>
                  <a:lnTo>
                    <a:pt x="2832" y="993"/>
                  </a:lnTo>
                  <a:lnTo>
                    <a:pt x="2839" y="971"/>
                  </a:lnTo>
                  <a:lnTo>
                    <a:pt x="2847" y="940"/>
                  </a:lnTo>
                  <a:lnTo>
                    <a:pt x="2851" y="921"/>
                  </a:lnTo>
                  <a:lnTo>
                    <a:pt x="2853" y="900"/>
                  </a:lnTo>
                  <a:lnTo>
                    <a:pt x="2855" y="878"/>
                  </a:lnTo>
                  <a:lnTo>
                    <a:pt x="2855" y="854"/>
                  </a:lnTo>
                  <a:lnTo>
                    <a:pt x="2854" y="830"/>
                  </a:lnTo>
                  <a:lnTo>
                    <a:pt x="2853" y="805"/>
                  </a:lnTo>
                  <a:lnTo>
                    <a:pt x="2848" y="755"/>
                  </a:lnTo>
                  <a:lnTo>
                    <a:pt x="2843" y="706"/>
                  </a:lnTo>
                  <a:lnTo>
                    <a:pt x="2835" y="662"/>
                  </a:lnTo>
                  <a:lnTo>
                    <a:pt x="2826" y="625"/>
                  </a:lnTo>
                  <a:lnTo>
                    <a:pt x="2818" y="596"/>
                  </a:lnTo>
                  <a:lnTo>
                    <a:pt x="2815" y="585"/>
                  </a:lnTo>
                  <a:lnTo>
                    <a:pt x="2809" y="573"/>
                  </a:lnTo>
                  <a:lnTo>
                    <a:pt x="2797" y="550"/>
                  </a:lnTo>
                  <a:lnTo>
                    <a:pt x="2782" y="526"/>
                  </a:lnTo>
                  <a:lnTo>
                    <a:pt x="2766" y="505"/>
                  </a:lnTo>
                  <a:lnTo>
                    <a:pt x="2750" y="484"/>
                  </a:lnTo>
                  <a:lnTo>
                    <a:pt x="2736" y="467"/>
                  </a:lnTo>
                  <a:lnTo>
                    <a:pt x="2716" y="444"/>
                  </a:lnTo>
                  <a:lnTo>
                    <a:pt x="2710" y="435"/>
                  </a:lnTo>
                  <a:lnTo>
                    <a:pt x="2700" y="421"/>
                  </a:lnTo>
                  <a:lnTo>
                    <a:pt x="2680" y="384"/>
                  </a:lnTo>
                  <a:lnTo>
                    <a:pt x="2659" y="343"/>
                  </a:lnTo>
                  <a:lnTo>
                    <a:pt x="2651" y="325"/>
                  </a:lnTo>
                  <a:lnTo>
                    <a:pt x="2645" y="310"/>
                  </a:lnTo>
                  <a:lnTo>
                    <a:pt x="2636" y="293"/>
                  </a:lnTo>
                  <a:lnTo>
                    <a:pt x="2622" y="269"/>
                  </a:lnTo>
                  <a:lnTo>
                    <a:pt x="2604" y="240"/>
                  </a:lnTo>
                  <a:lnTo>
                    <a:pt x="2582" y="208"/>
                  </a:lnTo>
                  <a:lnTo>
                    <a:pt x="2559" y="176"/>
                  </a:lnTo>
                  <a:lnTo>
                    <a:pt x="2538" y="145"/>
                  </a:lnTo>
                  <a:lnTo>
                    <a:pt x="2516" y="118"/>
                  </a:lnTo>
                  <a:lnTo>
                    <a:pt x="2499" y="98"/>
                  </a:lnTo>
                  <a:lnTo>
                    <a:pt x="2490" y="90"/>
                  </a:lnTo>
                  <a:lnTo>
                    <a:pt x="2480" y="84"/>
                  </a:lnTo>
                  <a:lnTo>
                    <a:pt x="2470" y="79"/>
                  </a:lnTo>
                  <a:lnTo>
                    <a:pt x="2460" y="76"/>
                  </a:lnTo>
                  <a:lnTo>
                    <a:pt x="2448" y="75"/>
                  </a:lnTo>
                  <a:lnTo>
                    <a:pt x="2437" y="74"/>
                  </a:lnTo>
                  <a:lnTo>
                    <a:pt x="2414" y="73"/>
                  </a:lnTo>
                  <a:lnTo>
                    <a:pt x="2392" y="74"/>
                  </a:lnTo>
                  <a:lnTo>
                    <a:pt x="2372" y="75"/>
                  </a:lnTo>
                  <a:lnTo>
                    <a:pt x="2362" y="74"/>
                  </a:lnTo>
                  <a:lnTo>
                    <a:pt x="2354" y="74"/>
                  </a:lnTo>
                  <a:lnTo>
                    <a:pt x="2346" y="71"/>
                  </a:lnTo>
                  <a:lnTo>
                    <a:pt x="2341" y="69"/>
                  </a:lnTo>
                  <a:lnTo>
                    <a:pt x="2329" y="61"/>
                  </a:lnTo>
                  <a:lnTo>
                    <a:pt x="2314" y="53"/>
                  </a:lnTo>
                  <a:lnTo>
                    <a:pt x="2296" y="44"/>
                  </a:lnTo>
                  <a:lnTo>
                    <a:pt x="2272" y="35"/>
                  </a:lnTo>
                  <a:lnTo>
                    <a:pt x="2242" y="27"/>
                  </a:lnTo>
                  <a:lnTo>
                    <a:pt x="2204" y="17"/>
                  </a:lnTo>
                  <a:lnTo>
                    <a:pt x="2157" y="9"/>
                  </a:lnTo>
                  <a:lnTo>
                    <a:pt x="2101" y="3"/>
                  </a:lnTo>
                  <a:lnTo>
                    <a:pt x="2070" y="0"/>
                  </a:lnTo>
                  <a:lnTo>
                    <a:pt x="2041" y="1"/>
                  </a:lnTo>
                  <a:lnTo>
                    <a:pt x="2015" y="5"/>
                  </a:lnTo>
                  <a:lnTo>
                    <a:pt x="1990" y="11"/>
                  </a:lnTo>
                  <a:lnTo>
                    <a:pt x="1966" y="17"/>
                  </a:lnTo>
                  <a:lnTo>
                    <a:pt x="1943" y="26"/>
                  </a:lnTo>
                  <a:lnTo>
                    <a:pt x="1921" y="35"/>
                  </a:lnTo>
                  <a:lnTo>
                    <a:pt x="1902" y="46"/>
                  </a:lnTo>
                  <a:lnTo>
                    <a:pt x="1882" y="56"/>
                  </a:lnTo>
                  <a:lnTo>
                    <a:pt x="1865" y="68"/>
                  </a:lnTo>
                  <a:lnTo>
                    <a:pt x="1832" y="92"/>
                  </a:lnTo>
                  <a:lnTo>
                    <a:pt x="1803" y="113"/>
                  </a:lnTo>
                  <a:lnTo>
                    <a:pt x="1789" y="122"/>
                  </a:lnTo>
                  <a:lnTo>
                    <a:pt x="1777" y="130"/>
                  </a:lnTo>
                  <a:lnTo>
                    <a:pt x="1765" y="138"/>
                  </a:lnTo>
                  <a:lnTo>
                    <a:pt x="1756" y="144"/>
                  </a:lnTo>
                  <a:lnTo>
                    <a:pt x="1749" y="149"/>
                  </a:lnTo>
                  <a:lnTo>
                    <a:pt x="1743" y="155"/>
                  </a:lnTo>
                  <a:lnTo>
                    <a:pt x="1739" y="160"/>
                  </a:lnTo>
                  <a:lnTo>
                    <a:pt x="1737" y="164"/>
                  </a:lnTo>
                  <a:lnTo>
                    <a:pt x="1733" y="171"/>
                  </a:lnTo>
                  <a:lnTo>
                    <a:pt x="1732" y="178"/>
                  </a:lnTo>
                  <a:lnTo>
                    <a:pt x="1730" y="183"/>
                  </a:lnTo>
                  <a:lnTo>
                    <a:pt x="1727" y="185"/>
                  </a:lnTo>
                  <a:lnTo>
                    <a:pt x="1725" y="187"/>
                  </a:lnTo>
                  <a:lnTo>
                    <a:pt x="1717" y="192"/>
                  </a:lnTo>
                  <a:lnTo>
                    <a:pt x="1711" y="194"/>
                  </a:lnTo>
                  <a:lnTo>
                    <a:pt x="1707" y="197"/>
                  </a:lnTo>
                  <a:lnTo>
                    <a:pt x="1696" y="207"/>
                  </a:lnTo>
                  <a:lnTo>
                    <a:pt x="1687" y="217"/>
                  </a:lnTo>
                  <a:lnTo>
                    <a:pt x="1679" y="228"/>
                  </a:lnTo>
                  <a:lnTo>
                    <a:pt x="1664" y="251"/>
                  </a:lnTo>
                  <a:lnTo>
                    <a:pt x="1654" y="267"/>
                  </a:lnTo>
                  <a:lnTo>
                    <a:pt x="1643" y="286"/>
                  </a:lnTo>
                  <a:lnTo>
                    <a:pt x="1623" y="316"/>
                  </a:lnTo>
                  <a:lnTo>
                    <a:pt x="1599" y="357"/>
                  </a:lnTo>
                  <a:lnTo>
                    <a:pt x="1592" y="367"/>
                  </a:lnTo>
                  <a:lnTo>
                    <a:pt x="1589" y="376"/>
                  </a:lnTo>
                  <a:lnTo>
                    <a:pt x="1586" y="382"/>
                  </a:lnTo>
                  <a:lnTo>
                    <a:pt x="1585" y="385"/>
                  </a:lnTo>
                  <a:lnTo>
                    <a:pt x="1586" y="387"/>
                  </a:lnTo>
                  <a:lnTo>
                    <a:pt x="1586" y="385"/>
                  </a:lnTo>
                  <a:lnTo>
                    <a:pt x="1590" y="383"/>
                  </a:lnTo>
                  <a:lnTo>
                    <a:pt x="1593" y="376"/>
                  </a:lnTo>
                  <a:lnTo>
                    <a:pt x="1599" y="366"/>
                  </a:lnTo>
                  <a:lnTo>
                    <a:pt x="1606" y="353"/>
                  </a:lnTo>
                  <a:lnTo>
                    <a:pt x="1614" y="341"/>
                  </a:lnTo>
                  <a:lnTo>
                    <a:pt x="1631" y="317"/>
                  </a:lnTo>
                  <a:lnTo>
                    <a:pt x="1645" y="298"/>
                  </a:lnTo>
                  <a:lnTo>
                    <a:pt x="1651" y="291"/>
                  </a:lnTo>
                  <a:lnTo>
                    <a:pt x="1652" y="296"/>
                  </a:lnTo>
                  <a:lnTo>
                    <a:pt x="1652" y="310"/>
                  </a:lnTo>
                  <a:lnTo>
                    <a:pt x="1651" y="318"/>
                  </a:lnTo>
                  <a:lnTo>
                    <a:pt x="1648" y="327"/>
                  </a:lnTo>
                  <a:lnTo>
                    <a:pt x="1645" y="336"/>
                  </a:lnTo>
                  <a:lnTo>
                    <a:pt x="1639" y="345"/>
                  </a:lnTo>
                  <a:lnTo>
                    <a:pt x="1625" y="367"/>
                  </a:lnTo>
                  <a:lnTo>
                    <a:pt x="1612" y="392"/>
                  </a:lnTo>
                  <a:lnTo>
                    <a:pt x="1597" y="422"/>
                  </a:lnTo>
                  <a:lnTo>
                    <a:pt x="1582" y="452"/>
                  </a:lnTo>
                  <a:lnTo>
                    <a:pt x="1576" y="469"/>
                  </a:lnTo>
                  <a:lnTo>
                    <a:pt x="1572" y="486"/>
                  </a:lnTo>
                  <a:lnTo>
                    <a:pt x="1567" y="505"/>
                  </a:lnTo>
                  <a:lnTo>
                    <a:pt x="1564" y="521"/>
                  </a:lnTo>
                  <a:lnTo>
                    <a:pt x="1561" y="542"/>
                  </a:lnTo>
                  <a:lnTo>
                    <a:pt x="1561" y="545"/>
                  </a:lnTo>
                  <a:lnTo>
                    <a:pt x="1562" y="539"/>
                  </a:lnTo>
                  <a:lnTo>
                    <a:pt x="1565" y="526"/>
                  </a:lnTo>
                  <a:lnTo>
                    <a:pt x="1569" y="513"/>
                  </a:lnTo>
                  <a:lnTo>
                    <a:pt x="1581" y="479"/>
                  </a:lnTo>
                  <a:lnTo>
                    <a:pt x="1593" y="447"/>
                  </a:lnTo>
                  <a:lnTo>
                    <a:pt x="1602" y="424"/>
                  </a:lnTo>
                  <a:lnTo>
                    <a:pt x="1606" y="416"/>
                  </a:lnTo>
                  <a:lnTo>
                    <a:pt x="1611" y="412"/>
                  </a:lnTo>
                  <a:lnTo>
                    <a:pt x="1615" y="408"/>
                  </a:lnTo>
                  <a:lnTo>
                    <a:pt x="1620" y="408"/>
                  </a:lnTo>
                  <a:lnTo>
                    <a:pt x="1623" y="410"/>
                  </a:lnTo>
                  <a:lnTo>
                    <a:pt x="1625" y="412"/>
                  </a:lnTo>
                  <a:lnTo>
                    <a:pt x="1627" y="418"/>
                  </a:lnTo>
                  <a:lnTo>
                    <a:pt x="1627" y="424"/>
                  </a:lnTo>
                  <a:lnTo>
                    <a:pt x="1619" y="458"/>
                  </a:lnTo>
                  <a:lnTo>
                    <a:pt x="1604" y="515"/>
                  </a:lnTo>
                  <a:lnTo>
                    <a:pt x="1588" y="576"/>
                  </a:lnTo>
                  <a:lnTo>
                    <a:pt x="1575" y="617"/>
                  </a:lnTo>
                  <a:lnTo>
                    <a:pt x="1566" y="648"/>
                  </a:lnTo>
                  <a:lnTo>
                    <a:pt x="1556" y="687"/>
                  </a:lnTo>
                  <a:lnTo>
                    <a:pt x="1544" y="728"/>
                  </a:lnTo>
                  <a:lnTo>
                    <a:pt x="1537" y="747"/>
                  </a:lnTo>
                  <a:lnTo>
                    <a:pt x="1530" y="764"/>
                  </a:lnTo>
                  <a:lnTo>
                    <a:pt x="1512" y="806"/>
                  </a:lnTo>
                  <a:lnTo>
                    <a:pt x="1487" y="865"/>
                  </a:lnTo>
                  <a:lnTo>
                    <a:pt x="1458" y="929"/>
                  </a:lnTo>
                  <a:lnTo>
                    <a:pt x="1443" y="959"/>
                  </a:lnTo>
                  <a:lnTo>
                    <a:pt x="1429" y="986"/>
                  </a:lnTo>
                  <a:lnTo>
                    <a:pt x="1413" y="1019"/>
                  </a:lnTo>
                  <a:lnTo>
                    <a:pt x="1393" y="1066"/>
                  </a:lnTo>
                  <a:lnTo>
                    <a:pt x="1371" y="1121"/>
                  </a:lnTo>
                  <a:lnTo>
                    <a:pt x="1348" y="1179"/>
                  </a:lnTo>
                  <a:lnTo>
                    <a:pt x="1309" y="1281"/>
                  </a:lnTo>
                  <a:lnTo>
                    <a:pt x="1290" y="1330"/>
                  </a:lnTo>
                  <a:lnTo>
                    <a:pt x="1288" y="1337"/>
                  </a:lnTo>
                  <a:lnTo>
                    <a:pt x="1288" y="1346"/>
                  </a:lnTo>
                  <a:lnTo>
                    <a:pt x="1291" y="1367"/>
                  </a:lnTo>
                  <a:lnTo>
                    <a:pt x="1292" y="1384"/>
                  </a:lnTo>
                  <a:lnTo>
                    <a:pt x="1293" y="1388"/>
                  </a:lnTo>
                  <a:lnTo>
                    <a:pt x="1292" y="1388"/>
                  </a:lnTo>
                  <a:lnTo>
                    <a:pt x="1292" y="1385"/>
                  </a:lnTo>
                  <a:lnTo>
                    <a:pt x="1293" y="1379"/>
                  </a:lnTo>
                  <a:lnTo>
                    <a:pt x="1296" y="1363"/>
                  </a:lnTo>
                  <a:lnTo>
                    <a:pt x="1301" y="1343"/>
                  </a:lnTo>
                  <a:lnTo>
                    <a:pt x="1306" y="1320"/>
                  </a:lnTo>
                  <a:lnTo>
                    <a:pt x="1307" y="1314"/>
                  </a:lnTo>
                  <a:lnTo>
                    <a:pt x="1309" y="1305"/>
                  </a:lnTo>
                  <a:lnTo>
                    <a:pt x="1317" y="1284"/>
                  </a:lnTo>
                  <a:lnTo>
                    <a:pt x="1327" y="1260"/>
                  </a:lnTo>
                  <a:lnTo>
                    <a:pt x="1339" y="1233"/>
                  </a:lnTo>
                  <a:lnTo>
                    <a:pt x="1362" y="1182"/>
                  </a:lnTo>
                  <a:lnTo>
                    <a:pt x="1378" y="1147"/>
                  </a:lnTo>
                  <a:lnTo>
                    <a:pt x="1384" y="1135"/>
                  </a:lnTo>
                  <a:lnTo>
                    <a:pt x="1392" y="1119"/>
                  </a:lnTo>
                  <a:lnTo>
                    <a:pt x="1410" y="1088"/>
                  </a:lnTo>
                  <a:lnTo>
                    <a:pt x="1420" y="1073"/>
                  </a:lnTo>
                  <a:lnTo>
                    <a:pt x="1427" y="1063"/>
                  </a:lnTo>
                  <a:lnTo>
                    <a:pt x="1433" y="1057"/>
                  </a:lnTo>
                  <a:lnTo>
                    <a:pt x="1434" y="1057"/>
                  </a:lnTo>
                  <a:lnTo>
                    <a:pt x="1434" y="1058"/>
                  </a:lnTo>
                  <a:lnTo>
                    <a:pt x="1433" y="1069"/>
                  </a:lnTo>
                  <a:lnTo>
                    <a:pt x="1429" y="1082"/>
                  </a:lnTo>
                  <a:lnTo>
                    <a:pt x="1425" y="1096"/>
                  </a:lnTo>
                  <a:lnTo>
                    <a:pt x="1419" y="1109"/>
                  </a:lnTo>
                  <a:lnTo>
                    <a:pt x="1389" y="1165"/>
                  </a:lnTo>
                  <a:lnTo>
                    <a:pt x="1369" y="1200"/>
                  </a:lnTo>
                  <a:lnTo>
                    <a:pt x="1352" y="1230"/>
                  </a:lnTo>
                  <a:lnTo>
                    <a:pt x="1337" y="1254"/>
                  </a:lnTo>
                  <a:lnTo>
                    <a:pt x="1327" y="1273"/>
                  </a:lnTo>
                  <a:lnTo>
                    <a:pt x="1323" y="1285"/>
                  </a:lnTo>
                  <a:lnTo>
                    <a:pt x="1323" y="1290"/>
                  </a:lnTo>
                  <a:lnTo>
                    <a:pt x="1323" y="1292"/>
                  </a:lnTo>
                  <a:lnTo>
                    <a:pt x="1324" y="1293"/>
                  </a:lnTo>
                  <a:lnTo>
                    <a:pt x="1326" y="1293"/>
                  </a:lnTo>
                  <a:lnTo>
                    <a:pt x="1329" y="1291"/>
                  </a:lnTo>
                  <a:lnTo>
                    <a:pt x="1332" y="1288"/>
                  </a:lnTo>
                  <a:lnTo>
                    <a:pt x="1340" y="1276"/>
                  </a:lnTo>
                  <a:lnTo>
                    <a:pt x="1350" y="1259"/>
                  </a:lnTo>
                  <a:lnTo>
                    <a:pt x="1361" y="1239"/>
                  </a:lnTo>
                  <a:lnTo>
                    <a:pt x="1370" y="1224"/>
                  </a:lnTo>
                  <a:lnTo>
                    <a:pt x="1385" y="1202"/>
                  </a:lnTo>
                  <a:lnTo>
                    <a:pt x="1395" y="1188"/>
                  </a:lnTo>
                  <a:lnTo>
                    <a:pt x="1402" y="1177"/>
                  </a:lnTo>
                  <a:lnTo>
                    <a:pt x="1411" y="1166"/>
                  </a:lnTo>
                  <a:lnTo>
                    <a:pt x="1416" y="1160"/>
                  </a:lnTo>
                  <a:lnTo>
                    <a:pt x="1421" y="1157"/>
                  </a:lnTo>
                  <a:lnTo>
                    <a:pt x="1424" y="1156"/>
                  </a:lnTo>
                  <a:lnTo>
                    <a:pt x="1425" y="1156"/>
                  </a:lnTo>
                  <a:lnTo>
                    <a:pt x="1426" y="1157"/>
                  </a:lnTo>
                  <a:lnTo>
                    <a:pt x="1427" y="1159"/>
                  </a:lnTo>
                  <a:lnTo>
                    <a:pt x="1427" y="1163"/>
                  </a:lnTo>
                  <a:lnTo>
                    <a:pt x="1427" y="1168"/>
                  </a:lnTo>
                  <a:lnTo>
                    <a:pt x="1424" y="1186"/>
                  </a:lnTo>
                  <a:lnTo>
                    <a:pt x="1418" y="1205"/>
                  </a:lnTo>
                  <a:lnTo>
                    <a:pt x="1411" y="1224"/>
                  </a:lnTo>
                  <a:lnTo>
                    <a:pt x="1403" y="1243"/>
                  </a:lnTo>
                  <a:lnTo>
                    <a:pt x="1395" y="1260"/>
                  </a:lnTo>
                  <a:lnTo>
                    <a:pt x="1379" y="1292"/>
                  </a:lnTo>
                  <a:lnTo>
                    <a:pt x="1364" y="1320"/>
                  </a:lnTo>
                  <a:lnTo>
                    <a:pt x="1358" y="1335"/>
                  </a:lnTo>
                  <a:lnTo>
                    <a:pt x="1350" y="1354"/>
                  </a:lnTo>
                  <a:lnTo>
                    <a:pt x="1333" y="1406"/>
                  </a:lnTo>
                  <a:lnTo>
                    <a:pt x="1316" y="1469"/>
                  </a:lnTo>
                  <a:lnTo>
                    <a:pt x="1299" y="1540"/>
                  </a:lnTo>
                  <a:lnTo>
                    <a:pt x="1294" y="1558"/>
                  </a:lnTo>
                  <a:lnTo>
                    <a:pt x="1293" y="1574"/>
                  </a:lnTo>
                  <a:lnTo>
                    <a:pt x="1292" y="1589"/>
                  </a:lnTo>
                  <a:lnTo>
                    <a:pt x="1293" y="1602"/>
                  </a:lnTo>
                  <a:lnTo>
                    <a:pt x="1294" y="1613"/>
                  </a:lnTo>
                  <a:lnTo>
                    <a:pt x="1296" y="1623"/>
                  </a:lnTo>
                  <a:lnTo>
                    <a:pt x="1302" y="1643"/>
                  </a:lnTo>
                  <a:lnTo>
                    <a:pt x="1308" y="1661"/>
                  </a:lnTo>
                  <a:lnTo>
                    <a:pt x="1310" y="1669"/>
                  </a:lnTo>
                  <a:lnTo>
                    <a:pt x="1311" y="1680"/>
                  </a:lnTo>
                  <a:lnTo>
                    <a:pt x="1313" y="1689"/>
                  </a:lnTo>
                  <a:lnTo>
                    <a:pt x="1313" y="1700"/>
                  </a:lnTo>
                  <a:lnTo>
                    <a:pt x="1311" y="1712"/>
                  </a:lnTo>
                  <a:lnTo>
                    <a:pt x="1308" y="1724"/>
                  </a:lnTo>
                  <a:lnTo>
                    <a:pt x="1305" y="1740"/>
                  </a:lnTo>
                  <a:lnTo>
                    <a:pt x="1301" y="1760"/>
                  </a:lnTo>
                  <a:lnTo>
                    <a:pt x="1300" y="1782"/>
                  </a:lnTo>
                  <a:lnTo>
                    <a:pt x="1298" y="1806"/>
                  </a:lnTo>
                  <a:lnTo>
                    <a:pt x="1295" y="1860"/>
                  </a:lnTo>
                  <a:lnTo>
                    <a:pt x="1292" y="1917"/>
                  </a:lnTo>
                  <a:lnTo>
                    <a:pt x="1291" y="1944"/>
                  </a:lnTo>
                  <a:lnTo>
                    <a:pt x="1287" y="1972"/>
                  </a:lnTo>
                  <a:lnTo>
                    <a:pt x="1284" y="1998"/>
                  </a:lnTo>
                  <a:lnTo>
                    <a:pt x="1279" y="2021"/>
                  </a:lnTo>
                  <a:lnTo>
                    <a:pt x="1275" y="2043"/>
                  </a:lnTo>
                  <a:lnTo>
                    <a:pt x="1267" y="2061"/>
                  </a:lnTo>
                  <a:lnTo>
                    <a:pt x="1263" y="2069"/>
                  </a:lnTo>
                  <a:lnTo>
                    <a:pt x="1259" y="2076"/>
                  </a:lnTo>
                  <a:lnTo>
                    <a:pt x="1254" y="2082"/>
                  </a:lnTo>
                  <a:lnTo>
                    <a:pt x="1248" y="2086"/>
                  </a:lnTo>
                  <a:lnTo>
                    <a:pt x="1228" y="2104"/>
                  </a:lnTo>
                  <a:lnTo>
                    <a:pt x="1211" y="2122"/>
                  </a:lnTo>
                  <a:lnTo>
                    <a:pt x="1196" y="2140"/>
                  </a:lnTo>
                  <a:lnTo>
                    <a:pt x="1183" y="2158"/>
                  </a:lnTo>
                  <a:lnTo>
                    <a:pt x="1173" y="2175"/>
                  </a:lnTo>
                  <a:lnTo>
                    <a:pt x="1165" y="2192"/>
                  </a:lnTo>
                  <a:lnTo>
                    <a:pt x="1158" y="2208"/>
                  </a:lnTo>
                  <a:lnTo>
                    <a:pt x="1154" y="2222"/>
                  </a:lnTo>
                  <a:lnTo>
                    <a:pt x="1142" y="2276"/>
                  </a:lnTo>
                  <a:lnTo>
                    <a:pt x="1128" y="2344"/>
                  </a:lnTo>
                  <a:lnTo>
                    <a:pt x="1121" y="2380"/>
                  </a:lnTo>
                  <a:lnTo>
                    <a:pt x="1117" y="2414"/>
                  </a:lnTo>
                  <a:lnTo>
                    <a:pt x="1113" y="2443"/>
                  </a:lnTo>
                  <a:lnTo>
                    <a:pt x="1111" y="246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KSO_Shape"/>
            <p:cNvSpPr>
              <a:spLocks/>
            </p:cNvSpPr>
            <p:nvPr/>
          </p:nvSpPr>
          <p:spPr bwMode="auto">
            <a:xfrm>
              <a:off x="7239011" y="2374510"/>
              <a:ext cx="498475" cy="1905000"/>
            </a:xfrm>
            <a:custGeom>
              <a:avLst/>
              <a:gdLst>
                <a:gd name="T0" fmla="*/ 42348081 w 2862"/>
                <a:gd name="T1" fmla="*/ 2147483646 h 10921"/>
                <a:gd name="T2" fmla="*/ 1751648117 w 2862"/>
                <a:gd name="T3" fmla="*/ 2147483646 h 10921"/>
                <a:gd name="T4" fmla="*/ 1323010997 w 2862"/>
                <a:gd name="T5" fmla="*/ 2147483646 h 10921"/>
                <a:gd name="T6" fmla="*/ 910239385 w 2862"/>
                <a:gd name="T7" fmla="*/ 2147483646 h 10921"/>
                <a:gd name="T8" fmla="*/ 2147483646 w 2862"/>
                <a:gd name="T9" fmla="*/ 2147483646 h 10921"/>
                <a:gd name="T10" fmla="*/ 1460581388 w 2862"/>
                <a:gd name="T11" fmla="*/ 2147483646 h 10921"/>
                <a:gd name="T12" fmla="*/ 1968636096 w 2862"/>
                <a:gd name="T13" fmla="*/ 2147483646 h 10921"/>
                <a:gd name="T14" fmla="*/ 2147483646 w 2862"/>
                <a:gd name="T15" fmla="*/ 2147483646 h 10921"/>
                <a:gd name="T16" fmla="*/ 2147483646 w 2862"/>
                <a:gd name="T17" fmla="*/ 2147483646 h 10921"/>
                <a:gd name="T18" fmla="*/ 2147483646 w 2862"/>
                <a:gd name="T19" fmla="*/ 2147483646 h 10921"/>
                <a:gd name="T20" fmla="*/ 2147483646 w 2862"/>
                <a:gd name="T21" fmla="*/ 2147483646 h 10921"/>
                <a:gd name="T22" fmla="*/ 2147483646 w 2862"/>
                <a:gd name="T23" fmla="*/ 2147483646 h 10921"/>
                <a:gd name="T24" fmla="*/ 2147483646 w 2862"/>
                <a:gd name="T25" fmla="*/ 2147483646 h 10921"/>
                <a:gd name="T26" fmla="*/ 2147483646 w 2862"/>
                <a:gd name="T27" fmla="*/ 2147483646 h 10921"/>
                <a:gd name="T28" fmla="*/ 2147483646 w 2862"/>
                <a:gd name="T29" fmla="*/ 2147483646 h 10921"/>
                <a:gd name="T30" fmla="*/ 2147483646 w 2862"/>
                <a:gd name="T31" fmla="*/ 2147483646 h 10921"/>
                <a:gd name="T32" fmla="*/ 2147483646 w 2862"/>
                <a:gd name="T33" fmla="*/ 2147483646 h 10921"/>
                <a:gd name="T34" fmla="*/ 2147483646 w 2862"/>
                <a:gd name="T35" fmla="*/ 2147483646 h 10921"/>
                <a:gd name="T36" fmla="*/ 2147483646 w 2862"/>
                <a:gd name="T37" fmla="*/ 2147483646 h 10921"/>
                <a:gd name="T38" fmla="*/ 2147483646 w 2862"/>
                <a:gd name="T39" fmla="*/ 2147483646 h 10921"/>
                <a:gd name="T40" fmla="*/ 2147483646 w 2862"/>
                <a:gd name="T41" fmla="*/ 2147483646 h 10921"/>
                <a:gd name="T42" fmla="*/ 2147483646 w 2862"/>
                <a:gd name="T43" fmla="*/ 2147483646 h 10921"/>
                <a:gd name="T44" fmla="*/ 2147483646 w 2862"/>
                <a:gd name="T45" fmla="*/ 2147483646 h 10921"/>
                <a:gd name="T46" fmla="*/ 2147483646 w 2862"/>
                <a:gd name="T47" fmla="*/ 2147483646 h 10921"/>
                <a:gd name="T48" fmla="*/ 2147483646 w 2862"/>
                <a:gd name="T49" fmla="*/ 2147483646 h 10921"/>
                <a:gd name="T50" fmla="*/ 2147483646 w 2862"/>
                <a:gd name="T51" fmla="*/ 2147483646 h 10921"/>
                <a:gd name="T52" fmla="*/ 2147483646 w 2862"/>
                <a:gd name="T53" fmla="*/ 2147483646 h 10921"/>
                <a:gd name="T54" fmla="*/ 2147483646 w 2862"/>
                <a:gd name="T55" fmla="*/ 2147483646 h 10921"/>
                <a:gd name="T56" fmla="*/ 2147483646 w 2862"/>
                <a:gd name="T57" fmla="*/ 2147483646 h 10921"/>
                <a:gd name="T58" fmla="*/ 2147483646 w 2862"/>
                <a:gd name="T59" fmla="*/ 2147483646 h 10921"/>
                <a:gd name="T60" fmla="*/ 2147483646 w 2862"/>
                <a:gd name="T61" fmla="*/ 2147483646 h 10921"/>
                <a:gd name="T62" fmla="*/ 2147483646 w 2862"/>
                <a:gd name="T63" fmla="*/ 2147483646 h 10921"/>
                <a:gd name="T64" fmla="*/ 2147483646 w 2862"/>
                <a:gd name="T65" fmla="*/ 2147483646 h 10921"/>
                <a:gd name="T66" fmla="*/ 2147483646 w 2862"/>
                <a:gd name="T67" fmla="*/ 2147483646 h 10921"/>
                <a:gd name="T68" fmla="*/ 2147483646 w 2862"/>
                <a:gd name="T69" fmla="*/ 2147483646 h 10921"/>
                <a:gd name="T70" fmla="*/ 2147483646 w 2862"/>
                <a:gd name="T71" fmla="*/ 2147483646 h 10921"/>
                <a:gd name="T72" fmla="*/ 2147483646 w 2862"/>
                <a:gd name="T73" fmla="*/ 2147483646 h 10921"/>
                <a:gd name="T74" fmla="*/ 2147483646 w 2862"/>
                <a:gd name="T75" fmla="*/ 2147483646 h 10921"/>
                <a:gd name="T76" fmla="*/ 2147483646 w 2862"/>
                <a:gd name="T77" fmla="*/ 2147483646 h 10921"/>
                <a:gd name="T78" fmla="*/ 2147483646 w 2862"/>
                <a:gd name="T79" fmla="*/ 2147483646 h 10921"/>
                <a:gd name="T80" fmla="*/ 2147483646 w 2862"/>
                <a:gd name="T81" fmla="*/ 2147483646 h 10921"/>
                <a:gd name="T82" fmla="*/ 2147483646 w 2862"/>
                <a:gd name="T83" fmla="*/ 2147483646 h 10921"/>
                <a:gd name="T84" fmla="*/ 2147483646 w 2862"/>
                <a:gd name="T85" fmla="*/ 2147483646 h 10921"/>
                <a:gd name="T86" fmla="*/ 2147483646 w 2862"/>
                <a:gd name="T87" fmla="*/ 2147483646 h 10921"/>
                <a:gd name="T88" fmla="*/ 2147483646 w 2862"/>
                <a:gd name="T89" fmla="*/ 2147483646 h 10921"/>
                <a:gd name="T90" fmla="*/ 2147483646 w 2862"/>
                <a:gd name="T91" fmla="*/ 2147483646 h 10921"/>
                <a:gd name="T92" fmla="*/ 2147483646 w 2862"/>
                <a:gd name="T93" fmla="*/ 2147483646 h 10921"/>
                <a:gd name="T94" fmla="*/ 2147483646 w 2862"/>
                <a:gd name="T95" fmla="*/ 2147483646 h 10921"/>
                <a:gd name="T96" fmla="*/ 2147483646 w 2862"/>
                <a:gd name="T97" fmla="*/ 2147483646 h 10921"/>
                <a:gd name="T98" fmla="*/ 2147483646 w 2862"/>
                <a:gd name="T99" fmla="*/ 541364683 h 10921"/>
                <a:gd name="T100" fmla="*/ 2147483646 w 2862"/>
                <a:gd name="T101" fmla="*/ 106161232 h 10921"/>
                <a:gd name="T102" fmla="*/ 1010770402 w 2862"/>
                <a:gd name="T103" fmla="*/ 1852360529 h 10921"/>
                <a:gd name="T104" fmla="*/ 259305754 w 2862"/>
                <a:gd name="T105" fmla="*/ 2147483646 h 10921"/>
                <a:gd name="T106" fmla="*/ 677386073 w 2862"/>
                <a:gd name="T107" fmla="*/ 2147483646 h 10921"/>
                <a:gd name="T108" fmla="*/ 777917089 w 2862"/>
                <a:gd name="T109" fmla="*/ 2147483646 h 10921"/>
                <a:gd name="T110" fmla="*/ 899652278 w 2862"/>
                <a:gd name="T111" fmla="*/ 2147483646 h 10921"/>
                <a:gd name="T112" fmla="*/ 746186421 w 2862"/>
                <a:gd name="T113" fmla="*/ 2147483646 h 10921"/>
                <a:gd name="T114" fmla="*/ 973731028 w 2862"/>
                <a:gd name="T115" fmla="*/ 2147483646 h 10921"/>
                <a:gd name="T116" fmla="*/ 1254210648 w 2862"/>
                <a:gd name="T117" fmla="*/ 2147483646 h 10921"/>
                <a:gd name="T118" fmla="*/ 508024402 w 2862"/>
                <a:gd name="T119" fmla="*/ 2147483646 h 10921"/>
                <a:gd name="T120" fmla="*/ 291066728 w 2862"/>
                <a:gd name="T121" fmla="*/ 2147483646 h 10921"/>
                <a:gd name="T122" fmla="*/ 2147483646 w 2862"/>
                <a:gd name="T123" fmla="*/ 2147483646 h 10921"/>
                <a:gd name="T124" fmla="*/ 1587594978 w 2862"/>
                <a:gd name="T125" fmla="*/ 2147483646 h 109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62" h="10921">
                  <a:moveTo>
                    <a:pt x="82" y="5036"/>
                  </a:moveTo>
                  <a:lnTo>
                    <a:pt x="82" y="5036"/>
                  </a:lnTo>
                  <a:lnTo>
                    <a:pt x="66" y="5183"/>
                  </a:lnTo>
                  <a:lnTo>
                    <a:pt x="53" y="5336"/>
                  </a:lnTo>
                  <a:lnTo>
                    <a:pt x="40" y="5489"/>
                  </a:lnTo>
                  <a:lnTo>
                    <a:pt x="29" y="5634"/>
                  </a:lnTo>
                  <a:lnTo>
                    <a:pt x="19" y="5764"/>
                  </a:lnTo>
                  <a:lnTo>
                    <a:pt x="13" y="5872"/>
                  </a:lnTo>
                  <a:lnTo>
                    <a:pt x="9" y="5951"/>
                  </a:lnTo>
                  <a:lnTo>
                    <a:pt x="7" y="5993"/>
                  </a:lnTo>
                  <a:lnTo>
                    <a:pt x="7" y="6005"/>
                  </a:lnTo>
                  <a:lnTo>
                    <a:pt x="6" y="6015"/>
                  </a:lnTo>
                  <a:lnTo>
                    <a:pt x="2" y="6033"/>
                  </a:lnTo>
                  <a:lnTo>
                    <a:pt x="0" y="6049"/>
                  </a:lnTo>
                  <a:lnTo>
                    <a:pt x="0" y="6057"/>
                  </a:lnTo>
                  <a:lnTo>
                    <a:pt x="0" y="6064"/>
                  </a:lnTo>
                  <a:lnTo>
                    <a:pt x="1" y="6071"/>
                  </a:lnTo>
                  <a:lnTo>
                    <a:pt x="5" y="6078"/>
                  </a:lnTo>
                  <a:lnTo>
                    <a:pt x="8" y="6085"/>
                  </a:lnTo>
                  <a:lnTo>
                    <a:pt x="15" y="6092"/>
                  </a:lnTo>
                  <a:lnTo>
                    <a:pt x="23" y="6099"/>
                  </a:lnTo>
                  <a:lnTo>
                    <a:pt x="34" y="6106"/>
                  </a:lnTo>
                  <a:lnTo>
                    <a:pt x="48" y="6112"/>
                  </a:lnTo>
                  <a:lnTo>
                    <a:pt x="64" y="6120"/>
                  </a:lnTo>
                  <a:lnTo>
                    <a:pt x="136" y="6148"/>
                  </a:lnTo>
                  <a:lnTo>
                    <a:pt x="203" y="6173"/>
                  </a:lnTo>
                  <a:lnTo>
                    <a:pt x="269" y="6197"/>
                  </a:lnTo>
                  <a:lnTo>
                    <a:pt x="281" y="6283"/>
                  </a:lnTo>
                  <a:lnTo>
                    <a:pt x="291" y="6375"/>
                  </a:lnTo>
                  <a:lnTo>
                    <a:pt x="303" y="6484"/>
                  </a:lnTo>
                  <a:lnTo>
                    <a:pt x="314" y="6598"/>
                  </a:lnTo>
                  <a:lnTo>
                    <a:pt x="324" y="6710"/>
                  </a:lnTo>
                  <a:lnTo>
                    <a:pt x="328" y="6760"/>
                  </a:lnTo>
                  <a:lnTo>
                    <a:pt x="330" y="6806"/>
                  </a:lnTo>
                  <a:lnTo>
                    <a:pt x="332" y="6844"/>
                  </a:lnTo>
                  <a:lnTo>
                    <a:pt x="331" y="6875"/>
                  </a:lnTo>
                  <a:lnTo>
                    <a:pt x="330" y="6900"/>
                  </a:lnTo>
                  <a:lnTo>
                    <a:pt x="328" y="6922"/>
                  </a:lnTo>
                  <a:lnTo>
                    <a:pt x="325" y="6942"/>
                  </a:lnTo>
                  <a:lnTo>
                    <a:pt x="323" y="6962"/>
                  </a:lnTo>
                  <a:lnTo>
                    <a:pt x="315" y="6995"/>
                  </a:lnTo>
                  <a:lnTo>
                    <a:pt x="308" y="7023"/>
                  </a:lnTo>
                  <a:lnTo>
                    <a:pt x="301" y="7047"/>
                  </a:lnTo>
                  <a:lnTo>
                    <a:pt x="296" y="7068"/>
                  </a:lnTo>
                  <a:lnTo>
                    <a:pt x="291" y="7090"/>
                  </a:lnTo>
                  <a:lnTo>
                    <a:pt x="290" y="7101"/>
                  </a:lnTo>
                  <a:lnTo>
                    <a:pt x="291" y="7111"/>
                  </a:lnTo>
                  <a:lnTo>
                    <a:pt x="290" y="7135"/>
                  </a:lnTo>
                  <a:lnTo>
                    <a:pt x="288" y="7160"/>
                  </a:lnTo>
                  <a:lnTo>
                    <a:pt x="283" y="7188"/>
                  </a:lnTo>
                  <a:lnTo>
                    <a:pt x="277" y="7215"/>
                  </a:lnTo>
                  <a:lnTo>
                    <a:pt x="270" y="7243"/>
                  </a:lnTo>
                  <a:lnTo>
                    <a:pt x="264" y="7270"/>
                  </a:lnTo>
                  <a:lnTo>
                    <a:pt x="250" y="7317"/>
                  </a:lnTo>
                  <a:lnTo>
                    <a:pt x="239" y="7355"/>
                  </a:lnTo>
                  <a:lnTo>
                    <a:pt x="226" y="7421"/>
                  </a:lnTo>
                  <a:lnTo>
                    <a:pt x="209" y="7511"/>
                  </a:lnTo>
                  <a:lnTo>
                    <a:pt x="190" y="7616"/>
                  </a:lnTo>
                  <a:lnTo>
                    <a:pt x="181" y="7674"/>
                  </a:lnTo>
                  <a:lnTo>
                    <a:pt x="173" y="7733"/>
                  </a:lnTo>
                  <a:lnTo>
                    <a:pt x="165" y="7793"/>
                  </a:lnTo>
                  <a:lnTo>
                    <a:pt x="159" y="7854"/>
                  </a:lnTo>
                  <a:lnTo>
                    <a:pt x="154" y="7913"/>
                  </a:lnTo>
                  <a:lnTo>
                    <a:pt x="149" y="7972"/>
                  </a:lnTo>
                  <a:lnTo>
                    <a:pt x="147" y="8028"/>
                  </a:lnTo>
                  <a:lnTo>
                    <a:pt x="147" y="8082"/>
                  </a:lnTo>
                  <a:lnTo>
                    <a:pt x="147" y="8134"/>
                  </a:lnTo>
                  <a:lnTo>
                    <a:pt x="149" y="8188"/>
                  </a:lnTo>
                  <a:lnTo>
                    <a:pt x="151" y="8242"/>
                  </a:lnTo>
                  <a:lnTo>
                    <a:pt x="156" y="8296"/>
                  </a:lnTo>
                  <a:lnTo>
                    <a:pt x="160" y="8351"/>
                  </a:lnTo>
                  <a:lnTo>
                    <a:pt x="165" y="8406"/>
                  </a:lnTo>
                  <a:lnTo>
                    <a:pt x="172" y="8461"/>
                  </a:lnTo>
                  <a:lnTo>
                    <a:pt x="179" y="8516"/>
                  </a:lnTo>
                  <a:lnTo>
                    <a:pt x="187" y="8570"/>
                  </a:lnTo>
                  <a:lnTo>
                    <a:pt x="196" y="8624"/>
                  </a:lnTo>
                  <a:lnTo>
                    <a:pt x="206" y="8678"/>
                  </a:lnTo>
                  <a:lnTo>
                    <a:pt x="218" y="8730"/>
                  </a:lnTo>
                  <a:lnTo>
                    <a:pt x="229" y="8783"/>
                  </a:lnTo>
                  <a:lnTo>
                    <a:pt x="242" y="8834"/>
                  </a:lnTo>
                  <a:lnTo>
                    <a:pt x="256" y="8883"/>
                  </a:lnTo>
                  <a:lnTo>
                    <a:pt x="269" y="8932"/>
                  </a:lnTo>
                  <a:lnTo>
                    <a:pt x="299" y="9027"/>
                  </a:lnTo>
                  <a:lnTo>
                    <a:pt x="328" y="9121"/>
                  </a:lnTo>
                  <a:lnTo>
                    <a:pt x="353" y="9211"/>
                  </a:lnTo>
                  <a:lnTo>
                    <a:pt x="375" y="9296"/>
                  </a:lnTo>
                  <a:lnTo>
                    <a:pt x="384" y="9335"/>
                  </a:lnTo>
                  <a:lnTo>
                    <a:pt x="392" y="9371"/>
                  </a:lnTo>
                  <a:lnTo>
                    <a:pt x="399" y="9404"/>
                  </a:lnTo>
                  <a:lnTo>
                    <a:pt x="402" y="9437"/>
                  </a:lnTo>
                  <a:lnTo>
                    <a:pt x="406" y="9464"/>
                  </a:lnTo>
                  <a:lnTo>
                    <a:pt x="406" y="9489"/>
                  </a:lnTo>
                  <a:lnTo>
                    <a:pt x="405" y="9510"/>
                  </a:lnTo>
                  <a:lnTo>
                    <a:pt x="403" y="9519"/>
                  </a:lnTo>
                  <a:lnTo>
                    <a:pt x="401" y="9527"/>
                  </a:lnTo>
                  <a:lnTo>
                    <a:pt x="390" y="9557"/>
                  </a:lnTo>
                  <a:lnTo>
                    <a:pt x="377" y="9588"/>
                  </a:lnTo>
                  <a:lnTo>
                    <a:pt x="363" y="9619"/>
                  </a:lnTo>
                  <a:lnTo>
                    <a:pt x="348" y="9647"/>
                  </a:lnTo>
                  <a:lnTo>
                    <a:pt x="323" y="9696"/>
                  </a:lnTo>
                  <a:lnTo>
                    <a:pt x="315" y="9713"/>
                  </a:lnTo>
                  <a:lnTo>
                    <a:pt x="311" y="9725"/>
                  </a:lnTo>
                  <a:lnTo>
                    <a:pt x="307" y="9737"/>
                  </a:lnTo>
                  <a:lnTo>
                    <a:pt x="300" y="9756"/>
                  </a:lnTo>
                  <a:lnTo>
                    <a:pt x="292" y="9780"/>
                  </a:lnTo>
                  <a:lnTo>
                    <a:pt x="284" y="9809"/>
                  </a:lnTo>
                  <a:lnTo>
                    <a:pt x="281" y="9825"/>
                  </a:lnTo>
                  <a:lnTo>
                    <a:pt x="278" y="9842"/>
                  </a:lnTo>
                  <a:lnTo>
                    <a:pt x="276" y="9860"/>
                  </a:lnTo>
                  <a:lnTo>
                    <a:pt x="276" y="9877"/>
                  </a:lnTo>
                  <a:lnTo>
                    <a:pt x="276" y="9895"/>
                  </a:lnTo>
                  <a:lnTo>
                    <a:pt x="278" y="9915"/>
                  </a:lnTo>
                  <a:lnTo>
                    <a:pt x="282" y="9933"/>
                  </a:lnTo>
                  <a:lnTo>
                    <a:pt x="288" y="9952"/>
                  </a:lnTo>
                  <a:lnTo>
                    <a:pt x="294" y="9970"/>
                  </a:lnTo>
                  <a:lnTo>
                    <a:pt x="301" y="9984"/>
                  </a:lnTo>
                  <a:lnTo>
                    <a:pt x="307" y="9997"/>
                  </a:lnTo>
                  <a:lnTo>
                    <a:pt x="314" y="10009"/>
                  </a:lnTo>
                  <a:lnTo>
                    <a:pt x="325" y="10027"/>
                  </a:lnTo>
                  <a:lnTo>
                    <a:pt x="337" y="10045"/>
                  </a:lnTo>
                  <a:lnTo>
                    <a:pt x="343" y="10054"/>
                  </a:lnTo>
                  <a:lnTo>
                    <a:pt x="347" y="10065"/>
                  </a:lnTo>
                  <a:lnTo>
                    <a:pt x="353" y="10077"/>
                  </a:lnTo>
                  <a:lnTo>
                    <a:pt x="358" y="10091"/>
                  </a:lnTo>
                  <a:lnTo>
                    <a:pt x="361" y="10107"/>
                  </a:lnTo>
                  <a:lnTo>
                    <a:pt x="366" y="10125"/>
                  </a:lnTo>
                  <a:lnTo>
                    <a:pt x="369" y="10147"/>
                  </a:lnTo>
                  <a:lnTo>
                    <a:pt x="372" y="10174"/>
                  </a:lnTo>
                  <a:lnTo>
                    <a:pt x="379" y="10224"/>
                  </a:lnTo>
                  <a:lnTo>
                    <a:pt x="386" y="10266"/>
                  </a:lnTo>
                  <a:lnTo>
                    <a:pt x="396" y="10330"/>
                  </a:lnTo>
                  <a:lnTo>
                    <a:pt x="403" y="10365"/>
                  </a:lnTo>
                  <a:lnTo>
                    <a:pt x="407" y="10376"/>
                  </a:lnTo>
                  <a:lnTo>
                    <a:pt x="458" y="10405"/>
                  </a:lnTo>
                  <a:lnTo>
                    <a:pt x="502" y="10366"/>
                  </a:lnTo>
                  <a:lnTo>
                    <a:pt x="510" y="10379"/>
                  </a:lnTo>
                  <a:lnTo>
                    <a:pt x="519" y="10394"/>
                  </a:lnTo>
                  <a:lnTo>
                    <a:pt x="531" y="10412"/>
                  </a:lnTo>
                  <a:lnTo>
                    <a:pt x="542" y="10433"/>
                  </a:lnTo>
                  <a:lnTo>
                    <a:pt x="552" y="10457"/>
                  </a:lnTo>
                  <a:lnTo>
                    <a:pt x="562" y="10481"/>
                  </a:lnTo>
                  <a:lnTo>
                    <a:pt x="566" y="10493"/>
                  </a:lnTo>
                  <a:lnTo>
                    <a:pt x="568" y="10506"/>
                  </a:lnTo>
                  <a:lnTo>
                    <a:pt x="571" y="10519"/>
                  </a:lnTo>
                  <a:lnTo>
                    <a:pt x="572" y="10532"/>
                  </a:lnTo>
                  <a:lnTo>
                    <a:pt x="575" y="10566"/>
                  </a:lnTo>
                  <a:lnTo>
                    <a:pt x="578" y="10584"/>
                  </a:lnTo>
                  <a:lnTo>
                    <a:pt x="582" y="10602"/>
                  </a:lnTo>
                  <a:lnTo>
                    <a:pt x="587" y="10622"/>
                  </a:lnTo>
                  <a:lnTo>
                    <a:pt x="595" y="10642"/>
                  </a:lnTo>
                  <a:lnTo>
                    <a:pt x="605" y="10662"/>
                  </a:lnTo>
                  <a:lnTo>
                    <a:pt x="612" y="10672"/>
                  </a:lnTo>
                  <a:lnTo>
                    <a:pt x="619" y="10683"/>
                  </a:lnTo>
                  <a:lnTo>
                    <a:pt x="627" y="10693"/>
                  </a:lnTo>
                  <a:lnTo>
                    <a:pt x="635" y="10702"/>
                  </a:lnTo>
                  <a:lnTo>
                    <a:pt x="645" y="10712"/>
                  </a:lnTo>
                  <a:lnTo>
                    <a:pt x="657" y="10722"/>
                  </a:lnTo>
                  <a:lnTo>
                    <a:pt x="668" y="10732"/>
                  </a:lnTo>
                  <a:lnTo>
                    <a:pt x="681" y="10741"/>
                  </a:lnTo>
                  <a:lnTo>
                    <a:pt x="696" y="10750"/>
                  </a:lnTo>
                  <a:lnTo>
                    <a:pt x="712" y="10759"/>
                  </a:lnTo>
                  <a:lnTo>
                    <a:pt x="728" y="10769"/>
                  </a:lnTo>
                  <a:lnTo>
                    <a:pt x="746" y="10778"/>
                  </a:lnTo>
                  <a:lnTo>
                    <a:pt x="767" y="10786"/>
                  </a:lnTo>
                  <a:lnTo>
                    <a:pt x="787" y="10794"/>
                  </a:lnTo>
                  <a:lnTo>
                    <a:pt x="874" y="10825"/>
                  </a:lnTo>
                  <a:lnTo>
                    <a:pt x="959" y="10853"/>
                  </a:lnTo>
                  <a:lnTo>
                    <a:pt x="1038" y="10879"/>
                  </a:lnTo>
                  <a:lnTo>
                    <a:pt x="1076" y="10889"/>
                  </a:lnTo>
                  <a:lnTo>
                    <a:pt x="1112" y="10898"/>
                  </a:lnTo>
                  <a:lnTo>
                    <a:pt x="1145" y="10906"/>
                  </a:lnTo>
                  <a:lnTo>
                    <a:pt x="1176" y="10913"/>
                  </a:lnTo>
                  <a:lnTo>
                    <a:pt x="1204" y="10918"/>
                  </a:lnTo>
                  <a:lnTo>
                    <a:pt x="1231" y="10920"/>
                  </a:lnTo>
                  <a:lnTo>
                    <a:pt x="1254" y="10921"/>
                  </a:lnTo>
                  <a:lnTo>
                    <a:pt x="1273" y="10920"/>
                  </a:lnTo>
                  <a:lnTo>
                    <a:pt x="1282" y="10918"/>
                  </a:lnTo>
                  <a:lnTo>
                    <a:pt x="1289" y="10915"/>
                  </a:lnTo>
                  <a:lnTo>
                    <a:pt x="1296" y="10913"/>
                  </a:lnTo>
                  <a:lnTo>
                    <a:pt x="1302" y="10910"/>
                  </a:lnTo>
                  <a:lnTo>
                    <a:pt x="1312" y="10903"/>
                  </a:lnTo>
                  <a:lnTo>
                    <a:pt x="1320" y="10893"/>
                  </a:lnTo>
                  <a:lnTo>
                    <a:pt x="1328" y="10884"/>
                  </a:lnTo>
                  <a:lnTo>
                    <a:pt x="1334" y="10874"/>
                  </a:lnTo>
                  <a:lnTo>
                    <a:pt x="1339" y="10864"/>
                  </a:lnTo>
                  <a:lnTo>
                    <a:pt x="1341" y="10852"/>
                  </a:lnTo>
                  <a:lnTo>
                    <a:pt x="1343" y="10841"/>
                  </a:lnTo>
                  <a:lnTo>
                    <a:pt x="1343" y="10828"/>
                  </a:lnTo>
                  <a:lnTo>
                    <a:pt x="1343" y="10816"/>
                  </a:lnTo>
                  <a:lnTo>
                    <a:pt x="1341" y="10803"/>
                  </a:lnTo>
                  <a:lnTo>
                    <a:pt x="1339" y="10789"/>
                  </a:lnTo>
                  <a:lnTo>
                    <a:pt x="1334" y="10775"/>
                  </a:lnTo>
                  <a:lnTo>
                    <a:pt x="1329" y="10760"/>
                  </a:lnTo>
                  <a:lnTo>
                    <a:pt x="1323" y="10747"/>
                  </a:lnTo>
                  <a:lnTo>
                    <a:pt x="1316" y="10732"/>
                  </a:lnTo>
                  <a:lnTo>
                    <a:pt x="1308" y="10717"/>
                  </a:lnTo>
                  <a:lnTo>
                    <a:pt x="1297" y="10701"/>
                  </a:lnTo>
                  <a:lnTo>
                    <a:pt x="1286" y="10683"/>
                  </a:lnTo>
                  <a:lnTo>
                    <a:pt x="1255" y="10640"/>
                  </a:lnTo>
                  <a:lnTo>
                    <a:pt x="1182" y="10542"/>
                  </a:lnTo>
                  <a:lnTo>
                    <a:pt x="1144" y="10489"/>
                  </a:lnTo>
                  <a:lnTo>
                    <a:pt x="1108" y="10437"/>
                  </a:lnTo>
                  <a:lnTo>
                    <a:pt x="1091" y="10412"/>
                  </a:lnTo>
                  <a:lnTo>
                    <a:pt x="1076" y="10388"/>
                  </a:lnTo>
                  <a:lnTo>
                    <a:pt x="1064" y="10365"/>
                  </a:lnTo>
                  <a:lnTo>
                    <a:pt x="1053" y="10343"/>
                  </a:lnTo>
                  <a:lnTo>
                    <a:pt x="1042" y="10319"/>
                  </a:lnTo>
                  <a:lnTo>
                    <a:pt x="1030" y="10288"/>
                  </a:lnTo>
                  <a:lnTo>
                    <a:pt x="1018" y="10252"/>
                  </a:lnTo>
                  <a:lnTo>
                    <a:pt x="1004" y="10209"/>
                  </a:lnTo>
                  <a:lnTo>
                    <a:pt x="975" y="10116"/>
                  </a:lnTo>
                  <a:lnTo>
                    <a:pt x="944" y="10015"/>
                  </a:lnTo>
                  <a:lnTo>
                    <a:pt x="888" y="9821"/>
                  </a:lnTo>
                  <a:lnTo>
                    <a:pt x="864" y="9741"/>
                  </a:lnTo>
                  <a:lnTo>
                    <a:pt x="847" y="9686"/>
                  </a:lnTo>
                  <a:lnTo>
                    <a:pt x="831" y="9639"/>
                  </a:lnTo>
                  <a:lnTo>
                    <a:pt x="822" y="9611"/>
                  </a:lnTo>
                  <a:lnTo>
                    <a:pt x="813" y="9580"/>
                  </a:lnTo>
                  <a:lnTo>
                    <a:pt x="803" y="9544"/>
                  </a:lnTo>
                  <a:lnTo>
                    <a:pt x="794" y="9506"/>
                  </a:lnTo>
                  <a:lnTo>
                    <a:pt x="786" y="9464"/>
                  </a:lnTo>
                  <a:lnTo>
                    <a:pt x="778" y="9418"/>
                  </a:lnTo>
                  <a:lnTo>
                    <a:pt x="771" y="9368"/>
                  </a:lnTo>
                  <a:lnTo>
                    <a:pt x="766" y="9313"/>
                  </a:lnTo>
                  <a:lnTo>
                    <a:pt x="761" y="9254"/>
                  </a:lnTo>
                  <a:lnTo>
                    <a:pt x="759" y="9191"/>
                  </a:lnTo>
                  <a:lnTo>
                    <a:pt x="758" y="9123"/>
                  </a:lnTo>
                  <a:lnTo>
                    <a:pt x="760" y="9049"/>
                  </a:lnTo>
                  <a:lnTo>
                    <a:pt x="763" y="8971"/>
                  </a:lnTo>
                  <a:lnTo>
                    <a:pt x="769" y="8889"/>
                  </a:lnTo>
                  <a:lnTo>
                    <a:pt x="783" y="8725"/>
                  </a:lnTo>
                  <a:lnTo>
                    <a:pt x="794" y="8579"/>
                  </a:lnTo>
                  <a:lnTo>
                    <a:pt x="803" y="8447"/>
                  </a:lnTo>
                  <a:lnTo>
                    <a:pt x="810" y="8329"/>
                  </a:lnTo>
                  <a:lnTo>
                    <a:pt x="816" y="8223"/>
                  </a:lnTo>
                  <a:lnTo>
                    <a:pt x="819" y="8126"/>
                  </a:lnTo>
                  <a:lnTo>
                    <a:pt x="826" y="7956"/>
                  </a:lnTo>
                  <a:lnTo>
                    <a:pt x="830" y="7878"/>
                  </a:lnTo>
                  <a:lnTo>
                    <a:pt x="834" y="7800"/>
                  </a:lnTo>
                  <a:lnTo>
                    <a:pt x="840" y="7726"/>
                  </a:lnTo>
                  <a:lnTo>
                    <a:pt x="846" y="7659"/>
                  </a:lnTo>
                  <a:lnTo>
                    <a:pt x="853" y="7597"/>
                  </a:lnTo>
                  <a:lnTo>
                    <a:pt x="860" y="7545"/>
                  </a:lnTo>
                  <a:lnTo>
                    <a:pt x="866" y="7504"/>
                  </a:lnTo>
                  <a:lnTo>
                    <a:pt x="872" y="7474"/>
                  </a:lnTo>
                  <a:lnTo>
                    <a:pt x="880" y="7450"/>
                  </a:lnTo>
                  <a:lnTo>
                    <a:pt x="892" y="7421"/>
                  </a:lnTo>
                  <a:lnTo>
                    <a:pt x="905" y="7392"/>
                  </a:lnTo>
                  <a:lnTo>
                    <a:pt x="920" y="7360"/>
                  </a:lnTo>
                  <a:lnTo>
                    <a:pt x="950" y="7298"/>
                  </a:lnTo>
                  <a:lnTo>
                    <a:pt x="963" y="7270"/>
                  </a:lnTo>
                  <a:lnTo>
                    <a:pt x="973" y="7245"/>
                  </a:lnTo>
                  <a:lnTo>
                    <a:pt x="981" y="7220"/>
                  </a:lnTo>
                  <a:lnTo>
                    <a:pt x="989" y="7188"/>
                  </a:lnTo>
                  <a:lnTo>
                    <a:pt x="1007" y="7115"/>
                  </a:lnTo>
                  <a:lnTo>
                    <a:pt x="1023" y="7048"/>
                  </a:lnTo>
                  <a:lnTo>
                    <a:pt x="1030" y="7021"/>
                  </a:lnTo>
                  <a:lnTo>
                    <a:pt x="1037" y="7003"/>
                  </a:lnTo>
                  <a:lnTo>
                    <a:pt x="1043" y="6992"/>
                  </a:lnTo>
                  <a:lnTo>
                    <a:pt x="1047" y="6984"/>
                  </a:lnTo>
                  <a:lnTo>
                    <a:pt x="1051" y="6978"/>
                  </a:lnTo>
                  <a:lnTo>
                    <a:pt x="1053" y="6977"/>
                  </a:lnTo>
                  <a:lnTo>
                    <a:pt x="1054" y="6977"/>
                  </a:lnTo>
                  <a:lnTo>
                    <a:pt x="1055" y="6978"/>
                  </a:lnTo>
                  <a:lnTo>
                    <a:pt x="1057" y="6981"/>
                  </a:lnTo>
                  <a:lnTo>
                    <a:pt x="1058" y="6988"/>
                  </a:lnTo>
                  <a:lnTo>
                    <a:pt x="1058" y="6999"/>
                  </a:lnTo>
                  <a:lnTo>
                    <a:pt x="1055" y="7021"/>
                  </a:lnTo>
                  <a:lnTo>
                    <a:pt x="1051" y="7065"/>
                  </a:lnTo>
                  <a:lnTo>
                    <a:pt x="1034" y="7196"/>
                  </a:lnTo>
                  <a:lnTo>
                    <a:pt x="1015" y="7349"/>
                  </a:lnTo>
                  <a:lnTo>
                    <a:pt x="1007" y="7423"/>
                  </a:lnTo>
                  <a:lnTo>
                    <a:pt x="1002" y="7487"/>
                  </a:lnTo>
                  <a:lnTo>
                    <a:pt x="997" y="7548"/>
                  </a:lnTo>
                  <a:lnTo>
                    <a:pt x="994" y="7614"/>
                  </a:lnTo>
                  <a:lnTo>
                    <a:pt x="992" y="7683"/>
                  </a:lnTo>
                  <a:lnTo>
                    <a:pt x="992" y="7755"/>
                  </a:lnTo>
                  <a:lnTo>
                    <a:pt x="996" y="7830"/>
                  </a:lnTo>
                  <a:lnTo>
                    <a:pt x="998" y="7867"/>
                  </a:lnTo>
                  <a:lnTo>
                    <a:pt x="1002" y="7904"/>
                  </a:lnTo>
                  <a:lnTo>
                    <a:pt x="1005" y="7942"/>
                  </a:lnTo>
                  <a:lnTo>
                    <a:pt x="1010" y="7980"/>
                  </a:lnTo>
                  <a:lnTo>
                    <a:pt x="1015" y="8018"/>
                  </a:lnTo>
                  <a:lnTo>
                    <a:pt x="1022" y="8054"/>
                  </a:lnTo>
                  <a:lnTo>
                    <a:pt x="1028" y="8091"/>
                  </a:lnTo>
                  <a:lnTo>
                    <a:pt x="1034" y="8130"/>
                  </a:lnTo>
                  <a:lnTo>
                    <a:pt x="1038" y="8170"/>
                  </a:lnTo>
                  <a:lnTo>
                    <a:pt x="1043" y="8211"/>
                  </a:lnTo>
                  <a:lnTo>
                    <a:pt x="1050" y="8294"/>
                  </a:lnTo>
                  <a:lnTo>
                    <a:pt x="1055" y="8376"/>
                  </a:lnTo>
                  <a:lnTo>
                    <a:pt x="1059" y="8457"/>
                  </a:lnTo>
                  <a:lnTo>
                    <a:pt x="1061" y="8533"/>
                  </a:lnTo>
                  <a:lnTo>
                    <a:pt x="1066" y="8664"/>
                  </a:lnTo>
                  <a:lnTo>
                    <a:pt x="1067" y="8717"/>
                  </a:lnTo>
                  <a:lnTo>
                    <a:pt x="1067" y="8763"/>
                  </a:lnTo>
                  <a:lnTo>
                    <a:pt x="1065" y="8803"/>
                  </a:lnTo>
                  <a:lnTo>
                    <a:pt x="1061" y="8838"/>
                  </a:lnTo>
                  <a:lnTo>
                    <a:pt x="1057" y="8869"/>
                  </a:lnTo>
                  <a:lnTo>
                    <a:pt x="1051" y="8897"/>
                  </a:lnTo>
                  <a:lnTo>
                    <a:pt x="1044" y="8922"/>
                  </a:lnTo>
                  <a:lnTo>
                    <a:pt x="1035" y="8945"/>
                  </a:lnTo>
                  <a:lnTo>
                    <a:pt x="1023" y="8969"/>
                  </a:lnTo>
                  <a:lnTo>
                    <a:pt x="1010" y="8998"/>
                  </a:lnTo>
                  <a:lnTo>
                    <a:pt x="995" y="9029"/>
                  </a:lnTo>
                  <a:lnTo>
                    <a:pt x="980" y="9062"/>
                  </a:lnTo>
                  <a:lnTo>
                    <a:pt x="966" y="9096"/>
                  </a:lnTo>
                  <a:lnTo>
                    <a:pt x="960" y="9113"/>
                  </a:lnTo>
                  <a:lnTo>
                    <a:pt x="956" y="9131"/>
                  </a:lnTo>
                  <a:lnTo>
                    <a:pt x="952" y="9148"/>
                  </a:lnTo>
                  <a:lnTo>
                    <a:pt x="950" y="9165"/>
                  </a:lnTo>
                  <a:lnTo>
                    <a:pt x="949" y="9181"/>
                  </a:lnTo>
                  <a:lnTo>
                    <a:pt x="950" y="9197"/>
                  </a:lnTo>
                  <a:lnTo>
                    <a:pt x="953" y="9231"/>
                  </a:lnTo>
                  <a:lnTo>
                    <a:pt x="959" y="9270"/>
                  </a:lnTo>
                  <a:lnTo>
                    <a:pt x="974" y="9356"/>
                  </a:lnTo>
                  <a:lnTo>
                    <a:pt x="989" y="9442"/>
                  </a:lnTo>
                  <a:lnTo>
                    <a:pt x="995" y="9482"/>
                  </a:lnTo>
                  <a:lnTo>
                    <a:pt x="998" y="9519"/>
                  </a:lnTo>
                  <a:lnTo>
                    <a:pt x="1005" y="9604"/>
                  </a:lnTo>
                  <a:lnTo>
                    <a:pt x="1006" y="9622"/>
                  </a:lnTo>
                  <a:lnTo>
                    <a:pt x="1081" y="9656"/>
                  </a:lnTo>
                  <a:lnTo>
                    <a:pt x="1153" y="9617"/>
                  </a:lnTo>
                  <a:lnTo>
                    <a:pt x="1176" y="9424"/>
                  </a:lnTo>
                  <a:lnTo>
                    <a:pt x="1182" y="9429"/>
                  </a:lnTo>
                  <a:lnTo>
                    <a:pt x="1196" y="9443"/>
                  </a:lnTo>
                  <a:lnTo>
                    <a:pt x="1218" y="9465"/>
                  </a:lnTo>
                  <a:lnTo>
                    <a:pt x="1245" y="9495"/>
                  </a:lnTo>
                  <a:lnTo>
                    <a:pt x="1257" y="9512"/>
                  </a:lnTo>
                  <a:lnTo>
                    <a:pt x="1271" y="9531"/>
                  </a:lnTo>
                  <a:lnTo>
                    <a:pt x="1285" y="9551"/>
                  </a:lnTo>
                  <a:lnTo>
                    <a:pt x="1297" y="9572"/>
                  </a:lnTo>
                  <a:lnTo>
                    <a:pt x="1309" y="9594"/>
                  </a:lnTo>
                  <a:lnTo>
                    <a:pt x="1318" y="9617"/>
                  </a:lnTo>
                  <a:lnTo>
                    <a:pt x="1327" y="9639"/>
                  </a:lnTo>
                  <a:lnTo>
                    <a:pt x="1333" y="9664"/>
                  </a:lnTo>
                  <a:lnTo>
                    <a:pt x="1342" y="9711"/>
                  </a:lnTo>
                  <a:lnTo>
                    <a:pt x="1350" y="9753"/>
                  </a:lnTo>
                  <a:lnTo>
                    <a:pt x="1355" y="9774"/>
                  </a:lnTo>
                  <a:lnTo>
                    <a:pt x="1360" y="9793"/>
                  </a:lnTo>
                  <a:lnTo>
                    <a:pt x="1367" y="9811"/>
                  </a:lnTo>
                  <a:lnTo>
                    <a:pt x="1375" y="9829"/>
                  </a:lnTo>
                  <a:lnTo>
                    <a:pt x="1384" y="9846"/>
                  </a:lnTo>
                  <a:lnTo>
                    <a:pt x="1397" y="9862"/>
                  </a:lnTo>
                  <a:lnTo>
                    <a:pt x="1411" y="9877"/>
                  </a:lnTo>
                  <a:lnTo>
                    <a:pt x="1428" y="9890"/>
                  </a:lnTo>
                  <a:lnTo>
                    <a:pt x="1449" y="9903"/>
                  </a:lnTo>
                  <a:lnTo>
                    <a:pt x="1474" y="9916"/>
                  </a:lnTo>
                  <a:lnTo>
                    <a:pt x="1501" y="9926"/>
                  </a:lnTo>
                  <a:lnTo>
                    <a:pt x="1535" y="9936"/>
                  </a:lnTo>
                  <a:lnTo>
                    <a:pt x="1603" y="9955"/>
                  </a:lnTo>
                  <a:lnTo>
                    <a:pt x="1671" y="9971"/>
                  </a:lnTo>
                  <a:lnTo>
                    <a:pt x="1734" y="9984"/>
                  </a:lnTo>
                  <a:lnTo>
                    <a:pt x="1792" y="9995"/>
                  </a:lnTo>
                  <a:lnTo>
                    <a:pt x="1844" y="10003"/>
                  </a:lnTo>
                  <a:lnTo>
                    <a:pt x="1867" y="10004"/>
                  </a:lnTo>
                  <a:lnTo>
                    <a:pt x="1888" y="10005"/>
                  </a:lnTo>
                  <a:lnTo>
                    <a:pt x="1905" y="10005"/>
                  </a:lnTo>
                  <a:lnTo>
                    <a:pt x="1920" y="10004"/>
                  </a:lnTo>
                  <a:lnTo>
                    <a:pt x="1932" y="10002"/>
                  </a:lnTo>
                  <a:lnTo>
                    <a:pt x="1941" y="9998"/>
                  </a:lnTo>
                  <a:lnTo>
                    <a:pt x="1947" y="9994"/>
                  </a:lnTo>
                  <a:lnTo>
                    <a:pt x="1953" y="9989"/>
                  </a:lnTo>
                  <a:lnTo>
                    <a:pt x="1959" y="9983"/>
                  </a:lnTo>
                  <a:lnTo>
                    <a:pt x="1962" y="9978"/>
                  </a:lnTo>
                  <a:lnTo>
                    <a:pt x="1965" y="9972"/>
                  </a:lnTo>
                  <a:lnTo>
                    <a:pt x="1968" y="9965"/>
                  </a:lnTo>
                  <a:lnTo>
                    <a:pt x="1970" y="9952"/>
                  </a:lnTo>
                  <a:lnTo>
                    <a:pt x="1971" y="9940"/>
                  </a:lnTo>
                  <a:lnTo>
                    <a:pt x="1969" y="9927"/>
                  </a:lnTo>
                  <a:lnTo>
                    <a:pt x="1965" y="9916"/>
                  </a:lnTo>
                  <a:lnTo>
                    <a:pt x="1962" y="9905"/>
                  </a:lnTo>
                  <a:lnTo>
                    <a:pt x="1953" y="9888"/>
                  </a:lnTo>
                  <a:lnTo>
                    <a:pt x="1947" y="9879"/>
                  </a:lnTo>
                  <a:lnTo>
                    <a:pt x="1940" y="9869"/>
                  </a:lnTo>
                  <a:lnTo>
                    <a:pt x="1930" y="9856"/>
                  </a:lnTo>
                  <a:lnTo>
                    <a:pt x="1915" y="9841"/>
                  </a:lnTo>
                  <a:lnTo>
                    <a:pt x="1896" y="9822"/>
                  </a:lnTo>
                  <a:lnTo>
                    <a:pt x="1869" y="9798"/>
                  </a:lnTo>
                  <a:lnTo>
                    <a:pt x="1798" y="9731"/>
                  </a:lnTo>
                  <a:lnTo>
                    <a:pt x="1757" y="9693"/>
                  </a:lnTo>
                  <a:lnTo>
                    <a:pt x="1717" y="9652"/>
                  </a:lnTo>
                  <a:lnTo>
                    <a:pt x="1678" y="9612"/>
                  </a:lnTo>
                  <a:lnTo>
                    <a:pt x="1642" y="9574"/>
                  </a:lnTo>
                  <a:lnTo>
                    <a:pt x="1614" y="9540"/>
                  </a:lnTo>
                  <a:lnTo>
                    <a:pt x="1602" y="9525"/>
                  </a:lnTo>
                  <a:lnTo>
                    <a:pt x="1593" y="9511"/>
                  </a:lnTo>
                  <a:lnTo>
                    <a:pt x="1585" y="9496"/>
                  </a:lnTo>
                  <a:lnTo>
                    <a:pt x="1575" y="9478"/>
                  </a:lnTo>
                  <a:lnTo>
                    <a:pt x="1552" y="9429"/>
                  </a:lnTo>
                  <a:lnTo>
                    <a:pt x="1527" y="9367"/>
                  </a:lnTo>
                  <a:lnTo>
                    <a:pt x="1514" y="9333"/>
                  </a:lnTo>
                  <a:lnTo>
                    <a:pt x="1501" y="9298"/>
                  </a:lnTo>
                  <a:lnTo>
                    <a:pt x="1489" y="9260"/>
                  </a:lnTo>
                  <a:lnTo>
                    <a:pt x="1477" y="9223"/>
                  </a:lnTo>
                  <a:lnTo>
                    <a:pt x="1467" y="9184"/>
                  </a:lnTo>
                  <a:lnTo>
                    <a:pt x="1457" y="9147"/>
                  </a:lnTo>
                  <a:lnTo>
                    <a:pt x="1449" y="9109"/>
                  </a:lnTo>
                  <a:lnTo>
                    <a:pt x="1443" y="9073"/>
                  </a:lnTo>
                  <a:lnTo>
                    <a:pt x="1438" y="9038"/>
                  </a:lnTo>
                  <a:lnTo>
                    <a:pt x="1436" y="9004"/>
                  </a:lnTo>
                  <a:lnTo>
                    <a:pt x="1436" y="8970"/>
                  </a:lnTo>
                  <a:lnTo>
                    <a:pt x="1437" y="8933"/>
                  </a:lnTo>
                  <a:lnTo>
                    <a:pt x="1438" y="8893"/>
                  </a:lnTo>
                  <a:lnTo>
                    <a:pt x="1442" y="8852"/>
                  </a:lnTo>
                  <a:lnTo>
                    <a:pt x="1446" y="8806"/>
                  </a:lnTo>
                  <a:lnTo>
                    <a:pt x="1451" y="8759"/>
                  </a:lnTo>
                  <a:lnTo>
                    <a:pt x="1463" y="8659"/>
                  </a:lnTo>
                  <a:lnTo>
                    <a:pt x="1478" y="8552"/>
                  </a:lnTo>
                  <a:lnTo>
                    <a:pt x="1497" y="8439"/>
                  </a:lnTo>
                  <a:lnTo>
                    <a:pt x="1516" y="8321"/>
                  </a:lnTo>
                  <a:lnTo>
                    <a:pt x="1537" y="8201"/>
                  </a:lnTo>
                  <a:lnTo>
                    <a:pt x="1557" y="8077"/>
                  </a:lnTo>
                  <a:lnTo>
                    <a:pt x="1577" y="7951"/>
                  </a:lnTo>
                  <a:lnTo>
                    <a:pt x="1595" y="7828"/>
                  </a:lnTo>
                  <a:lnTo>
                    <a:pt x="1612" y="7713"/>
                  </a:lnTo>
                  <a:lnTo>
                    <a:pt x="1625" y="7607"/>
                  </a:lnTo>
                  <a:lnTo>
                    <a:pt x="1635" y="7518"/>
                  </a:lnTo>
                  <a:lnTo>
                    <a:pt x="1642" y="7447"/>
                  </a:lnTo>
                  <a:lnTo>
                    <a:pt x="1645" y="7420"/>
                  </a:lnTo>
                  <a:lnTo>
                    <a:pt x="1645" y="7400"/>
                  </a:lnTo>
                  <a:lnTo>
                    <a:pt x="1645" y="7364"/>
                  </a:lnTo>
                  <a:lnTo>
                    <a:pt x="1642" y="7325"/>
                  </a:lnTo>
                  <a:lnTo>
                    <a:pt x="1639" y="7246"/>
                  </a:lnTo>
                  <a:lnTo>
                    <a:pt x="1639" y="7209"/>
                  </a:lnTo>
                  <a:lnTo>
                    <a:pt x="1639" y="7175"/>
                  </a:lnTo>
                  <a:lnTo>
                    <a:pt x="1640" y="7160"/>
                  </a:lnTo>
                  <a:lnTo>
                    <a:pt x="1642" y="7146"/>
                  </a:lnTo>
                  <a:lnTo>
                    <a:pt x="1645" y="7135"/>
                  </a:lnTo>
                  <a:lnTo>
                    <a:pt x="1647" y="7125"/>
                  </a:lnTo>
                  <a:lnTo>
                    <a:pt x="1654" y="7106"/>
                  </a:lnTo>
                  <a:lnTo>
                    <a:pt x="1658" y="7088"/>
                  </a:lnTo>
                  <a:lnTo>
                    <a:pt x="1665" y="7051"/>
                  </a:lnTo>
                  <a:lnTo>
                    <a:pt x="1670" y="7032"/>
                  </a:lnTo>
                  <a:lnTo>
                    <a:pt x="1674" y="7011"/>
                  </a:lnTo>
                  <a:lnTo>
                    <a:pt x="1682" y="6988"/>
                  </a:lnTo>
                  <a:lnTo>
                    <a:pt x="1692" y="6964"/>
                  </a:lnTo>
                  <a:lnTo>
                    <a:pt x="1702" y="6938"/>
                  </a:lnTo>
                  <a:lnTo>
                    <a:pt x="1713" y="6907"/>
                  </a:lnTo>
                  <a:lnTo>
                    <a:pt x="1737" y="6837"/>
                  </a:lnTo>
                  <a:lnTo>
                    <a:pt x="1761" y="6757"/>
                  </a:lnTo>
                  <a:lnTo>
                    <a:pt x="1787" y="6668"/>
                  </a:lnTo>
                  <a:lnTo>
                    <a:pt x="1815" y="6558"/>
                  </a:lnTo>
                  <a:lnTo>
                    <a:pt x="1846" y="6432"/>
                  </a:lnTo>
                  <a:lnTo>
                    <a:pt x="1882" y="6288"/>
                  </a:lnTo>
                  <a:lnTo>
                    <a:pt x="1901" y="6284"/>
                  </a:lnTo>
                  <a:lnTo>
                    <a:pt x="1946" y="6278"/>
                  </a:lnTo>
                  <a:lnTo>
                    <a:pt x="1993" y="6267"/>
                  </a:lnTo>
                  <a:lnTo>
                    <a:pt x="2010" y="6263"/>
                  </a:lnTo>
                  <a:lnTo>
                    <a:pt x="2017" y="6261"/>
                  </a:lnTo>
                  <a:lnTo>
                    <a:pt x="2020" y="6259"/>
                  </a:lnTo>
                  <a:lnTo>
                    <a:pt x="2034" y="6251"/>
                  </a:lnTo>
                  <a:lnTo>
                    <a:pt x="2041" y="6245"/>
                  </a:lnTo>
                  <a:lnTo>
                    <a:pt x="2049" y="6237"/>
                  </a:lnTo>
                  <a:lnTo>
                    <a:pt x="2055" y="6227"/>
                  </a:lnTo>
                  <a:lnTo>
                    <a:pt x="2061" y="6214"/>
                  </a:lnTo>
                  <a:lnTo>
                    <a:pt x="2063" y="6205"/>
                  </a:lnTo>
                  <a:lnTo>
                    <a:pt x="2065" y="6196"/>
                  </a:lnTo>
                  <a:lnTo>
                    <a:pt x="2067" y="6174"/>
                  </a:lnTo>
                  <a:lnTo>
                    <a:pt x="2074" y="6035"/>
                  </a:lnTo>
                  <a:lnTo>
                    <a:pt x="2090" y="5781"/>
                  </a:lnTo>
                  <a:lnTo>
                    <a:pt x="2106" y="5514"/>
                  </a:lnTo>
                  <a:lnTo>
                    <a:pt x="2119" y="5332"/>
                  </a:lnTo>
                  <a:lnTo>
                    <a:pt x="2128" y="5192"/>
                  </a:lnTo>
                  <a:lnTo>
                    <a:pt x="2133" y="5104"/>
                  </a:lnTo>
                  <a:lnTo>
                    <a:pt x="2137" y="5010"/>
                  </a:lnTo>
                  <a:lnTo>
                    <a:pt x="2140" y="4916"/>
                  </a:lnTo>
                  <a:lnTo>
                    <a:pt x="2140" y="4870"/>
                  </a:lnTo>
                  <a:lnTo>
                    <a:pt x="2140" y="4825"/>
                  </a:lnTo>
                  <a:lnTo>
                    <a:pt x="2139" y="4784"/>
                  </a:lnTo>
                  <a:lnTo>
                    <a:pt x="2136" y="4745"/>
                  </a:lnTo>
                  <a:lnTo>
                    <a:pt x="2133" y="4709"/>
                  </a:lnTo>
                  <a:lnTo>
                    <a:pt x="2129" y="4677"/>
                  </a:lnTo>
                  <a:lnTo>
                    <a:pt x="2088" y="4439"/>
                  </a:lnTo>
                  <a:lnTo>
                    <a:pt x="2073" y="4344"/>
                  </a:lnTo>
                  <a:lnTo>
                    <a:pt x="2069" y="4312"/>
                  </a:lnTo>
                  <a:lnTo>
                    <a:pt x="2067" y="4291"/>
                  </a:lnTo>
                  <a:lnTo>
                    <a:pt x="2065" y="4243"/>
                  </a:lnTo>
                  <a:lnTo>
                    <a:pt x="2064" y="4165"/>
                  </a:lnTo>
                  <a:lnTo>
                    <a:pt x="2064" y="4124"/>
                  </a:lnTo>
                  <a:lnTo>
                    <a:pt x="2065" y="4084"/>
                  </a:lnTo>
                  <a:lnTo>
                    <a:pt x="2067" y="4049"/>
                  </a:lnTo>
                  <a:lnTo>
                    <a:pt x="2070" y="4035"/>
                  </a:lnTo>
                  <a:lnTo>
                    <a:pt x="2072" y="4024"/>
                  </a:lnTo>
                  <a:lnTo>
                    <a:pt x="2080" y="4000"/>
                  </a:lnTo>
                  <a:lnTo>
                    <a:pt x="2090" y="3970"/>
                  </a:lnTo>
                  <a:lnTo>
                    <a:pt x="2116" y="3905"/>
                  </a:lnTo>
                  <a:lnTo>
                    <a:pt x="2147" y="3826"/>
                  </a:lnTo>
                  <a:lnTo>
                    <a:pt x="2158" y="3838"/>
                  </a:lnTo>
                  <a:lnTo>
                    <a:pt x="2187" y="3870"/>
                  </a:lnTo>
                  <a:lnTo>
                    <a:pt x="2205" y="3889"/>
                  </a:lnTo>
                  <a:lnTo>
                    <a:pt x="2224" y="3908"/>
                  </a:lnTo>
                  <a:lnTo>
                    <a:pt x="2244" y="3927"/>
                  </a:lnTo>
                  <a:lnTo>
                    <a:pt x="2262" y="3941"/>
                  </a:lnTo>
                  <a:lnTo>
                    <a:pt x="2278" y="3953"/>
                  </a:lnTo>
                  <a:lnTo>
                    <a:pt x="2291" y="3960"/>
                  </a:lnTo>
                  <a:lnTo>
                    <a:pt x="2300" y="3963"/>
                  </a:lnTo>
                  <a:lnTo>
                    <a:pt x="2307" y="3966"/>
                  </a:lnTo>
                  <a:lnTo>
                    <a:pt x="2314" y="3964"/>
                  </a:lnTo>
                  <a:lnTo>
                    <a:pt x="2322" y="3964"/>
                  </a:lnTo>
                  <a:lnTo>
                    <a:pt x="2331" y="3962"/>
                  </a:lnTo>
                  <a:lnTo>
                    <a:pt x="2343" y="3962"/>
                  </a:lnTo>
                  <a:lnTo>
                    <a:pt x="2368" y="3962"/>
                  </a:lnTo>
                  <a:lnTo>
                    <a:pt x="2388" y="3962"/>
                  </a:lnTo>
                  <a:lnTo>
                    <a:pt x="2399" y="3963"/>
                  </a:lnTo>
                  <a:lnTo>
                    <a:pt x="2408" y="3966"/>
                  </a:lnTo>
                  <a:lnTo>
                    <a:pt x="2416" y="3968"/>
                  </a:lnTo>
                  <a:lnTo>
                    <a:pt x="2425" y="3972"/>
                  </a:lnTo>
                  <a:lnTo>
                    <a:pt x="2441" y="3982"/>
                  </a:lnTo>
                  <a:lnTo>
                    <a:pt x="2448" y="3985"/>
                  </a:lnTo>
                  <a:lnTo>
                    <a:pt x="2456" y="3987"/>
                  </a:lnTo>
                  <a:lnTo>
                    <a:pt x="2464" y="3990"/>
                  </a:lnTo>
                  <a:lnTo>
                    <a:pt x="2474" y="3991"/>
                  </a:lnTo>
                  <a:lnTo>
                    <a:pt x="2485" y="3990"/>
                  </a:lnTo>
                  <a:lnTo>
                    <a:pt x="2497" y="3987"/>
                  </a:lnTo>
                  <a:lnTo>
                    <a:pt x="2520" y="3983"/>
                  </a:lnTo>
                  <a:lnTo>
                    <a:pt x="2536" y="3979"/>
                  </a:lnTo>
                  <a:lnTo>
                    <a:pt x="2543" y="3978"/>
                  </a:lnTo>
                  <a:lnTo>
                    <a:pt x="2550" y="3978"/>
                  </a:lnTo>
                  <a:lnTo>
                    <a:pt x="2557" y="3978"/>
                  </a:lnTo>
                  <a:lnTo>
                    <a:pt x="2564" y="3980"/>
                  </a:lnTo>
                  <a:lnTo>
                    <a:pt x="2587" y="3984"/>
                  </a:lnTo>
                  <a:lnTo>
                    <a:pt x="2620" y="3988"/>
                  </a:lnTo>
                  <a:lnTo>
                    <a:pt x="2637" y="3991"/>
                  </a:lnTo>
                  <a:lnTo>
                    <a:pt x="2653" y="3992"/>
                  </a:lnTo>
                  <a:lnTo>
                    <a:pt x="2667" y="3992"/>
                  </a:lnTo>
                  <a:lnTo>
                    <a:pt x="2677" y="3991"/>
                  </a:lnTo>
                  <a:lnTo>
                    <a:pt x="2686" y="3987"/>
                  </a:lnTo>
                  <a:lnTo>
                    <a:pt x="2694" y="3984"/>
                  </a:lnTo>
                  <a:lnTo>
                    <a:pt x="2701" y="3978"/>
                  </a:lnTo>
                  <a:lnTo>
                    <a:pt x="2708" y="3972"/>
                  </a:lnTo>
                  <a:lnTo>
                    <a:pt x="2713" y="3964"/>
                  </a:lnTo>
                  <a:lnTo>
                    <a:pt x="2715" y="3956"/>
                  </a:lnTo>
                  <a:lnTo>
                    <a:pt x="2716" y="3946"/>
                  </a:lnTo>
                  <a:lnTo>
                    <a:pt x="2715" y="3941"/>
                  </a:lnTo>
                  <a:lnTo>
                    <a:pt x="2714" y="3936"/>
                  </a:lnTo>
                  <a:lnTo>
                    <a:pt x="2709" y="3927"/>
                  </a:lnTo>
                  <a:lnTo>
                    <a:pt x="2704" y="3919"/>
                  </a:lnTo>
                  <a:lnTo>
                    <a:pt x="2697" y="3912"/>
                  </a:lnTo>
                  <a:lnTo>
                    <a:pt x="2689" y="3905"/>
                  </a:lnTo>
                  <a:lnTo>
                    <a:pt x="2681" y="3900"/>
                  </a:lnTo>
                  <a:lnTo>
                    <a:pt x="2670" y="3897"/>
                  </a:lnTo>
                  <a:lnTo>
                    <a:pt x="2660" y="3893"/>
                  </a:lnTo>
                  <a:lnTo>
                    <a:pt x="2649" y="3890"/>
                  </a:lnTo>
                  <a:lnTo>
                    <a:pt x="2638" y="3886"/>
                  </a:lnTo>
                  <a:lnTo>
                    <a:pt x="2628" y="3883"/>
                  </a:lnTo>
                  <a:lnTo>
                    <a:pt x="2620" y="3878"/>
                  </a:lnTo>
                  <a:lnTo>
                    <a:pt x="2612" y="3873"/>
                  </a:lnTo>
                  <a:lnTo>
                    <a:pt x="2604" y="3867"/>
                  </a:lnTo>
                  <a:lnTo>
                    <a:pt x="2597" y="3859"/>
                  </a:lnTo>
                  <a:lnTo>
                    <a:pt x="2582" y="3841"/>
                  </a:lnTo>
                  <a:lnTo>
                    <a:pt x="2573" y="3827"/>
                  </a:lnTo>
                  <a:lnTo>
                    <a:pt x="2560" y="3805"/>
                  </a:lnTo>
                  <a:lnTo>
                    <a:pt x="2530" y="3751"/>
                  </a:lnTo>
                  <a:lnTo>
                    <a:pt x="2474" y="3646"/>
                  </a:lnTo>
                  <a:lnTo>
                    <a:pt x="2455" y="3610"/>
                  </a:lnTo>
                  <a:lnTo>
                    <a:pt x="2447" y="3594"/>
                  </a:lnTo>
                  <a:lnTo>
                    <a:pt x="2440" y="3579"/>
                  </a:lnTo>
                  <a:lnTo>
                    <a:pt x="2434" y="3566"/>
                  </a:lnTo>
                  <a:lnTo>
                    <a:pt x="2431" y="3552"/>
                  </a:lnTo>
                  <a:lnTo>
                    <a:pt x="2428" y="3538"/>
                  </a:lnTo>
                  <a:lnTo>
                    <a:pt x="2427" y="3524"/>
                  </a:lnTo>
                  <a:lnTo>
                    <a:pt x="2428" y="3509"/>
                  </a:lnTo>
                  <a:lnTo>
                    <a:pt x="2430" y="3496"/>
                  </a:lnTo>
                  <a:lnTo>
                    <a:pt x="2433" y="3483"/>
                  </a:lnTo>
                  <a:lnTo>
                    <a:pt x="2438" y="3474"/>
                  </a:lnTo>
                  <a:lnTo>
                    <a:pt x="2440" y="3470"/>
                  </a:lnTo>
                  <a:lnTo>
                    <a:pt x="2442" y="3467"/>
                  </a:lnTo>
                  <a:lnTo>
                    <a:pt x="2446" y="3465"/>
                  </a:lnTo>
                  <a:lnTo>
                    <a:pt x="2449" y="3465"/>
                  </a:lnTo>
                  <a:lnTo>
                    <a:pt x="2453" y="3465"/>
                  </a:lnTo>
                  <a:lnTo>
                    <a:pt x="2457" y="3467"/>
                  </a:lnTo>
                  <a:lnTo>
                    <a:pt x="2462" y="3470"/>
                  </a:lnTo>
                  <a:lnTo>
                    <a:pt x="2466" y="3475"/>
                  </a:lnTo>
                  <a:lnTo>
                    <a:pt x="2479" y="3488"/>
                  </a:lnTo>
                  <a:lnTo>
                    <a:pt x="2497" y="3504"/>
                  </a:lnTo>
                  <a:lnTo>
                    <a:pt x="2545" y="3539"/>
                  </a:lnTo>
                  <a:lnTo>
                    <a:pt x="2598" y="3578"/>
                  </a:lnTo>
                  <a:lnTo>
                    <a:pt x="2622" y="3598"/>
                  </a:lnTo>
                  <a:lnTo>
                    <a:pt x="2644" y="3617"/>
                  </a:lnTo>
                  <a:lnTo>
                    <a:pt x="2663" y="3637"/>
                  </a:lnTo>
                  <a:lnTo>
                    <a:pt x="2685" y="3660"/>
                  </a:lnTo>
                  <a:lnTo>
                    <a:pt x="2730" y="3707"/>
                  </a:lnTo>
                  <a:lnTo>
                    <a:pt x="2752" y="3728"/>
                  </a:lnTo>
                  <a:lnTo>
                    <a:pt x="2772" y="3747"/>
                  </a:lnTo>
                  <a:lnTo>
                    <a:pt x="2783" y="3754"/>
                  </a:lnTo>
                  <a:lnTo>
                    <a:pt x="2792" y="3759"/>
                  </a:lnTo>
                  <a:lnTo>
                    <a:pt x="2801" y="3764"/>
                  </a:lnTo>
                  <a:lnTo>
                    <a:pt x="2809" y="3766"/>
                  </a:lnTo>
                  <a:lnTo>
                    <a:pt x="2816" y="3767"/>
                  </a:lnTo>
                  <a:lnTo>
                    <a:pt x="2823" y="3767"/>
                  </a:lnTo>
                  <a:lnTo>
                    <a:pt x="2830" y="3766"/>
                  </a:lnTo>
                  <a:lnTo>
                    <a:pt x="2835" y="3764"/>
                  </a:lnTo>
                  <a:lnTo>
                    <a:pt x="2841" y="3762"/>
                  </a:lnTo>
                  <a:lnTo>
                    <a:pt x="2847" y="3758"/>
                  </a:lnTo>
                  <a:lnTo>
                    <a:pt x="2850" y="3754"/>
                  </a:lnTo>
                  <a:lnTo>
                    <a:pt x="2855" y="3748"/>
                  </a:lnTo>
                  <a:lnTo>
                    <a:pt x="2857" y="3742"/>
                  </a:lnTo>
                  <a:lnTo>
                    <a:pt x="2859" y="3736"/>
                  </a:lnTo>
                  <a:lnTo>
                    <a:pt x="2862" y="3729"/>
                  </a:lnTo>
                  <a:lnTo>
                    <a:pt x="2862" y="3723"/>
                  </a:lnTo>
                  <a:lnTo>
                    <a:pt x="2862" y="3716"/>
                  </a:lnTo>
                  <a:lnTo>
                    <a:pt x="2862" y="3708"/>
                  </a:lnTo>
                  <a:lnTo>
                    <a:pt x="2859" y="3700"/>
                  </a:lnTo>
                  <a:lnTo>
                    <a:pt x="2857" y="3692"/>
                  </a:lnTo>
                  <a:lnTo>
                    <a:pt x="2854" y="3682"/>
                  </a:lnTo>
                  <a:lnTo>
                    <a:pt x="2849" y="3671"/>
                  </a:lnTo>
                  <a:lnTo>
                    <a:pt x="2834" y="3645"/>
                  </a:lnTo>
                  <a:lnTo>
                    <a:pt x="2814" y="3614"/>
                  </a:lnTo>
                  <a:lnTo>
                    <a:pt x="2788" y="3578"/>
                  </a:lnTo>
                  <a:lnTo>
                    <a:pt x="2759" y="3539"/>
                  </a:lnTo>
                  <a:lnTo>
                    <a:pt x="2726" y="3500"/>
                  </a:lnTo>
                  <a:lnTo>
                    <a:pt x="2690" y="3460"/>
                  </a:lnTo>
                  <a:lnTo>
                    <a:pt x="2671" y="3441"/>
                  </a:lnTo>
                  <a:lnTo>
                    <a:pt x="2652" y="3421"/>
                  </a:lnTo>
                  <a:lnTo>
                    <a:pt x="2631" y="3403"/>
                  </a:lnTo>
                  <a:lnTo>
                    <a:pt x="2611" y="3384"/>
                  </a:lnTo>
                  <a:lnTo>
                    <a:pt x="2567" y="3349"/>
                  </a:lnTo>
                  <a:lnTo>
                    <a:pt x="2526" y="3314"/>
                  </a:lnTo>
                  <a:lnTo>
                    <a:pt x="2505" y="3296"/>
                  </a:lnTo>
                  <a:lnTo>
                    <a:pt x="2487" y="3278"/>
                  </a:lnTo>
                  <a:lnTo>
                    <a:pt x="2469" y="3259"/>
                  </a:lnTo>
                  <a:lnTo>
                    <a:pt x="2453" y="3240"/>
                  </a:lnTo>
                  <a:lnTo>
                    <a:pt x="2439" y="3221"/>
                  </a:lnTo>
                  <a:lnTo>
                    <a:pt x="2427" y="3200"/>
                  </a:lnTo>
                  <a:lnTo>
                    <a:pt x="2422" y="3188"/>
                  </a:lnTo>
                  <a:lnTo>
                    <a:pt x="2417" y="3178"/>
                  </a:lnTo>
                  <a:lnTo>
                    <a:pt x="2414" y="3167"/>
                  </a:lnTo>
                  <a:lnTo>
                    <a:pt x="2411" y="3154"/>
                  </a:lnTo>
                  <a:lnTo>
                    <a:pt x="2409" y="3143"/>
                  </a:lnTo>
                  <a:lnTo>
                    <a:pt x="2407" y="3130"/>
                  </a:lnTo>
                  <a:lnTo>
                    <a:pt x="2407" y="3117"/>
                  </a:lnTo>
                  <a:lnTo>
                    <a:pt x="2407" y="3105"/>
                  </a:lnTo>
                  <a:lnTo>
                    <a:pt x="2409" y="3080"/>
                  </a:lnTo>
                  <a:lnTo>
                    <a:pt x="2412" y="3058"/>
                  </a:lnTo>
                  <a:lnTo>
                    <a:pt x="2417" y="3038"/>
                  </a:lnTo>
                  <a:lnTo>
                    <a:pt x="2424" y="3021"/>
                  </a:lnTo>
                  <a:lnTo>
                    <a:pt x="2431" y="3007"/>
                  </a:lnTo>
                  <a:lnTo>
                    <a:pt x="2439" y="2995"/>
                  </a:lnTo>
                  <a:lnTo>
                    <a:pt x="2448" y="2984"/>
                  </a:lnTo>
                  <a:lnTo>
                    <a:pt x="2459" y="2975"/>
                  </a:lnTo>
                  <a:lnTo>
                    <a:pt x="2471" y="2967"/>
                  </a:lnTo>
                  <a:lnTo>
                    <a:pt x="2483" y="2961"/>
                  </a:lnTo>
                  <a:lnTo>
                    <a:pt x="2496" y="2956"/>
                  </a:lnTo>
                  <a:lnTo>
                    <a:pt x="2511" y="2951"/>
                  </a:lnTo>
                  <a:lnTo>
                    <a:pt x="2541" y="2943"/>
                  </a:lnTo>
                  <a:lnTo>
                    <a:pt x="2574" y="2936"/>
                  </a:lnTo>
                  <a:lnTo>
                    <a:pt x="2591" y="2933"/>
                  </a:lnTo>
                  <a:lnTo>
                    <a:pt x="2613" y="2931"/>
                  </a:lnTo>
                  <a:lnTo>
                    <a:pt x="2663" y="2926"/>
                  </a:lnTo>
                  <a:lnTo>
                    <a:pt x="2690" y="2922"/>
                  </a:lnTo>
                  <a:lnTo>
                    <a:pt x="2714" y="2917"/>
                  </a:lnTo>
                  <a:lnTo>
                    <a:pt x="2724" y="2914"/>
                  </a:lnTo>
                  <a:lnTo>
                    <a:pt x="2733" y="2910"/>
                  </a:lnTo>
                  <a:lnTo>
                    <a:pt x="2742" y="2906"/>
                  </a:lnTo>
                  <a:lnTo>
                    <a:pt x="2749" y="2901"/>
                  </a:lnTo>
                  <a:lnTo>
                    <a:pt x="2762" y="2889"/>
                  </a:lnTo>
                  <a:lnTo>
                    <a:pt x="2769" y="2882"/>
                  </a:lnTo>
                  <a:lnTo>
                    <a:pt x="2773" y="2874"/>
                  </a:lnTo>
                  <a:lnTo>
                    <a:pt x="2779" y="2867"/>
                  </a:lnTo>
                  <a:lnTo>
                    <a:pt x="2783" y="2859"/>
                  </a:lnTo>
                  <a:lnTo>
                    <a:pt x="2784" y="2851"/>
                  </a:lnTo>
                  <a:lnTo>
                    <a:pt x="2785" y="2845"/>
                  </a:lnTo>
                  <a:lnTo>
                    <a:pt x="2783" y="2838"/>
                  </a:lnTo>
                  <a:lnTo>
                    <a:pt x="2778" y="2831"/>
                  </a:lnTo>
                  <a:lnTo>
                    <a:pt x="2771" y="2825"/>
                  </a:lnTo>
                  <a:lnTo>
                    <a:pt x="2761" y="2819"/>
                  </a:lnTo>
                  <a:lnTo>
                    <a:pt x="2747" y="2816"/>
                  </a:lnTo>
                  <a:lnTo>
                    <a:pt x="2730" y="2812"/>
                  </a:lnTo>
                  <a:lnTo>
                    <a:pt x="2708" y="2811"/>
                  </a:lnTo>
                  <a:lnTo>
                    <a:pt x="2683" y="2811"/>
                  </a:lnTo>
                  <a:lnTo>
                    <a:pt x="2566" y="2814"/>
                  </a:lnTo>
                  <a:lnTo>
                    <a:pt x="2456" y="2818"/>
                  </a:lnTo>
                  <a:lnTo>
                    <a:pt x="2343" y="2824"/>
                  </a:lnTo>
                  <a:lnTo>
                    <a:pt x="2333" y="2762"/>
                  </a:lnTo>
                  <a:lnTo>
                    <a:pt x="2321" y="2693"/>
                  </a:lnTo>
                  <a:lnTo>
                    <a:pt x="2305" y="2607"/>
                  </a:lnTo>
                  <a:lnTo>
                    <a:pt x="2284" y="2509"/>
                  </a:lnTo>
                  <a:lnTo>
                    <a:pt x="2273" y="2456"/>
                  </a:lnTo>
                  <a:lnTo>
                    <a:pt x="2259" y="2403"/>
                  </a:lnTo>
                  <a:lnTo>
                    <a:pt x="2245" y="2349"/>
                  </a:lnTo>
                  <a:lnTo>
                    <a:pt x="2229" y="2297"/>
                  </a:lnTo>
                  <a:lnTo>
                    <a:pt x="2213" y="2245"/>
                  </a:lnTo>
                  <a:lnTo>
                    <a:pt x="2196" y="2196"/>
                  </a:lnTo>
                  <a:lnTo>
                    <a:pt x="2161" y="2105"/>
                  </a:lnTo>
                  <a:lnTo>
                    <a:pt x="2145" y="2065"/>
                  </a:lnTo>
                  <a:lnTo>
                    <a:pt x="2129" y="2027"/>
                  </a:lnTo>
                  <a:lnTo>
                    <a:pt x="2113" y="1994"/>
                  </a:lnTo>
                  <a:lnTo>
                    <a:pt x="2097" y="1962"/>
                  </a:lnTo>
                  <a:lnTo>
                    <a:pt x="2080" y="1934"/>
                  </a:lnTo>
                  <a:lnTo>
                    <a:pt x="2062" y="1908"/>
                  </a:lnTo>
                  <a:lnTo>
                    <a:pt x="2043" y="1884"/>
                  </a:lnTo>
                  <a:lnTo>
                    <a:pt x="2023" y="1863"/>
                  </a:lnTo>
                  <a:lnTo>
                    <a:pt x="2001" y="1844"/>
                  </a:lnTo>
                  <a:lnTo>
                    <a:pt x="1977" y="1827"/>
                  </a:lnTo>
                  <a:lnTo>
                    <a:pt x="1952" y="1811"/>
                  </a:lnTo>
                  <a:lnTo>
                    <a:pt x="1923" y="1797"/>
                  </a:lnTo>
                  <a:lnTo>
                    <a:pt x="1892" y="1784"/>
                  </a:lnTo>
                  <a:lnTo>
                    <a:pt x="1859" y="1773"/>
                  </a:lnTo>
                  <a:lnTo>
                    <a:pt x="1792" y="1752"/>
                  </a:lnTo>
                  <a:lnTo>
                    <a:pt x="1733" y="1734"/>
                  </a:lnTo>
                  <a:lnTo>
                    <a:pt x="1681" y="1717"/>
                  </a:lnTo>
                  <a:lnTo>
                    <a:pt x="1637" y="1699"/>
                  </a:lnTo>
                  <a:lnTo>
                    <a:pt x="1599" y="1685"/>
                  </a:lnTo>
                  <a:lnTo>
                    <a:pt x="1565" y="1670"/>
                  </a:lnTo>
                  <a:lnTo>
                    <a:pt x="1539" y="1656"/>
                  </a:lnTo>
                  <a:lnTo>
                    <a:pt x="1516" y="1642"/>
                  </a:lnTo>
                  <a:lnTo>
                    <a:pt x="1480" y="1618"/>
                  </a:lnTo>
                  <a:lnTo>
                    <a:pt x="1465" y="1608"/>
                  </a:lnTo>
                  <a:lnTo>
                    <a:pt x="1451" y="1597"/>
                  </a:lnTo>
                  <a:lnTo>
                    <a:pt x="1438" y="1587"/>
                  </a:lnTo>
                  <a:lnTo>
                    <a:pt x="1428" y="1574"/>
                  </a:lnTo>
                  <a:lnTo>
                    <a:pt x="1419" y="1561"/>
                  </a:lnTo>
                  <a:lnTo>
                    <a:pt x="1411" y="1544"/>
                  </a:lnTo>
                  <a:lnTo>
                    <a:pt x="1407" y="1536"/>
                  </a:lnTo>
                  <a:lnTo>
                    <a:pt x="1406" y="1530"/>
                  </a:lnTo>
                  <a:lnTo>
                    <a:pt x="1407" y="1526"/>
                  </a:lnTo>
                  <a:lnTo>
                    <a:pt x="1410" y="1524"/>
                  </a:lnTo>
                  <a:lnTo>
                    <a:pt x="1413" y="1524"/>
                  </a:lnTo>
                  <a:lnTo>
                    <a:pt x="1419" y="1525"/>
                  </a:lnTo>
                  <a:lnTo>
                    <a:pt x="1431" y="1530"/>
                  </a:lnTo>
                  <a:lnTo>
                    <a:pt x="1465" y="1545"/>
                  </a:lnTo>
                  <a:lnTo>
                    <a:pt x="1483" y="1550"/>
                  </a:lnTo>
                  <a:lnTo>
                    <a:pt x="1492" y="1553"/>
                  </a:lnTo>
                  <a:lnTo>
                    <a:pt x="1500" y="1554"/>
                  </a:lnTo>
                  <a:lnTo>
                    <a:pt x="1508" y="1554"/>
                  </a:lnTo>
                  <a:lnTo>
                    <a:pt x="1516" y="1554"/>
                  </a:lnTo>
                  <a:lnTo>
                    <a:pt x="1531" y="1550"/>
                  </a:lnTo>
                  <a:lnTo>
                    <a:pt x="1544" y="1546"/>
                  </a:lnTo>
                  <a:lnTo>
                    <a:pt x="1555" y="1540"/>
                  </a:lnTo>
                  <a:lnTo>
                    <a:pt x="1564" y="1533"/>
                  </a:lnTo>
                  <a:lnTo>
                    <a:pt x="1572" y="1529"/>
                  </a:lnTo>
                  <a:lnTo>
                    <a:pt x="1578" y="1523"/>
                  </a:lnTo>
                  <a:lnTo>
                    <a:pt x="1561" y="1524"/>
                  </a:lnTo>
                  <a:lnTo>
                    <a:pt x="1543" y="1523"/>
                  </a:lnTo>
                  <a:lnTo>
                    <a:pt x="1521" y="1521"/>
                  </a:lnTo>
                  <a:lnTo>
                    <a:pt x="1509" y="1517"/>
                  </a:lnTo>
                  <a:lnTo>
                    <a:pt x="1498" y="1513"/>
                  </a:lnTo>
                  <a:lnTo>
                    <a:pt x="1488" y="1506"/>
                  </a:lnTo>
                  <a:lnTo>
                    <a:pt x="1477" y="1498"/>
                  </a:lnTo>
                  <a:lnTo>
                    <a:pt x="1462" y="1485"/>
                  </a:lnTo>
                  <a:lnTo>
                    <a:pt x="1457" y="1479"/>
                  </a:lnTo>
                  <a:lnTo>
                    <a:pt x="1463" y="1478"/>
                  </a:lnTo>
                  <a:lnTo>
                    <a:pt x="1480" y="1477"/>
                  </a:lnTo>
                  <a:lnTo>
                    <a:pt x="1489" y="1477"/>
                  </a:lnTo>
                  <a:lnTo>
                    <a:pt x="1498" y="1477"/>
                  </a:lnTo>
                  <a:lnTo>
                    <a:pt x="1507" y="1479"/>
                  </a:lnTo>
                  <a:lnTo>
                    <a:pt x="1514" y="1482"/>
                  </a:lnTo>
                  <a:lnTo>
                    <a:pt x="1520" y="1485"/>
                  </a:lnTo>
                  <a:lnTo>
                    <a:pt x="1525" y="1486"/>
                  </a:lnTo>
                  <a:lnTo>
                    <a:pt x="1530" y="1486"/>
                  </a:lnTo>
                  <a:lnTo>
                    <a:pt x="1535" y="1485"/>
                  </a:lnTo>
                  <a:lnTo>
                    <a:pt x="1538" y="1482"/>
                  </a:lnTo>
                  <a:lnTo>
                    <a:pt x="1540" y="1477"/>
                  </a:lnTo>
                  <a:lnTo>
                    <a:pt x="1541" y="1471"/>
                  </a:lnTo>
                  <a:lnTo>
                    <a:pt x="1539" y="1464"/>
                  </a:lnTo>
                  <a:lnTo>
                    <a:pt x="1533" y="1447"/>
                  </a:lnTo>
                  <a:lnTo>
                    <a:pt x="1532" y="1439"/>
                  </a:lnTo>
                  <a:lnTo>
                    <a:pt x="1531" y="1432"/>
                  </a:lnTo>
                  <a:lnTo>
                    <a:pt x="1531" y="1428"/>
                  </a:lnTo>
                  <a:lnTo>
                    <a:pt x="1532" y="1425"/>
                  </a:lnTo>
                  <a:lnTo>
                    <a:pt x="1533" y="1425"/>
                  </a:lnTo>
                  <a:lnTo>
                    <a:pt x="1536" y="1425"/>
                  </a:lnTo>
                  <a:lnTo>
                    <a:pt x="1538" y="1427"/>
                  </a:lnTo>
                  <a:lnTo>
                    <a:pt x="1545" y="1434"/>
                  </a:lnTo>
                  <a:lnTo>
                    <a:pt x="1552" y="1440"/>
                  </a:lnTo>
                  <a:lnTo>
                    <a:pt x="1559" y="1445"/>
                  </a:lnTo>
                  <a:lnTo>
                    <a:pt x="1563" y="1447"/>
                  </a:lnTo>
                  <a:lnTo>
                    <a:pt x="1567" y="1447"/>
                  </a:lnTo>
                  <a:lnTo>
                    <a:pt x="1569" y="1445"/>
                  </a:lnTo>
                  <a:lnTo>
                    <a:pt x="1570" y="1440"/>
                  </a:lnTo>
                  <a:lnTo>
                    <a:pt x="1569" y="1435"/>
                  </a:lnTo>
                  <a:lnTo>
                    <a:pt x="1565" y="1428"/>
                  </a:lnTo>
                  <a:lnTo>
                    <a:pt x="1540" y="1385"/>
                  </a:lnTo>
                  <a:lnTo>
                    <a:pt x="1521" y="1353"/>
                  </a:lnTo>
                  <a:lnTo>
                    <a:pt x="1521" y="1352"/>
                  </a:lnTo>
                  <a:lnTo>
                    <a:pt x="1523" y="1352"/>
                  </a:lnTo>
                  <a:lnTo>
                    <a:pt x="1532" y="1359"/>
                  </a:lnTo>
                  <a:lnTo>
                    <a:pt x="1562" y="1384"/>
                  </a:lnTo>
                  <a:lnTo>
                    <a:pt x="1569" y="1389"/>
                  </a:lnTo>
                  <a:lnTo>
                    <a:pt x="1571" y="1389"/>
                  </a:lnTo>
                  <a:lnTo>
                    <a:pt x="1572" y="1389"/>
                  </a:lnTo>
                  <a:lnTo>
                    <a:pt x="1574" y="1388"/>
                  </a:lnTo>
                  <a:lnTo>
                    <a:pt x="1574" y="1385"/>
                  </a:lnTo>
                  <a:lnTo>
                    <a:pt x="1574" y="1380"/>
                  </a:lnTo>
                  <a:lnTo>
                    <a:pt x="1571" y="1372"/>
                  </a:lnTo>
                  <a:lnTo>
                    <a:pt x="1568" y="1362"/>
                  </a:lnTo>
                  <a:lnTo>
                    <a:pt x="1563" y="1353"/>
                  </a:lnTo>
                  <a:lnTo>
                    <a:pt x="1557" y="1343"/>
                  </a:lnTo>
                  <a:lnTo>
                    <a:pt x="1539" y="1317"/>
                  </a:lnTo>
                  <a:lnTo>
                    <a:pt x="1517" y="1284"/>
                  </a:lnTo>
                  <a:lnTo>
                    <a:pt x="1507" y="1270"/>
                  </a:lnTo>
                  <a:lnTo>
                    <a:pt x="1500" y="1257"/>
                  </a:lnTo>
                  <a:lnTo>
                    <a:pt x="1497" y="1248"/>
                  </a:lnTo>
                  <a:lnTo>
                    <a:pt x="1497" y="1246"/>
                  </a:lnTo>
                  <a:lnTo>
                    <a:pt x="1498" y="1246"/>
                  </a:lnTo>
                  <a:lnTo>
                    <a:pt x="1504" y="1246"/>
                  </a:lnTo>
                  <a:lnTo>
                    <a:pt x="1510" y="1249"/>
                  </a:lnTo>
                  <a:lnTo>
                    <a:pt x="1517" y="1252"/>
                  </a:lnTo>
                  <a:lnTo>
                    <a:pt x="1524" y="1258"/>
                  </a:lnTo>
                  <a:lnTo>
                    <a:pt x="1531" y="1264"/>
                  </a:lnTo>
                  <a:lnTo>
                    <a:pt x="1537" y="1270"/>
                  </a:lnTo>
                  <a:lnTo>
                    <a:pt x="1541" y="1276"/>
                  </a:lnTo>
                  <a:lnTo>
                    <a:pt x="1545" y="1283"/>
                  </a:lnTo>
                  <a:lnTo>
                    <a:pt x="1546" y="1288"/>
                  </a:lnTo>
                  <a:lnTo>
                    <a:pt x="1547" y="1288"/>
                  </a:lnTo>
                  <a:lnTo>
                    <a:pt x="1548" y="1287"/>
                  </a:lnTo>
                  <a:lnTo>
                    <a:pt x="1549" y="1283"/>
                  </a:lnTo>
                  <a:lnTo>
                    <a:pt x="1549" y="1275"/>
                  </a:lnTo>
                  <a:lnTo>
                    <a:pt x="1548" y="1266"/>
                  </a:lnTo>
                  <a:lnTo>
                    <a:pt x="1546" y="1256"/>
                  </a:lnTo>
                  <a:lnTo>
                    <a:pt x="1543" y="1246"/>
                  </a:lnTo>
                  <a:lnTo>
                    <a:pt x="1537" y="1235"/>
                  </a:lnTo>
                  <a:lnTo>
                    <a:pt x="1520" y="1208"/>
                  </a:lnTo>
                  <a:lnTo>
                    <a:pt x="1499" y="1172"/>
                  </a:lnTo>
                  <a:lnTo>
                    <a:pt x="1480" y="1137"/>
                  </a:lnTo>
                  <a:lnTo>
                    <a:pt x="1467" y="1111"/>
                  </a:lnTo>
                  <a:lnTo>
                    <a:pt x="1463" y="1101"/>
                  </a:lnTo>
                  <a:lnTo>
                    <a:pt x="1461" y="1088"/>
                  </a:lnTo>
                  <a:lnTo>
                    <a:pt x="1460" y="1074"/>
                  </a:lnTo>
                  <a:lnTo>
                    <a:pt x="1459" y="1060"/>
                  </a:lnTo>
                  <a:lnTo>
                    <a:pt x="1459" y="1036"/>
                  </a:lnTo>
                  <a:lnTo>
                    <a:pt x="1459" y="1027"/>
                  </a:lnTo>
                  <a:lnTo>
                    <a:pt x="1466" y="1038"/>
                  </a:lnTo>
                  <a:lnTo>
                    <a:pt x="1475" y="1052"/>
                  </a:lnTo>
                  <a:lnTo>
                    <a:pt x="1488" y="1072"/>
                  </a:lnTo>
                  <a:lnTo>
                    <a:pt x="1494" y="1082"/>
                  </a:lnTo>
                  <a:lnTo>
                    <a:pt x="1498" y="1086"/>
                  </a:lnTo>
                  <a:lnTo>
                    <a:pt x="1499" y="1087"/>
                  </a:lnTo>
                  <a:lnTo>
                    <a:pt x="1500" y="1087"/>
                  </a:lnTo>
                  <a:lnTo>
                    <a:pt x="1499" y="1084"/>
                  </a:lnTo>
                  <a:lnTo>
                    <a:pt x="1493" y="1068"/>
                  </a:lnTo>
                  <a:lnTo>
                    <a:pt x="1480" y="1041"/>
                  </a:lnTo>
                  <a:lnTo>
                    <a:pt x="1474" y="1028"/>
                  </a:lnTo>
                  <a:lnTo>
                    <a:pt x="1470" y="1019"/>
                  </a:lnTo>
                  <a:lnTo>
                    <a:pt x="1468" y="1011"/>
                  </a:lnTo>
                  <a:lnTo>
                    <a:pt x="1468" y="1005"/>
                  </a:lnTo>
                  <a:lnTo>
                    <a:pt x="1469" y="1000"/>
                  </a:lnTo>
                  <a:lnTo>
                    <a:pt x="1470" y="996"/>
                  </a:lnTo>
                  <a:lnTo>
                    <a:pt x="1472" y="991"/>
                  </a:lnTo>
                  <a:lnTo>
                    <a:pt x="1473" y="985"/>
                  </a:lnTo>
                  <a:lnTo>
                    <a:pt x="1473" y="980"/>
                  </a:lnTo>
                  <a:lnTo>
                    <a:pt x="1474" y="975"/>
                  </a:lnTo>
                  <a:lnTo>
                    <a:pt x="1475" y="974"/>
                  </a:lnTo>
                  <a:lnTo>
                    <a:pt x="1477" y="973"/>
                  </a:lnTo>
                  <a:lnTo>
                    <a:pt x="1480" y="974"/>
                  </a:lnTo>
                  <a:lnTo>
                    <a:pt x="1483" y="975"/>
                  </a:lnTo>
                  <a:lnTo>
                    <a:pt x="1490" y="980"/>
                  </a:lnTo>
                  <a:lnTo>
                    <a:pt x="1493" y="982"/>
                  </a:lnTo>
                  <a:lnTo>
                    <a:pt x="1497" y="982"/>
                  </a:lnTo>
                  <a:lnTo>
                    <a:pt x="1498" y="981"/>
                  </a:lnTo>
                  <a:lnTo>
                    <a:pt x="1499" y="977"/>
                  </a:lnTo>
                  <a:lnTo>
                    <a:pt x="1498" y="973"/>
                  </a:lnTo>
                  <a:lnTo>
                    <a:pt x="1496" y="967"/>
                  </a:lnTo>
                  <a:lnTo>
                    <a:pt x="1492" y="960"/>
                  </a:lnTo>
                  <a:lnTo>
                    <a:pt x="1488" y="952"/>
                  </a:lnTo>
                  <a:lnTo>
                    <a:pt x="1482" y="942"/>
                  </a:lnTo>
                  <a:lnTo>
                    <a:pt x="1477" y="930"/>
                  </a:lnTo>
                  <a:lnTo>
                    <a:pt x="1467" y="904"/>
                  </a:lnTo>
                  <a:lnTo>
                    <a:pt x="1459" y="880"/>
                  </a:lnTo>
                  <a:lnTo>
                    <a:pt x="1454" y="864"/>
                  </a:lnTo>
                  <a:lnTo>
                    <a:pt x="1450" y="848"/>
                  </a:lnTo>
                  <a:lnTo>
                    <a:pt x="1446" y="823"/>
                  </a:lnTo>
                  <a:lnTo>
                    <a:pt x="1443" y="800"/>
                  </a:lnTo>
                  <a:lnTo>
                    <a:pt x="1442" y="784"/>
                  </a:lnTo>
                  <a:lnTo>
                    <a:pt x="1442" y="780"/>
                  </a:lnTo>
                  <a:lnTo>
                    <a:pt x="1443" y="778"/>
                  </a:lnTo>
                  <a:lnTo>
                    <a:pt x="1445" y="774"/>
                  </a:lnTo>
                  <a:lnTo>
                    <a:pt x="1447" y="772"/>
                  </a:lnTo>
                  <a:lnTo>
                    <a:pt x="1449" y="771"/>
                  </a:lnTo>
                  <a:lnTo>
                    <a:pt x="1447" y="757"/>
                  </a:lnTo>
                  <a:lnTo>
                    <a:pt x="1445" y="745"/>
                  </a:lnTo>
                  <a:lnTo>
                    <a:pt x="1442" y="733"/>
                  </a:lnTo>
                  <a:lnTo>
                    <a:pt x="1439" y="726"/>
                  </a:lnTo>
                  <a:lnTo>
                    <a:pt x="1438" y="718"/>
                  </a:lnTo>
                  <a:lnTo>
                    <a:pt x="1436" y="699"/>
                  </a:lnTo>
                  <a:lnTo>
                    <a:pt x="1434" y="668"/>
                  </a:lnTo>
                  <a:lnTo>
                    <a:pt x="1426" y="647"/>
                  </a:lnTo>
                  <a:lnTo>
                    <a:pt x="1415" y="624"/>
                  </a:lnTo>
                  <a:lnTo>
                    <a:pt x="1403" y="594"/>
                  </a:lnTo>
                  <a:lnTo>
                    <a:pt x="1386" y="560"/>
                  </a:lnTo>
                  <a:lnTo>
                    <a:pt x="1365" y="520"/>
                  </a:lnTo>
                  <a:lnTo>
                    <a:pt x="1342" y="478"/>
                  </a:lnTo>
                  <a:lnTo>
                    <a:pt x="1316" y="432"/>
                  </a:lnTo>
                  <a:lnTo>
                    <a:pt x="1286" y="385"/>
                  </a:lnTo>
                  <a:lnTo>
                    <a:pt x="1254" y="337"/>
                  </a:lnTo>
                  <a:lnTo>
                    <a:pt x="1237" y="314"/>
                  </a:lnTo>
                  <a:lnTo>
                    <a:pt x="1219" y="290"/>
                  </a:lnTo>
                  <a:lnTo>
                    <a:pt x="1201" y="267"/>
                  </a:lnTo>
                  <a:lnTo>
                    <a:pt x="1182" y="245"/>
                  </a:lnTo>
                  <a:lnTo>
                    <a:pt x="1162" y="223"/>
                  </a:lnTo>
                  <a:lnTo>
                    <a:pt x="1143" y="202"/>
                  </a:lnTo>
                  <a:lnTo>
                    <a:pt x="1122" y="182"/>
                  </a:lnTo>
                  <a:lnTo>
                    <a:pt x="1100" y="163"/>
                  </a:lnTo>
                  <a:lnTo>
                    <a:pt x="1078" y="146"/>
                  </a:lnTo>
                  <a:lnTo>
                    <a:pt x="1057" y="129"/>
                  </a:lnTo>
                  <a:lnTo>
                    <a:pt x="1035" y="115"/>
                  </a:lnTo>
                  <a:lnTo>
                    <a:pt x="1012" y="102"/>
                  </a:lnTo>
                  <a:lnTo>
                    <a:pt x="967" y="79"/>
                  </a:lnTo>
                  <a:lnTo>
                    <a:pt x="927" y="59"/>
                  </a:lnTo>
                  <a:lnTo>
                    <a:pt x="892" y="43"/>
                  </a:lnTo>
                  <a:lnTo>
                    <a:pt x="860" y="31"/>
                  </a:lnTo>
                  <a:lnTo>
                    <a:pt x="832" y="19"/>
                  </a:lnTo>
                  <a:lnTo>
                    <a:pt x="807" y="11"/>
                  </a:lnTo>
                  <a:lnTo>
                    <a:pt x="784" y="5"/>
                  </a:lnTo>
                  <a:lnTo>
                    <a:pt x="764" y="2"/>
                  </a:lnTo>
                  <a:lnTo>
                    <a:pt x="747" y="0"/>
                  </a:lnTo>
                  <a:lnTo>
                    <a:pt x="731" y="0"/>
                  </a:lnTo>
                  <a:lnTo>
                    <a:pt x="717" y="0"/>
                  </a:lnTo>
                  <a:lnTo>
                    <a:pt x="705" y="2"/>
                  </a:lnTo>
                  <a:lnTo>
                    <a:pt x="693" y="4"/>
                  </a:lnTo>
                  <a:lnTo>
                    <a:pt x="683" y="8"/>
                  </a:lnTo>
                  <a:lnTo>
                    <a:pt x="664" y="14"/>
                  </a:lnTo>
                  <a:lnTo>
                    <a:pt x="654" y="17"/>
                  </a:lnTo>
                  <a:lnTo>
                    <a:pt x="643" y="19"/>
                  </a:lnTo>
                  <a:lnTo>
                    <a:pt x="620" y="20"/>
                  </a:lnTo>
                  <a:lnTo>
                    <a:pt x="595" y="20"/>
                  </a:lnTo>
                  <a:lnTo>
                    <a:pt x="567" y="20"/>
                  </a:lnTo>
                  <a:lnTo>
                    <a:pt x="552" y="21"/>
                  </a:lnTo>
                  <a:lnTo>
                    <a:pt x="536" y="24"/>
                  </a:lnTo>
                  <a:lnTo>
                    <a:pt x="519" y="27"/>
                  </a:lnTo>
                  <a:lnTo>
                    <a:pt x="502" y="32"/>
                  </a:lnTo>
                  <a:lnTo>
                    <a:pt x="484" y="39"/>
                  </a:lnTo>
                  <a:lnTo>
                    <a:pt x="465" y="47"/>
                  </a:lnTo>
                  <a:lnTo>
                    <a:pt x="445" y="58"/>
                  </a:lnTo>
                  <a:lnTo>
                    <a:pt x="424" y="71"/>
                  </a:lnTo>
                  <a:lnTo>
                    <a:pt x="402" y="88"/>
                  </a:lnTo>
                  <a:lnTo>
                    <a:pt x="378" y="107"/>
                  </a:lnTo>
                  <a:lnTo>
                    <a:pt x="353" y="133"/>
                  </a:lnTo>
                  <a:lnTo>
                    <a:pt x="327" y="160"/>
                  </a:lnTo>
                  <a:lnTo>
                    <a:pt x="299" y="191"/>
                  </a:lnTo>
                  <a:lnTo>
                    <a:pt x="272" y="227"/>
                  </a:lnTo>
                  <a:lnTo>
                    <a:pt x="244" y="264"/>
                  </a:lnTo>
                  <a:lnTo>
                    <a:pt x="218" y="306"/>
                  </a:lnTo>
                  <a:lnTo>
                    <a:pt x="191" y="349"/>
                  </a:lnTo>
                  <a:lnTo>
                    <a:pt x="166" y="396"/>
                  </a:lnTo>
                  <a:lnTo>
                    <a:pt x="143" y="445"/>
                  </a:lnTo>
                  <a:lnTo>
                    <a:pt x="132" y="472"/>
                  </a:lnTo>
                  <a:lnTo>
                    <a:pt x="121" y="498"/>
                  </a:lnTo>
                  <a:lnTo>
                    <a:pt x="111" y="525"/>
                  </a:lnTo>
                  <a:lnTo>
                    <a:pt x="102" y="552"/>
                  </a:lnTo>
                  <a:lnTo>
                    <a:pt x="94" y="580"/>
                  </a:lnTo>
                  <a:lnTo>
                    <a:pt x="86" y="608"/>
                  </a:lnTo>
                  <a:lnTo>
                    <a:pt x="78" y="638"/>
                  </a:lnTo>
                  <a:lnTo>
                    <a:pt x="72" y="667"/>
                  </a:lnTo>
                  <a:lnTo>
                    <a:pt x="66" y="698"/>
                  </a:lnTo>
                  <a:lnTo>
                    <a:pt x="62" y="727"/>
                  </a:lnTo>
                  <a:lnTo>
                    <a:pt x="54" y="786"/>
                  </a:lnTo>
                  <a:lnTo>
                    <a:pt x="49" y="840"/>
                  </a:lnTo>
                  <a:lnTo>
                    <a:pt x="46" y="889"/>
                  </a:lnTo>
                  <a:lnTo>
                    <a:pt x="45" y="933"/>
                  </a:lnTo>
                  <a:lnTo>
                    <a:pt x="45" y="973"/>
                  </a:lnTo>
                  <a:lnTo>
                    <a:pt x="47" y="1008"/>
                  </a:lnTo>
                  <a:lnTo>
                    <a:pt x="49" y="1040"/>
                  </a:lnTo>
                  <a:lnTo>
                    <a:pt x="54" y="1068"/>
                  </a:lnTo>
                  <a:lnTo>
                    <a:pt x="58" y="1092"/>
                  </a:lnTo>
                  <a:lnTo>
                    <a:pt x="63" y="1113"/>
                  </a:lnTo>
                  <a:lnTo>
                    <a:pt x="69" y="1131"/>
                  </a:lnTo>
                  <a:lnTo>
                    <a:pt x="74" y="1145"/>
                  </a:lnTo>
                  <a:lnTo>
                    <a:pt x="79" y="1157"/>
                  </a:lnTo>
                  <a:lnTo>
                    <a:pt x="85" y="1166"/>
                  </a:lnTo>
                  <a:lnTo>
                    <a:pt x="92" y="1178"/>
                  </a:lnTo>
                  <a:lnTo>
                    <a:pt x="108" y="1200"/>
                  </a:lnTo>
                  <a:lnTo>
                    <a:pt x="128" y="1226"/>
                  </a:lnTo>
                  <a:lnTo>
                    <a:pt x="145" y="1252"/>
                  </a:lnTo>
                  <a:lnTo>
                    <a:pt x="151" y="1263"/>
                  </a:lnTo>
                  <a:lnTo>
                    <a:pt x="154" y="1271"/>
                  </a:lnTo>
                  <a:lnTo>
                    <a:pt x="155" y="1274"/>
                  </a:lnTo>
                  <a:lnTo>
                    <a:pt x="154" y="1279"/>
                  </a:lnTo>
                  <a:lnTo>
                    <a:pt x="150" y="1291"/>
                  </a:lnTo>
                  <a:lnTo>
                    <a:pt x="140" y="1323"/>
                  </a:lnTo>
                  <a:lnTo>
                    <a:pt x="128" y="1359"/>
                  </a:lnTo>
                  <a:lnTo>
                    <a:pt x="125" y="1374"/>
                  </a:lnTo>
                  <a:lnTo>
                    <a:pt x="123" y="1387"/>
                  </a:lnTo>
                  <a:lnTo>
                    <a:pt x="124" y="1393"/>
                  </a:lnTo>
                  <a:lnTo>
                    <a:pt x="125" y="1395"/>
                  </a:lnTo>
                  <a:lnTo>
                    <a:pt x="126" y="1393"/>
                  </a:lnTo>
                  <a:lnTo>
                    <a:pt x="129" y="1389"/>
                  </a:lnTo>
                  <a:lnTo>
                    <a:pt x="133" y="1380"/>
                  </a:lnTo>
                  <a:lnTo>
                    <a:pt x="142" y="1356"/>
                  </a:lnTo>
                  <a:lnTo>
                    <a:pt x="149" y="1335"/>
                  </a:lnTo>
                  <a:lnTo>
                    <a:pt x="151" y="1329"/>
                  </a:lnTo>
                  <a:lnTo>
                    <a:pt x="154" y="1328"/>
                  </a:lnTo>
                  <a:lnTo>
                    <a:pt x="156" y="1329"/>
                  </a:lnTo>
                  <a:lnTo>
                    <a:pt x="157" y="1333"/>
                  </a:lnTo>
                  <a:lnTo>
                    <a:pt x="158" y="1344"/>
                  </a:lnTo>
                  <a:lnTo>
                    <a:pt x="157" y="1356"/>
                  </a:lnTo>
                  <a:lnTo>
                    <a:pt x="154" y="1367"/>
                  </a:lnTo>
                  <a:lnTo>
                    <a:pt x="147" y="1384"/>
                  </a:lnTo>
                  <a:lnTo>
                    <a:pt x="129" y="1421"/>
                  </a:lnTo>
                  <a:lnTo>
                    <a:pt x="125" y="1431"/>
                  </a:lnTo>
                  <a:lnTo>
                    <a:pt x="120" y="1438"/>
                  </a:lnTo>
                  <a:lnTo>
                    <a:pt x="134" y="1421"/>
                  </a:lnTo>
                  <a:lnTo>
                    <a:pt x="148" y="1401"/>
                  </a:lnTo>
                  <a:lnTo>
                    <a:pt x="154" y="1393"/>
                  </a:lnTo>
                  <a:lnTo>
                    <a:pt x="157" y="1387"/>
                  </a:lnTo>
                  <a:lnTo>
                    <a:pt x="159" y="1383"/>
                  </a:lnTo>
                  <a:lnTo>
                    <a:pt x="163" y="1381"/>
                  </a:lnTo>
                  <a:lnTo>
                    <a:pt x="166" y="1380"/>
                  </a:lnTo>
                  <a:lnTo>
                    <a:pt x="170" y="1378"/>
                  </a:lnTo>
                  <a:lnTo>
                    <a:pt x="173" y="1380"/>
                  </a:lnTo>
                  <a:lnTo>
                    <a:pt x="175" y="1382"/>
                  </a:lnTo>
                  <a:lnTo>
                    <a:pt x="178" y="1384"/>
                  </a:lnTo>
                  <a:lnTo>
                    <a:pt x="178" y="1387"/>
                  </a:lnTo>
                  <a:lnTo>
                    <a:pt x="170" y="1407"/>
                  </a:lnTo>
                  <a:lnTo>
                    <a:pt x="164" y="1420"/>
                  </a:lnTo>
                  <a:lnTo>
                    <a:pt x="159" y="1428"/>
                  </a:lnTo>
                  <a:lnTo>
                    <a:pt x="158" y="1430"/>
                  </a:lnTo>
                  <a:lnTo>
                    <a:pt x="160" y="1431"/>
                  </a:lnTo>
                  <a:lnTo>
                    <a:pt x="168" y="1431"/>
                  </a:lnTo>
                  <a:lnTo>
                    <a:pt x="182" y="1428"/>
                  </a:lnTo>
                  <a:lnTo>
                    <a:pt x="182" y="1430"/>
                  </a:lnTo>
                  <a:lnTo>
                    <a:pt x="182" y="1436"/>
                  </a:lnTo>
                  <a:lnTo>
                    <a:pt x="181" y="1443"/>
                  </a:lnTo>
                  <a:lnTo>
                    <a:pt x="180" y="1447"/>
                  </a:lnTo>
                  <a:lnTo>
                    <a:pt x="178" y="1451"/>
                  </a:lnTo>
                  <a:lnTo>
                    <a:pt x="174" y="1458"/>
                  </a:lnTo>
                  <a:lnTo>
                    <a:pt x="170" y="1468"/>
                  </a:lnTo>
                  <a:lnTo>
                    <a:pt x="160" y="1497"/>
                  </a:lnTo>
                  <a:lnTo>
                    <a:pt x="150" y="1525"/>
                  </a:lnTo>
                  <a:lnTo>
                    <a:pt x="145" y="1537"/>
                  </a:lnTo>
                  <a:lnTo>
                    <a:pt x="141" y="1544"/>
                  </a:lnTo>
                  <a:lnTo>
                    <a:pt x="140" y="1546"/>
                  </a:lnTo>
                  <a:lnTo>
                    <a:pt x="139" y="1548"/>
                  </a:lnTo>
                  <a:lnTo>
                    <a:pt x="140" y="1549"/>
                  </a:lnTo>
                  <a:lnTo>
                    <a:pt x="141" y="1550"/>
                  </a:lnTo>
                  <a:lnTo>
                    <a:pt x="145" y="1552"/>
                  </a:lnTo>
                  <a:lnTo>
                    <a:pt x="152" y="1550"/>
                  </a:lnTo>
                  <a:lnTo>
                    <a:pt x="160" y="1549"/>
                  </a:lnTo>
                  <a:lnTo>
                    <a:pt x="170" y="1546"/>
                  </a:lnTo>
                  <a:lnTo>
                    <a:pt x="180" y="1541"/>
                  </a:lnTo>
                  <a:lnTo>
                    <a:pt x="190" y="1537"/>
                  </a:lnTo>
                  <a:lnTo>
                    <a:pt x="197" y="1532"/>
                  </a:lnTo>
                  <a:lnTo>
                    <a:pt x="201" y="1531"/>
                  </a:lnTo>
                  <a:lnTo>
                    <a:pt x="199" y="1533"/>
                  </a:lnTo>
                  <a:lnTo>
                    <a:pt x="197" y="1537"/>
                  </a:lnTo>
                  <a:lnTo>
                    <a:pt x="194" y="1544"/>
                  </a:lnTo>
                  <a:lnTo>
                    <a:pt x="189" y="1550"/>
                  </a:lnTo>
                  <a:lnTo>
                    <a:pt x="186" y="1558"/>
                  </a:lnTo>
                  <a:lnTo>
                    <a:pt x="184" y="1566"/>
                  </a:lnTo>
                  <a:lnTo>
                    <a:pt x="186" y="1573"/>
                  </a:lnTo>
                  <a:lnTo>
                    <a:pt x="186" y="1574"/>
                  </a:lnTo>
                  <a:lnTo>
                    <a:pt x="187" y="1574"/>
                  </a:lnTo>
                  <a:lnTo>
                    <a:pt x="189" y="1573"/>
                  </a:lnTo>
                  <a:lnTo>
                    <a:pt x="191" y="1570"/>
                  </a:lnTo>
                  <a:lnTo>
                    <a:pt x="197" y="1558"/>
                  </a:lnTo>
                  <a:lnTo>
                    <a:pt x="199" y="1553"/>
                  </a:lnTo>
                  <a:lnTo>
                    <a:pt x="203" y="1549"/>
                  </a:lnTo>
                  <a:lnTo>
                    <a:pt x="207" y="1546"/>
                  </a:lnTo>
                  <a:lnTo>
                    <a:pt x="213" y="1542"/>
                  </a:lnTo>
                  <a:lnTo>
                    <a:pt x="227" y="1536"/>
                  </a:lnTo>
                  <a:lnTo>
                    <a:pt x="244" y="1529"/>
                  </a:lnTo>
                  <a:lnTo>
                    <a:pt x="243" y="1539"/>
                  </a:lnTo>
                  <a:lnTo>
                    <a:pt x="242" y="1556"/>
                  </a:lnTo>
                  <a:lnTo>
                    <a:pt x="241" y="1562"/>
                  </a:lnTo>
                  <a:lnTo>
                    <a:pt x="237" y="1571"/>
                  </a:lnTo>
                  <a:lnTo>
                    <a:pt x="225" y="1595"/>
                  </a:lnTo>
                  <a:lnTo>
                    <a:pt x="210" y="1623"/>
                  </a:lnTo>
                  <a:lnTo>
                    <a:pt x="203" y="1634"/>
                  </a:lnTo>
                  <a:lnTo>
                    <a:pt x="195" y="1644"/>
                  </a:lnTo>
                  <a:lnTo>
                    <a:pt x="189" y="1654"/>
                  </a:lnTo>
                  <a:lnTo>
                    <a:pt x="183" y="1663"/>
                  </a:lnTo>
                  <a:lnTo>
                    <a:pt x="173" y="1682"/>
                  </a:lnTo>
                  <a:lnTo>
                    <a:pt x="168" y="1691"/>
                  </a:lnTo>
                  <a:lnTo>
                    <a:pt x="164" y="1698"/>
                  </a:lnTo>
                  <a:lnTo>
                    <a:pt x="158" y="1705"/>
                  </a:lnTo>
                  <a:lnTo>
                    <a:pt x="151" y="1709"/>
                  </a:lnTo>
                  <a:lnTo>
                    <a:pt x="147" y="1711"/>
                  </a:lnTo>
                  <a:lnTo>
                    <a:pt x="141" y="1717"/>
                  </a:lnTo>
                  <a:lnTo>
                    <a:pt x="134" y="1725"/>
                  </a:lnTo>
                  <a:lnTo>
                    <a:pt x="126" y="1735"/>
                  </a:lnTo>
                  <a:lnTo>
                    <a:pt x="117" y="1748"/>
                  </a:lnTo>
                  <a:lnTo>
                    <a:pt x="107" y="1764"/>
                  </a:lnTo>
                  <a:lnTo>
                    <a:pt x="96" y="1783"/>
                  </a:lnTo>
                  <a:lnTo>
                    <a:pt x="86" y="1805"/>
                  </a:lnTo>
                  <a:lnTo>
                    <a:pt x="76" y="1831"/>
                  </a:lnTo>
                  <a:lnTo>
                    <a:pt x="65" y="1860"/>
                  </a:lnTo>
                  <a:lnTo>
                    <a:pt x="55" y="1892"/>
                  </a:lnTo>
                  <a:lnTo>
                    <a:pt x="46" y="1929"/>
                  </a:lnTo>
                  <a:lnTo>
                    <a:pt x="38" y="1968"/>
                  </a:lnTo>
                  <a:lnTo>
                    <a:pt x="30" y="2011"/>
                  </a:lnTo>
                  <a:lnTo>
                    <a:pt x="24" y="2059"/>
                  </a:lnTo>
                  <a:lnTo>
                    <a:pt x="21" y="2111"/>
                  </a:lnTo>
                  <a:lnTo>
                    <a:pt x="17" y="2163"/>
                  </a:lnTo>
                  <a:lnTo>
                    <a:pt x="15" y="2212"/>
                  </a:lnTo>
                  <a:lnTo>
                    <a:pt x="15" y="2260"/>
                  </a:lnTo>
                  <a:lnTo>
                    <a:pt x="16" y="2306"/>
                  </a:lnTo>
                  <a:lnTo>
                    <a:pt x="18" y="2351"/>
                  </a:lnTo>
                  <a:lnTo>
                    <a:pt x="22" y="2395"/>
                  </a:lnTo>
                  <a:lnTo>
                    <a:pt x="27" y="2440"/>
                  </a:lnTo>
                  <a:lnTo>
                    <a:pt x="34" y="2486"/>
                  </a:lnTo>
                  <a:lnTo>
                    <a:pt x="43" y="2533"/>
                  </a:lnTo>
                  <a:lnTo>
                    <a:pt x="55" y="2582"/>
                  </a:lnTo>
                  <a:lnTo>
                    <a:pt x="69" y="2634"/>
                  </a:lnTo>
                  <a:lnTo>
                    <a:pt x="85" y="2687"/>
                  </a:lnTo>
                  <a:lnTo>
                    <a:pt x="103" y="2745"/>
                  </a:lnTo>
                  <a:lnTo>
                    <a:pt x="125" y="2807"/>
                  </a:lnTo>
                  <a:lnTo>
                    <a:pt x="148" y="2873"/>
                  </a:lnTo>
                  <a:lnTo>
                    <a:pt x="174" y="2944"/>
                  </a:lnTo>
                  <a:lnTo>
                    <a:pt x="225" y="3080"/>
                  </a:lnTo>
                  <a:lnTo>
                    <a:pt x="264" y="3190"/>
                  </a:lnTo>
                  <a:lnTo>
                    <a:pt x="292" y="3277"/>
                  </a:lnTo>
                  <a:lnTo>
                    <a:pt x="314" y="3343"/>
                  </a:lnTo>
                  <a:lnTo>
                    <a:pt x="341" y="3429"/>
                  </a:lnTo>
                  <a:lnTo>
                    <a:pt x="349" y="3454"/>
                  </a:lnTo>
                  <a:lnTo>
                    <a:pt x="354" y="3464"/>
                  </a:lnTo>
                  <a:lnTo>
                    <a:pt x="358" y="3470"/>
                  </a:lnTo>
                  <a:lnTo>
                    <a:pt x="376" y="3499"/>
                  </a:lnTo>
                  <a:lnTo>
                    <a:pt x="398" y="3533"/>
                  </a:lnTo>
                  <a:lnTo>
                    <a:pt x="407" y="3551"/>
                  </a:lnTo>
                  <a:lnTo>
                    <a:pt x="415" y="3567"/>
                  </a:lnTo>
                  <a:lnTo>
                    <a:pt x="419" y="3582"/>
                  </a:lnTo>
                  <a:lnTo>
                    <a:pt x="422" y="3588"/>
                  </a:lnTo>
                  <a:lnTo>
                    <a:pt x="422" y="3594"/>
                  </a:lnTo>
                  <a:lnTo>
                    <a:pt x="421" y="3606"/>
                  </a:lnTo>
                  <a:lnTo>
                    <a:pt x="417" y="3621"/>
                  </a:lnTo>
                  <a:lnTo>
                    <a:pt x="413" y="3637"/>
                  </a:lnTo>
                  <a:lnTo>
                    <a:pt x="407" y="3654"/>
                  </a:lnTo>
                  <a:lnTo>
                    <a:pt x="394" y="3693"/>
                  </a:lnTo>
                  <a:lnTo>
                    <a:pt x="383" y="3731"/>
                  </a:lnTo>
                  <a:lnTo>
                    <a:pt x="376" y="3751"/>
                  </a:lnTo>
                  <a:lnTo>
                    <a:pt x="367" y="3775"/>
                  </a:lnTo>
                  <a:lnTo>
                    <a:pt x="341" y="3833"/>
                  </a:lnTo>
                  <a:lnTo>
                    <a:pt x="328" y="3862"/>
                  </a:lnTo>
                  <a:lnTo>
                    <a:pt x="316" y="3891"/>
                  </a:lnTo>
                  <a:lnTo>
                    <a:pt x="307" y="3919"/>
                  </a:lnTo>
                  <a:lnTo>
                    <a:pt x="304" y="3930"/>
                  </a:lnTo>
                  <a:lnTo>
                    <a:pt x="300" y="3941"/>
                  </a:lnTo>
                  <a:lnTo>
                    <a:pt x="281" y="4054"/>
                  </a:lnTo>
                  <a:lnTo>
                    <a:pt x="243" y="4254"/>
                  </a:lnTo>
                  <a:lnTo>
                    <a:pt x="204" y="4461"/>
                  </a:lnTo>
                  <a:lnTo>
                    <a:pt x="187" y="4542"/>
                  </a:lnTo>
                  <a:lnTo>
                    <a:pt x="174" y="4596"/>
                  </a:lnTo>
                  <a:lnTo>
                    <a:pt x="164" y="4632"/>
                  </a:lnTo>
                  <a:lnTo>
                    <a:pt x="154" y="4668"/>
                  </a:lnTo>
                  <a:lnTo>
                    <a:pt x="141" y="4709"/>
                  </a:lnTo>
                  <a:lnTo>
                    <a:pt x="129" y="4755"/>
                  </a:lnTo>
                  <a:lnTo>
                    <a:pt x="117" y="4809"/>
                  </a:lnTo>
                  <a:lnTo>
                    <a:pt x="104" y="4873"/>
                  </a:lnTo>
                  <a:lnTo>
                    <a:pt x="93" y="4948"/>
                  </a:lnTo>
                  <a:lnTo>
                    <a:pt x="82" y="50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KSO_Shape"/>
            <p:cNvSpPr>
              <a:spLocks/>
            </p:cNvSpPr>
            <p:nvPr/>
          </p:nvSpPr>
          <p:spPr bwMode="auto">
            <a:xfrm>
              <a:off x="9158361" y="2409678"/>
              <a:ext cx="527050" cy="1905000"/>
            </a:xfrm>
            <a:custGeom>
              <a:avLst/>
              <a:gdLst>
                <a:gd name="T0" fmla="*/ 142163 w 850900"/>
                <a:gd name="T1" fmla="*/ 654249 h 3071813"/>
                <a:gd name="T2" fmla="*/ 141671 w 850900"/>
                <a:gd name="T3" fmla="*/ 533013 h 3071813"/>
                <a:gd name="T4" fmla="*/ 420920 w 850900"/>
                <a:gd name="T5" fmla="*/ 648835 h 3071813"/>
                <a:gd name="T6" fmla="*/ 425342 w 850900"/>
                <a:gd name="T7" fmla="*/ 840779 h 3071813"/>
                <a:gd name="T8" fmla="*/ 443030 w 850900"/>
                <a:gd name="T9" fmla="*/ 957586 h 3071813"/>
                <a:gd name="T10" fmla="*/ 439754 w 850900"/>
                <a:gd name="T11" fmla="*/ 1087189 h 3071813"/>
                <a:gd name="T12" fmla="*/ 475622 w 850900"/>
                <a:gd name="T13" fmla="*/ 1054542 h 3071813"/>
                <a:gd name="T14" fmla="*/ 473330 w 850900"/>
                <a:gd name="T15" fmla="*/ 1000732 h 3071813"/>
                <a:gd name="T16" fmla="*/ 462520 w 850900"/>
                <a:gd name="T17" fmla="*/ 1044699 h 3071813"/>
                <a:gd name="T18" fmla="*/ 450400 w 850900"/>
                <a:gd name="T19" fmla="*/ 1017302 h 3071813"/>
                <a:gd name="T20" fmla="*/ 465141 w 850900"/>
                <a:gd name="T21" fmla="*/ 966444 h 3071813"/>
                <a:gd name="T22" fmla="*/ 469235 w 850900"/>
                <a:gd name="T23" fmla="*/ 855380 h 3071813"/>
                <a:gd name="T24" fmla="*/ 441229 w 850900"/>
                <a:gd name="T25" fmla="*/ 715277 h 3071813"/>
                <a:gd name="T26" fmla="*/ 337686 w 850900"/>
                <a:gd name="T27" fmla="*/ 320496 h 3071813"/>
                <a:gd name="T28" fmla="*/ 281720 w 850900"/>
                <a:gd name="T29" fmla="*/ 367437 h 3071813"/>
                <a:gd name="T30" fmla="*/ 248828 w 850900"/>
                <a:gd name="T31" fmla="*/ 358872 h 3071813"/>
                <a:gd name="T32" fmla="*/ 217244 w 850900"/>
                <a:gd name="T33" fmla="*/ 327414 h 3071813"/>
                <a:gd name="T34" fmla="*/ 250628 w 850900"/>
                <a:gd name="T35" fmla="*/ 373860 h 3071813"/>
                <a:gd name="T36" fmla="*/ 277138 w 850900"/>
                <a:gd name="T37" fmla="*/ 456871 h 3071813"/>
                <a:gd name="T38" fmla="*/ 302502 w 850900"/>
                <a:gd name="T39" fmla="*/ 367601 h 3071813"/>
                <a:gd name="T40" fmla="*/ 345868 w 850900"/>
                <a:gd name="T41" fmla="*/ 309132 h 3071813"/>
                <a:gd name="T42" fmla="*/ 327564 w 850900"/>
                <a:gd name="T43" fmla="*/ 21491 h 3071813"/>
                <a:gd name="T44" fmla="*/ 355570 w 850900"/>
                <a:gd name="T45" fmla="*/ 95152 h 3071813"/>
                <a:gd name="T46" fmla="*/ 359337 w 850900"/>
                <a:gd name="T47" fmla="*/ 230497 h 3071813"/>
                <a:gd name="T48" fmla="*/ 375879 w 850900"/>
                <a:gd name="T49" fmla="*/ 288736 h 3071813"/>
                <a:gd name="T50" fmla="*/ 460882 w 850900"/>
                <a:gd name="T51" fmla="*/ 331718 h 3071813"/>
                <a:gd name="T52" fmla="*/ 506413 w 850900"/>
                <a:gd name="T53" fmla="*/ 374701 h 3071813"/>
                <a:gd name="T54" fmla="*/ 516732 w 850900"/>
                <a:gd name="T55" fmla="*/ 491343 h 3071813"/>
                <a:gd name="T56" fmla="*/ 527050 w 850900"/>
                <a:gd name="T57" fmla="*/ 694278 h 3071813"/>
                <a:gd name="T58" fmla="*/ 516240 w 850900"/>
                <a:gd name="T59" fmla="*/ 923462 h 3071813"/>
                <a:gd name="T60" fmla="*/ 516404 w 850900"/>
                <a:gd name="T61" fmla="*/ 1035512 h 3071813"/>
                <a:gd name="T62" fmla="*/ 471691 w 850900"/>
                <a:gd name="T63" fmla="*/ 1091782 h 3071813"/>
                <a:gd name="T64" fmla="*/ 438936 w 850900"/>
                <a:gd name="T65" fmla="*/ 1096048 h 3071813"/>
                <a:gd name="T66" fmla="*/ 414532 w 850900"/>
                <a:gd name="T67" fmla="*/ 1412345 h 3071813"/>
                <a:gd name="T68" fmla="*/ 370311 w 850900"/>
                <a:gd name="T69" fmla="*/ 1429242 h 3071813"/>
                <a:gd name="T70" fmla="*/ 327236 w 850900"/>
                <a:gd name="T71" fmla="*/ 1533089 h 3071813"/>
                <a:gd name="T72" fmla="*/ 292678 w 850900"/>
                <a:gd name="T73" fmla="*/ 1625943 h 3071813"/>
                <a:gd name="T74" fmla="*/ 297264 w 850900"/>
                <a:gd name="T75" fmla="*/ 1717158 h 3071813"/>
                <a:gd name="T76" fmla="*/ 302505 w 850900"/>
                <a:gd name="T77" fmla="*/ 1780975 h 3071813"/>
                <a:gd name="T78" fmla="*/ 307091 w 850900"/>
                <a:gd name="T79" fmla="*/ 1879572 h 3071813"/>
                <a:gd name="T80" fmla="*/ 278920 w 850900"/>
                <a:gd name="T81" fmla="*/ 1902539 h 3071813"/>
                <a:gd name="T82" fmla="*/ 221105 w 850900"/>
                <a:gd name="T83" fmla="*/ 1895813 h 3071813"/>
                <a:gd name="T84" fmla="*/ 217011 w 850900"/>
                <a:gd name="T85" fmla="*/ 1874978 h 3071813"/>
                <a:gd name="T86" fmla="*/ 224545 w 850900"/>
                <a:gd name="T87" fmla="*/ 1836097 h 3071813"/>
                <a:gd name="T88" fmla="*/ 202107 w 850900"/>
                <a:gd name="T89" fmla="*/ 1765718 h 3071813"/>
                <a:gd name="T90" fmla="*/ 216356 w 850900"/>
                <a:gd name="T91" fmla="*/ 1713877 h 3071813"/>
                <a:gd name="T92" fmla="*/ 171643 w 850900"/>
                <a:gd name="T93" fmla="*/ 1587226 h 3071813"/>
                <a:gd name="T94" fmla="*/ 143964 w 850900"/>
                <a:gd name="T95" fmla="*/ 1351644 h 3071813"/>
                <a:gd name="T96" fmla="*/ 2129 w 850900"/>
                <a:gd name="T97" fmla="*/ 1414149 h 3071813"/>
                <a:gd name="T98" fmla="*/ 2948 w 850900"/>
                <a:gd name="T99" fmla="*/ 1221222 h 3071813"/>
                <a:gd name="T100" fmla="*/ 7861 w 850900"/>
                <a:gd name="T101" fmla="*/ 1134929 h 3071813"/>
                <a:gd name="T102" fmla="*/ 30791 w 850900"/>
                <a:gd name="T103" fmla="*/ 1110157 h 3071813"/>
                <a:gd name="T104" fmla="*/ 18344 w 850900"/>
                <a:gd name="T105" fmla="*/ 1054542 h 3071813"/>
                <a:gd name="T106" fmla="*/ 25877 w 850900"/>
                <a:gd name="T107" fmla="*/ 838482 h 3071813"/>
                <a:gd name="T108" fmla="*/ 54048 w 850900"/>
                <a:gd name="T109" fmla="*/ 671967 h 3071813"/>
                <a:gd name="T110" fmla="*/ 59616 w 850900"/>
                <a:gd name="T111" fmla="*/ 487241 h 3071813"/>
                <a:gd name="T112" fmla="*/ 86313 w 850900"/>
                <a:gd name="T113" fmla="*/ 367318 h 3071813"/>
                <a:gd name="T114" fmla="*/ 126112 w 850900"/>
                <a:gd name="T115" fmla="*/ 337296 h 3071813"/>
                <a:gd name="T116" fmla="*/ 188349 w 850900"/>
                <a:gd name="T117" fmla="*/ 307602 h 3071813"/>
                <a:gd name="T118" fmla="*/ 208658 w 850900"/>
                <a:gd name="T119" fmla="*/ 241488 h 3071813"/>
                <a:gd name="T120" fmla="*/ 192608 w 850900"/>
                <a:gd name="T121" fmla="*/ 152571 h 3071813"/>
                <a:gd name="T122" fmla="*/ 188349 w 850900"/>
                <a:gd name="T123" fmla="*/ 64309 h 3071813"/>
                <a:gd name="T124" fmla="*/ 229294 w 850900"/>
                <a:gd name="T125" fmla="*/ 11812 h 30718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50900" h="3071813">
                  <a:moveTo>
                    <a:pt x="218939" y="798904"/>
                  </a:moveTo>
                  <a:lnTo>
                    <a:pt x="220790" y="881440"/>
                  </a:lnTo>
                  <a:lnTo>
                    <a:pt x="222376" y="971912"/>
                  </a:lnTo>
                  <a:lnTo>
                    <a:pt x="222905" y="991488"/>
                  </a:lnTo>
                  <a:lnTo>
                    <a:pt x="224492" y="1023762"/>
                  </a:lnTo>
                  <a:lnTo>
                    <a:pt x="225285" y="1039369"/>
                  </a:lnTo>
                  <a:lnTo>
                    <a:pt x="226607" y="1051538"/>
                  </a:lnTo>
                  <a:lnTo>
                    <a:pt x="227136" y="1056300"/>
                  </a:lnTo>
                  <a:lnTo>
                    <a:pt x="227929" y="1058945"/>
                  </a:lnTo>
                  <a:lnTo>
                    <a:pt x="228193" y="1059474"/>
                  </a:lnTo>
                  <a:lnTo>
                    <a:pt x="228458" y="1059474"/>
                  </a:lnTo>
                  <a:lnTo>
                    <a:pt x="228722" y="1059210"/>
                  </a:lnTo>
                  <a:lnTo>
                    <a:pt x="228987" y="1058416"/>
                  </a:lnTo>
                  <a:lnTo>
                    <a:pt x="229516" y="1054977"/>
                  </a:lnTo>
                  <a:lnTo>
                    <a:pt x="230309" y="1049951"/>
                  </a:lnTo>
                  <a:lnTo>
                    <a:pt x="231102" y="1036195"/>
                  </a:lnTo>
                  <a:lnTo>
                    <a:pt x="231631" y="1018735"/>
                  </a:lnTo>
                  <a:lnTo>
                    <a:pt x="232424" y="999160"/>
                  </a:lnTo>
                  <a:lnTo>
                    <a:pt x="233746" y="961066"/>
                  </a:lnTo>
                  <a:lnTo>
                    <a:pt x="234804" y="945458"/>
                  </a:lnTo>
                  <a:lnTo>
                    <a:pt x="235068" y="939903"/>
                  </a:lnTo>
                  <a:lnTo>
                    <a:pt x="235597" y="935406"/>
                  </a:lnTo>
                  <a:lnTo>
                    <a:pt x="236126" y="930644"/>
                  </a:lnTo>
                  <a:lnTo>
                    <a:pt x="235862" y="923502"/>
                  </a:lnTo>
                  <a:lnTo>
                    <a:pt x="235333" y="915036"/>
                  </a:lnTo>
                  <a:lnTo>
                    <a:pt x="234540" y="905513"/>
                  </a:lnTo>
                  <a:lnTo>
                    <a:pt x="231895" y="883292"/>
                  </a:lnTo>
                  <a:lnTo>
                    <a:pt x="228722" y="859483"/>
                  </a:lnTo>
                  <a:lnTo>
                    <a:pt x="225020" y="836469"/>
                  </a:lnTo>
                  <a:lnTo>
                    <a:pt x="222112" y="817157"/>
                  </a:lnTo>
                  <a:lnTo>
                    <a:pt x="218939" y="798904"/>
                  </a:lnTo>
                  <a:close/>
                  <a:moveTo>
                    <a:pt x="697801" y="771921"/>
                  </a:moveTo>
                  <a:lnTo>
                    <a:pt x="695157" y="796788"/>
                  </a:lnTo>
                  <a:lnTo>
                    <a:pt x="689605" y="853399"/>
                  </a:lnTo>
                  <a:lnTo>
                    <a:pt x="686431" y="885673"/>
                  </a:lnTo>
                  <a:lnTo>
                    <a:pt x="684052" y="916624"/>
                  </a:lnTo>
                  <a:lnTo>
                    <a:pt x="681936" y="943077"/>
                  </a:lnTo>
                  <a:lnTo>
                    <a:pt x="681672" y="953659"/>
                  </a:lnTo>
                  <a:lnTo>
                    <a:pt x="681407" y="961860"/>
                  </a:lnTo>
                  <a:lnTo>
                    <a:pt x="681143" y="978261"/>
                  </a:lnTo>
                  <a:lnTo>
                    <a:pt x="680614" y="998630"/>
                  </a:lnTo>
                  <a:lnTo>
                    <a:pt x="679557" y="1046247"/>
                  </a:lnTo>
                  <a:lnTo>
                    <a:pt x="678763" y="1093335"/>
                  </a:lnTo>
                  <a:lnTo>
                    <a:pt x="677970" y="1112911"/>
                  </a:lnTo>
                  <a:lnTo>
                    <a:pt x="677970" y="1128254"/>
                  </a:lnTo>
                  <a:lnTo>
                    <a:pt x="677970" y="1141745"/>
                  </a:lnTo>
                  <a:lnTo>
                    <a:pt x="678763" y="1157618"/>
                  </a:lnTo>
                  <a:lnTo>
                    <a:pt x="679557" y="1193066"/>
                  </a:lnTo>
                  <a:lnTo>
                    <a:pt x="680614" y="1228249"/>
                  </a:lnTo>
                  <a:lnTo>
                    <a:pt x="681143" y="1244121"/>
                  </a:lnTo>
                  <a:lnTo>
                    <a:pt x="681407" y="1257877"/>
                  </a:lnTo>
                  <a:lnTo>
                    <a:pt x="681672" y="1272956"/>
                  </a:lnTo>
                  <a:lnTo>
                    <a:pt x="682465" y="1291474"/>
                  </a:lnTo>
                  <a:lnTo>
                    <a:pt x="683523" y="1312637"/>
                  </a:lnTo>
                  <a:lnTo>
                    <a:pt x="684845" y="1334329"/>
                  </a:lnTo>
                  <a:lnTo>
                    <a:pt x="686696" y="1355756"/>
                  </a:lnTo>
                  <a:lnTo>
                    <a:pt x="688282" y="1375068"/>
                  </a:lnTo>
                  <a:lnTo>
                    <a:pt x="689869" y="1390411"/>
                  </a:lnTo>
                  <a:lnTo>
                    <a:pt x="691191" y="1400992"/>
                  </a:lnTo>
                  <a:lnTo>
                    <a:pt x="693042" y="1409458"/>
                  </a:lnTo>
                  <a:lnTo>
                    <a:pt x="695422" y="1418981"/>
                  </a:lnTo>
                  <a:lnTo>
                    <a:pt x="701239" y="1441202"/>
                  </a:lnTo>
                  <a:lnTo>
                    <a:pt x="704147" y="1452842"/>
                  </a:lnTo>
                  <a:lnTo>
                    <a:pt x="707321" y="1464217"/>
                  </a:lnTo>
                  <a:lnTo>
                    <a:pt x="709700" y="1474798"/>
                  </a:lnTo>
                  <a:lnTo>
                    <a:pt x="711287" y="1484057"/>
                  </a:lnTo>
                  <a:lnTo>
                    <a:pt x="712345" y="1494903"/>
                  </a:lnTo>
                  <a:lnTo>
                    <a:pt x="713667" y="1509453"/>
                  </a:lnTo>
                  <a:lnTo>
                    <a:pt x="714724" y="1526383"/>
                  </a:lnTo>
                  <a:lnTo>
                    <a:pt x="715253" y="1544107"/>
                  </a:lnTo>
                  <a:lnTo>
                    <a:pt x="716046" y="1561831"/>
                  </a:lnTo>
                  <a:lnTo>
                    <a:pt x="716046" y="1578762"/>
                  </a:lnTo>
                  <a:lnTo>
                    <a:pt x="715253" y="1593047"/>
                  </a:lnTo>
                  <a:lnTo>
                    <a:pt x="714989" y="1598867"/>
                  </a:lnTo>
                  <a:lnTo>
                    <a:pt x="714460" y="1603893"/>
                  </a:lnTo>
                  <a:lnTo>
                    <a:pt x="713931" y="1609448"/>
                  </a:lnTo>
                  <a:lnTo>
                    <a:pt x="713402" y="1617384"/>
                  </a:lnTo>
                  <a:lnTo>
                    <a:pt x="712080" y="1637754"/>
                  </a:lnTo>
                  <a:lnTo>
                    <a:pt x="710758" y="1662356"/>
                  </a:lnTo>
                  <a:lnTo>
                    <a:pt x="709965" y="1689339"/>
                  </a:lnTo>
                  <a:lnTo>
                    <a:pt x="708378" y="1736162"/>
                  </a:lnTo>
                  <a:lnTo>
                    <a:pt x="707849" y="1757060"/>
                  </a:lnTo>
                  <a:lnTo>
                    <a:pt x="708643" y="1755209"/>
                  </a:lnTo>
                  <a:lnTo>
                    <a:pt x="709965" y="1753092"/>
                  </a:lnTo>
                  <a:lnTo>
                    <a:pt x="711816" y="1750711"/>
                  </a:lnTo>
                  <a:lnTo>
                    <a:pt x="714195" y="1747801"/>
                  </a:lnTo>
                  <a:lnTo>
                    <a:pt x="717897" y="1744362"/>
                  </a:lnTo>
                  <a:lnTo>
                    <a:pt x="722392" y="1740923"/>
                  </a:lnTo>
                  <a:lnTo>
                    <a:pt x="727681" y="1736955"/>
                  </a:lnTo>
                  <a:lnTo>
                    <a:pt x="733762" y="1733252"/>
                  </a:lnTo>
                  <a:lnTo>
                    <a:pt x="739580" y="1729019"/>
                  </a:lnTo>
                  <a:lnTo>
                    <a:pt x="744339" y="1724787"/>
                  </a:lnTo>
                  <a:lnTo>
                    <a:pt x="749099" y="1720819"/>
                  </a:lnTo>
                  <a:lnTo>
                    <a:pt x="757296" y="1712882"/>
                  </a:lnTo>
                  <a:lnTo>
                    <a:pt x="763906" y="1705740"/>
                  </a:lnTo>
                  <a:lnTo>
                    <a:pt x="765493" y="1704417"/>
                  </a:lnTo>
                  <a:lnTo>
                    <a:pt x="766815" y="1702566"/>
                  </a:lnTo>
                  <a:lnTo>
                    <a:pt x="767872" y="1700449"/>
                  </a:lnTo>
                  <a:lnTo>
                    <a:pt x="768930" y="1698333"/>
                  </a:lnTo>
                  <a:lnTo>
                    <a:pt x="770781" y="1693307"/>
                  </a:lnTo>
                  <a:lnTo>
                    <a:pt x="772368" y="1687487"/>
                  </a:lnTo>
                  <a:lnTo>
                    <a:pt x="773161" y="1681402"/>
                  </a:lnTo>
                  <a:lnTo>
                    <a:pt x="774219" y="1675054"/>
                  </a:lnTo>
                  <a:lnTo>
                    <a:pt x="774483" y="1668705"/>
                  </a:lnTo>
                  <a:lnTo>
                    <a:pt x="774747" y="1662356"/>
                  </a:lnTo>
                  <a:lnTo>
                    <a:pt x="774747" y="1650187"/>
                  </a:lnTo>
                  <a:lnTo>
                    <a:pt x="774219" y="1640135"/>
                  </a:lnTo>
                  <a:lnTo>
                    <a:pt x="773425" y="1630611"/>
                  </a:lnTo>
                  <a:lnTo>
                    <a:pt x="771574" y="1626908"/>
                  </a:lnTo>
                  <a:lnTo>
                    <a:pt x="768137" y="1619765"/>
                  </a:lnTo>
                  <a:lnTo>
                    <a:pt x="766022" y="1616062"/>
                  </a:lnTo>
                  <a:lnTo>
                    <a:pt x="764171" y="1613681"/>
                  </a:lnTo>
                  <a:lnTo>
                    <a:pt x="763377" y="1612623"/>
                  </a:lnTo>
                  <a:lnTo>
                    <a:pt x="762320" y="1612358"/>
                  </a:lnTo>
                  <a:lnTo>
                    <a:pt x="761791" y="1613152"/>
                  </a:lnTo>
                  <a:lnTo>
                    <a:pt x="761262" y="1613945"/>
                  </a:lnTo>
                  <a:lnTo>
                    <a:pt x="759411" y="1620030"/>
                  </a:lnTo>
                  <a:lnTo>
                    <a:pt x="757296" y="1628230"/>
                  </a:lnTo>
                  <a:lnTo>
                    <a:pt x="753065" y="1648335"/>
                  </a:lnTo>
                  <a:lnTo>
                    <a:pt x="750950" y="1658123"/>
                  </a:lnTo>
                  <a:lnTo>
                    <a:pt x="749363" y="1667647"/>
                  </a:lnTo>
                  <a:lnTo>
                    <a:pt x="748305" y="1675318"/>
                  </a:lnTo>
                  <a:lnTo>
                    <a:pt x="747777" y="1680609"/>
                  </a:lnTo>
                  <a:lnTo>
                    <a:pt x="747512" y="1681932"/>
                  </a:lnTo>
                  <a:lnTo>
                    <a:pt x="747248" y="1683519"/>
                  </a:lnTo>
                  <a:lnTo>
                    <a:pt x="746719" y="1684577"/>
                  </a:lnTo>
                  <a:lnTo>
                    <a:pt x="745926" y="1685106"/>
                  </a:lnTo>
                  <a:lnTo>
                    <a:pt x="744868" y="1685371"/>
                  </a:lnTo>
                  <a:lnTo>
                    <a:pt x="743810" y="1685371"/>
                  </a:lnTo>
                  <a:lnTo>
                    <a:pt x="741166" y="1685106"/>
                  </a:lnTo>
                  <a:lnTo>
                    <a:pt x="738786" y="1684577"/>
                  </a:lnTo>
                  <a:lnTo>
                    <a:pt x="736671" y="1683254"/>
                  </a:lnTo>
                  <a:lnTo>
                    <a:pt x="734556" y="1682461"/>
                  </a:lnTo>
                  <a:lnTo>
                    <a:pt x="733234" y="1677699"/>
                  </a:lnTo>
                  <a:lnTo>
                    <a:pt x="731647" y="1672937"/>
                  </a:lnTo>
                  <a:lnTo>
                    <a:pt x="729796" y="1666324"/>
                  </a:lnTo>
                  <a:lnTo>
                    <a:pt x="728739" y="1658652"/>
                  </a:lnTo>
                  <a:lnTo>
                    <a:pt x="727416" y="1649922"/>
                  </a:lnTo>
                  <a:lnTo>
                    <a:pt x="727152" y="1645161"/>
                  </a:lnTo>
                  <a:lnTo>
                    <a:pt x="727152" y="1640399"/>
                  </a:lnTo>
                  <a:lnTo>
                    <a:pt x="727416" y="1635637"/>
                  </a:lnTo>
                  <a:lnTo>
                    <a:pt x="727681" y="1630611"/>
                  </a:lnTo>
                  <a:lnTo>
                    <a:pt x="728739" y="1625585"/>
                  </a:lnTo>
                  <a:lnTo>
                    <a:pt x="729796" y="1620559"/>
                  </a:lnTo>
                  <a:lnTo>
                    <a:pt x="731383" y="1615533"/>
                  </a:lnTo>
                  <a:lnTo>
                    <a:pt x="732969" y="1610506"/>
                  </a:lnTo>
                  <a:lnTo>
                    <a:pt x="736671" y="1600718"/>
                  </a:lnTo>
                  <a:lnTo>
                    <a:pt x="740637" y="1590931"/>
                  </a:lnTo>
                  <a:lnTo>
                    <a:pt x="744604" y="1581407"/>
                  </a:lnTo>
                  <a:lnTo>
                    <a:pt x="746455" y="1576646"/>
                  </a:lnTo>
                  <a:lnTo>
                    <a:pt x="747777" y="1572148"/>
                  </a:lnTo>
                  <a:lnTo>
                    <a:pt x="749363" y="1567651"/>
                  </a:lnTo>
                  <a:lnTo>
                    <a:pt x="750421" y="1562625"/>
                  </a:lnTo>
                  <a:lnTo>
                    <a:pt x="750950" y="1558392"/>
                  </a:lnTo>
                  <a:lnTo>
                    <a:pt x="751214" y="1553895"/>
                  </a:lnTo>
                  <a:lnTo>
                    <a:pt x="751214" y="1549134"/>
                  </a:lnTo>
                  <a:lnTo>
                    <a:pt x="751479" y="1543843"/>
                  </a:lnTo>
                  <a:lnTo>
                    <a:pt x="752801" y="1530351"/>
                  </a:lnTo>
                  <a:lnTo>
                    <a:pt x="755974" y="1498607"/>
                  </a:lnTo>
                  <a:lnTo>
                    <a:pt x="757825" y="1481412"/>
                  </a:lnTo>
                  <a:lnTo>
                    <a:pt x="759675" y="1463688"/>
                  </a:lnTo>
                  <a:lnTo>
                    <a:pt x="760733" y="1446757"/>
                  </a:lnTo>
                  <a:lnTo>
                    <a:pt x="761262" y="1438557"/>
                  </a:lnTo>
                  <a:lnTo>
                    <a:pt x="761262" y="1431150"/>
                  </a:lnTo>
                  <a:lnTo>
                    <a:pt x="761262" y="1423214"/>
                  </a:lnTo>
                  <a:lnTo>
                    <a:pt x="760469" y="1415013"/>
                  </a:lnTo>
                  <a:lnTo>
                    <a:pt x="759411" y="1397553"/>
                  </a:lnTo>
                  <a:lnTo>
                    <a:pt x="757560" y="1379300"/>
                  </a:lnTo>
                  <a:lnTo>
                    <a:pt x="755445" y="1359989"/>
                  </a:lnTo>
                  <a:lnTo>
                    <a:pt x="749892" y="1320044"/>
                  </a:lnTo>
                  <a:lnTo>
                    <a:pt x="744604" y="1281157"/>
                  </a:lnTo>
                  <a:lnTo>
                    <a:pt x="743017" y="1271898"/>
                  </a:lnTo>
                  <a:lnTo>
                    <a:pt x="741166" y="1262639"/>
                  </a:lnTo>
                  <a:lnTo>
                    <a:pt x="738786" y="1253645"/>
                  </a:lnTo>
                  <a:lnTo>
                    <a:pt x="736407" y="1244121"/>
                  </a:lnTo>
                  <a:lnTo>
                    <a:pt x="731118" y="1226133"/>
                  </a:lnTo>
                  <a:lnTo>
                    <a:pt x="725301" y="1208144"/>
                  </a:lnTo>
                  <a:lnTo>
                    <a:pt x="720013" y="1189891"/>
                  </a:lnTo>
                  <a:lnTo>
                    <a:pt x="717368" y="1180897"/>
                  </a:lnTo>
                  <a:lnTo>
                    <a:pt x="715253" y="1171638"/>
                  </a:lnTo>
                  <a:lnTo>
                    <a:pt x="713667" y="1162644"/>
                  </a:lnTo>
                  <a:lnTo>
                    <a:pt x="712345" y="1153385"/>
                  </a:lnTo>
                  <a:lnTo>
                    <a:pt x="711551" y="1144126"/>
                  </a:lnTo>
                  <a:lnTo>
                    <a:pt x="711287" y="1134867"/>
                  </a:lnTo>
                  <a:lnTo>
                    <a:pt x="711287" y="965299"/>
                  </a:lnTo>
                  <a:lnTo>
                    <a:pt x="709700" y="895461"/>
                  </a:lnTo>
                  <a:lnTo>
                    <a:pt x="707849" y="818745"/>
                  </a:lnTo>
                  <a:lnTo>
                    <a:pt x="707585" y="813983"/>
                  </a:lnTo>
                  <a:lnTo>
                    <a:pt x="706263" y="807370"/>
                  </a:lnTo>
                  <a:lnTo>
                    <a:pt x="704941" y="799698"/>
                  </a:lnTo>
                  <a:lnTo>
                    <a:pt x="703090" y="791497"/>
                  </a:lnTo>
                  <a:lnTo>
                    <a:pt x="699388" y="778006"/>
                  </a:lnTo>
                  <a:lnTo>
                    <a:pt x="697801" y="771921"/>
                  </a:lnTo>
                  <a:close/>
                  <a:moveTo>
                    <a:pt x="558389" y="498475"/>
                  </a:moveTo>
                  <a:lnTo>
                    <a:pt x="552312" y="506974"/>
                  </a:lnTo>
                  <a:lnTo>
                    <a:pt x="545179" y="516800"/>
                  </a:lnTo>
                  <a:lnTo>
                    <a:pt x="535932" y="528221"/>
                  </a:lnTo>
                  <a:lnTo>
                    <a:pt x="530384" y="534595"/>
                  </a:lnTo>
                  <a:lnTo>
                    <a:pt x="524572" y="541234"/>
                  </a:lnTo>
                  <a:lnTo>
                    <a:pt x="518231" y="547874"/>
                  </a:lnTo>
                  <a:lnTo>
                    <a:pt x="511626" y="554513"/>
                  </a:lnTo>
                  <a:lnTo>
                    <a:pt x="504757" y="561153"/>
                  </a:lnTo>
                  <a:lnTo>
                    <a:pt x="497624" y="567261"/>
                  </a:lnTo>
                  <a:lnTo>
                    <a:pt x="489962" y="573370"/>
                  </a:lnTo>
                  <a:lnTo>
                    <a:pt x="482565" y="578682"/>
                  </a:lnTo>
                  <a:lnTo>
                    <a:pt x="474639" y="583728"/>
                  </a:lnTo>
                  <a:lnTo>
                    <a:pt x="466977" y="587977"/>
                  </a:lnTo>
                  <a:lnTo>
                    <a:pt x="463015" y="589570"/>
                  </a:lnTo>
                  <a:lnTo>
                    <a:pt x="458787" y="591164"/>
                  </a:lnTo>
                  <a:lnTo>
                    <a:pt x="454825" y="592492"/>
                  </a:lnTo>
                  <a:lnTo>
                    <a:pt x="450862" y="593554"/>
                  </a:lnTo>
                  <a:lnTo>
                    <a:pt x="447163" y="594617"/>
                  </a:lnTo>
                  <a:lnTo>
                    <a:pt x="443200" y="594882"/>
                  </a:lnTo>
                  <a:lnTo>
                    <a:pt x="438973" y="595148"/>
                  </a:lnTo>
                  <a:lnTo>
                    <a:pt x="435010" y="595148"/>
                  </a:lnTo>
                  <a:lnTo>
                    <a:pt x="431047" y="594882"/>
                  </a:lnTo>
                  <a:lnTo>
                    <a:pt x="427613" y="594085"/>
                  </a:lnTo>
                  <a:lnTo>
                    <a:pt x="423650" y="593023"/>
                  </a:lnTo>
                  <a:lnTo>
                    <a:pt x="419687" y="591430"/>
                  </a:lnTo>
                  <a:lnTo>
                    <a:pt x="415988" y="590102"/>
                  </a:lnTo>
                  <a:lnTo>
                    <a:pt x="412554" y="587446"/>
                  </a:lnTo>
                  <a:lnTo>
                    <a:pt x="408591" y="585056"/>
                  </a:lnTo>
                  <a:lnTo>
                    <a:pt x="405156" y="582134"/>
                  </a:lnTo>
                  <a:lnTo>
                    <a:pt x="401722" y="578682"/>
                  </a:lnTo>
                  <a:lnTo>
                    <a:pt x="398287" y="574963"/>
                  </a:lnTo>
                  <a:lnTo>
                    <a:pt x="394588" y="570714"/>
                  </a:lnTo>
                  <a:lnTo>
                    <a:pt x="391682" y="565668"/>
                  </a:lnTo>
                  <a:lnTo>
                    <a:pt x="388248" y="560356"/>
                  </a:lnTo>
                  <a:lnTo>
                    <a:pt x="385342" y="554513"/>
                  </a:lnTo>
                  <a:lnTo>
                    <a:pt x="382436" y="548139"/>
                  </a:lnTo>
                  <a:lnTo>
                    <a:pt x="379265" y="541500"/>
                  </a:lnTo>
                  <a:lnTo>
                    <a:pt x="376623" y="534329"/>
                  </a:lnTo>
                  <a:lnTo>
                    <a:pt x="373981" y="526096"/>
                  </a:lnTo>
                  <a:lnTo>
                    <a:pt x="371604" y="517597"/>
                  </a:lnTo>
                  <a:lnTo>
                    <a:pt x="369226" y="508567"/>
                  </a:lnTo>
                  <a:lnTo>
                    <a:pt x="366320" y="512020"/>
                  </a:lnTo>
                  <a:lnTo>
                    <a:pt x="362357" y="516269"/>
                  </a:lnTo>
                  <a:lnTo>
                    <a:pt x="350732" y="527955"/>
                  </a:lnTo>
                  <a:lnTo>
                    <a:pt x="336202" y="541765"/>
                  </a:lnTo>
                  <a:lnTo>
                    <a:pt x="320350" y="556904"/>
                  </a:lnTo>
                  <a:lnTo>
                    <a:pt x="292081" y="583993"/>
                  </a:lnTo>
                  <a:lnTo>
                    <a:pt x="279400" y="595413"/>
                  </a:lnTo>
                  <a:lnTo>
                    <a:pt x="375831" y="575495"/>
                  </a:lnTo>
                  <a:lnTo>
                    <a:pt x="379529" y="577354"/>
                  </a:lnTo>
                  <a:lnTo>
                    <a:pt x="383492" y="580009"/>
                  </a:lnTo>
                  <a:lnTo>
                    <a:pt x="388776" y="583993"/>
                  </a:lnTo>
                  <a:lnTo>
                    <a:pt x="391418" y="586118"/>
                  </a:lnTo>
                  <a:lnTo>
                    <a:pt x="394060" y="588774"/>
                  </a:lnTo>
                  <a:lnTo>
                    <a:pt x="396702" y="591695"/>
                  </a:lnTo>
                  <a:lnTo>
                    <a:pt x="399608" y="595148"/>
                  </a:lnTo>
                  <a:lnTo>
                    <a:pt x="402250" y="598866"/>
                  </a:lnTo>
                  <a:lnTo>
                    <a:pt x="404628" y="602850"/>
                  </a:lnTo>
                  <a:lnTo>
                    <a:pt x="407006" y="607630"/>
                  </a:lnTo>
                  <a:lnTo>
                    <a:pt x="408855" y="612411"/>
                  </a:lnTo>
                  <a:lnTo>
                    <a:pt x="410968" y="618519"/>
                  </a:lnTo>
                  <a:lnTo>
                    <a:pt x="413346" y="627283"/>
                  </a:lnTo>
                  <a:lnTo>
                    <a:pt x="415988" y="637376"/>
                  </a:lnTo>
                  <a:lnTo>
                    <a:pt x="418630" y="649592"/>
                  </a:lnTo>
                  <a:lnTo>
                    <a:pt x="424707" y="676682"/>
                  </a:lnTo>
                  <a:lnTo>
                    <a:pt x="431047" y="705896"/>
                  </a:lnTo>
                  <a:lnTo>
                    <a:pt x="441087" y="756888"/>
                  </a:lnTo>
                  <a:lnTo>
                    <a:pt x="445578" y="779463"/>
                  </a:lnTo>
                  <a:lnTo>
                    <a:pt x="445578" y="775214"/>
                  </a:lnTo>
                  <a:lnTo>
                    <a:pt x="445842" y="763528"/>
                  </a:lnTo>
                  <a:lnTo>
                    <a:pt x="446635" y="746796"/>
                  </a:lnTo>
                  <a:lnTo>
                    <a:pt x="447427" y="736704"/>
                  </a:lnTo>
                  <a:lnTo>
                    <a:pt x="448220" y="725815"/>
                  </a:lnTo>
                  <a:lnTo>
                    <a:pt x="449805" y="714395"/>
                  </a:lnTo>
                  <a:lnTo>
                    <a:pt x="451126" y="702178"/>
                  </a:lnTo>
                  <a:lnTo>
                    <a:pt x="452975" y="690227"/>
                  </a:lnTo>
                  <a:lnTo>
                    <a:pt x="455089" y="677744"/>
                  </a:lnTo>
                  <a:lnTo>
                    <a:pt x="457995" y="665528"/>
                  </a:lnTo>
                  <a:lnTo>
                    <a:pt x="461165" y="653842"/>
                  </a:lnTo>
                  <a:lnTo>
                    <a:pt x="464864" y="642687"/>
                  </a:lnTo>
                  <a:lnTo>
                    <a:pt x="466713" y="637376"/>
                  </a:lnTo>
                  <a:lnTo>
                    <a:pt x="468827" y="632330"/>
                  </a:lnTo>
                  <a:lnTo>
                    <a:pt x="474111" y="619847"/>
                  </a:lnTo>
                  <a:lnTo>
                    <a:pt x="479923" y="608427"/>
                  </a:lnTo>
                  <a:lnTo>
                    <a:pt x="485471" y="597538"/>
                  </a:lnTo>
                  <a:lnTo>
                    <a:pt x="488377" y="592757"/>
                  </a:lnTo>
                  <a:lnTo>
                    <a:pt x="491283" y="588243"/>
                  </a:lnTo>
                  <a:lnTo>
                    <a:pt x="493925" y="583993"/>
                  </a:lnTo>
                  <a:lnTo>
                    <a:pt x="497096" y="580275"/>
                  </a:lnTo>
                  <a:lnTo>
                    <a:pt x="500002" y="577088"/>
                  </a:lnTo>
                  <a:lnTo>
                    <a:pt x="502908" y="573901"/>
                  </a:lnTo>
                  <a:lnTo>
                    <a:pt x="506078" y="571776"/>
                  </a:lnTo>
                  <a:lnTo>
                    <a:pt x="508984" y="570183"/>
                  </a:lnTo>
                  <a:lnTo>
                    <a:pt x="512155" y="569121"/>
                  </a:lnTo>
                  <a:lnTo>
                    <a:pt x="515325" y="568855"/>
                  </a:lnTo>
                  <a:lnTo>
                    <a:pt x="525364" y="569121"/>
                  </a:lnTo>
                  <a:lnTo>
                    <a:pt x="541480" y="569652"/>
                  </a:lnTo>
                  <a:lnTo>
                    <a:pt x="582959" y="572042"/>
                  </a:lnTo>
                  <a:lnTo>
                    <a:pt x="638175" y="575495"/>
                  </a:lnTo>
                  <a:lnTo>
                    <a:pt x="558389" y="498475"/>
                  </a:lnTo>
                  <a:close/>
                  <a:moveTo>
                    <a:pt x="452421" y="0"/>
                  </a:moveTo>
                  <a:lnTo>
                    <a:pt x="457709" y="0"/>
                  </a:lnTo>
                  <a:lnTo>
                    <a:pt x="462733" y="265"/>
                  </a:lnTo>
                  <a:lnTo>
                    <a:pt x="467493" y="794"/>
                  </a:lnTo>
                  <a:lnTo>
                    <a:pt x="472517" y="2116"/>
                  </a:lnTo>
                  <a:lnTo>
                    <a:pt x="478069" y="3439"/>
                  </a:lnTo>
                  <a:lnTo>
                    <a:pt x="483358" y="5026"/>
                  </a:lnTo>
                  <a:lnTo>
                    <a:pt x="489175" y="7672"/>
                  </a:lnTo>
                  <a:lnTo>
                    <a:pt x="495257" y="10317"/>
                  </a:lnTo>
                  <a:lnTo>
                    <a:pt x="502131" y="14285"/>
                  </a:lnTo>
                  <a:lnTo>
                    <a:pt x="509006" y="18518"/>
                  </a:lnTo>
                  <a:lnTo>
                    <a:pt x="515617" y="23544"/>
                  </a:lnTo>
                  <a:lnTo>
                    <a:pt x="522756" y="28835"/>
                  </a:lnTo>
                  <a:lnTo>
                    <a:pt x="528838" y="34655"/>
                  </a:lnTo>
                  <a:lnTo>
                    <a:pt x="534919" y="41003"/>
                  </a:lnTo>
                  <a:lnTo>
                    <a:pt x="541001" y="47617"/>
                  </a:lnTo>
                  <a:lnTo>
                    <a:pt x="546554" y="54230"/>
                  </a:lnTo>
                  <a:lnTo>
                    <a:pt x="551578" y="61108"/>
                  </a:lnTo>
                  <a:lnTo>
                    <a:pt x="556073" y="67986"/>
                  </a:lnTo>
                  <a:lnTo>
                    <a:pt x="560304" y="75129"/>
                  </a:lnTo>
                  <a:lnTo>
                    <a:pt x="564005" y="81742"/>
                  </a:lnTo>
                  <a:lnTo>
                    <a:pt x="566650" y="88356"/>
                  </a:lnTo>
                  <a:lnTo>
                    <a:pt x="569029" y="94969"/>
                  </a:lnTo>
                  <a:lnTo>
                    <a:pt x="570880" y="101054"/>
                  </a:lnTo>
                  <a:lnTo>
                    <a:pt x="571674" y="106609"/>
                  </a:lnTo>
                  <a:lnTo>
                    <a:pt x="572203" y="116661"/>
                  </a:lnTo>
                  <a:lnTo>
                    <a:pt x="572996" y="127772"/>
                  </a:lnTo>
                  <a:lnTo>
                    <a:pt x="574053" y="153432"/>
                  </a:lnTo>
                  <a:lnTo>
                    <a:pt x="574847" y="178828"/>
                  </a:lnTo>
                  <a:lnTo>
                    <a:pt x="574847" y="199726"/>
                  </a:lnTo>
                  <a:lnTo>
                    <a:pt x="575111" y="221154"/>
                  </a:lnTo>
                  <a:lnTo>
                    <a:pt x="575375" y="246814"/>
                  </a:lnTo>
                  <a:lnTo>
                    <a:pt x="575640" y="260305"/>
                  </a:lnTo>
                  <a:lnTo>
                    <a:pt x="576169" y="273268"/>
                  </a:lnTo>
                  <a:lnTo>
                    <a:pt x="577226" y="285701"/>
                  </a:lnTo>
                  <a:lnTo>
                    <a:pt x="578020" y="296282"/>
                  </a:lnTo>
                  <a:lnTo>
                    <a:pt x="579342" y="307129"/>
                  </a:lnTo>
                  <a:lnTo>
                    <a:pt x="579606" y="318768"/>
                  </a:lnTo>
                  <a:lnTo>
                    <a:pt x="579871" y="331731"/>
                  </a:lnTo>
                  <a:lnTo>
                    <a:pt x="579871" y="344957"/>
                  </a:lnTo>
                  <a:lnTo>
                    <a:pt x="579871" y="358184"/>
                  </a:lnTo>
                  <a:lnTo>
                    <a:pt x="580135" y="371676"/>
                  </a:lnTo>
                  <a:lnTo>
                    <a:pt x="580399" y="384638"/>
                  </a:lnTo>
                  <a:lnTo>
                    <a:pt x="581722" y="396278"/>
                  </a:lnTo>
                  <a:lnTo>
                    <a:pt x="582515" y="407124"/>
                  </a:lnTo>
                  <a:lnTo>
                    <a:pt x="583837" y="417441"/>
                  </a:lnTo>
                  <a:lnTo>
                    <a:pt x="585688" y="427229"/>
                  </a:lnTo>
                  <a:lnTo>
                    <a:pt x="586481" y="431990"/>
                  </a:lnTo>
                  <a:lnTo>
                    <a:pt x="587803" y="436752"/>
                  </a:lnTo>
                  <a:lnTo>
                    <a:pt x="589125" y="441249"/>
                  </a:lnTo>
                  <a:lnTo>
                    <a:pt x="591241" y="445482"/>
                  </a:lnTo>
                  <a:lnTo>
                    <a:pt x="593356" y="449714"/>
                  </a:lnTo>
                  <a:lnTo>
                    <a:pt x="596000" y="453682"/>
                  </a:lnTo>
                  <a:lnTo>
                    <a:pt x="599173" y="457651"/>
                  </a:lnTo>
                  <a:lnTo>
                    <a:pt x="602875" y="461619"/>
                  </a:lnTo>
                  <a:lnTo>
                    <a:pt x="606841" y="465587"/>
                  </a:lnTo>
                  <a:lnTo>
                    <a:pt x="611601" y="469555"/>
                  </a:lnTo>
                  <a:lnTo>
                    <a:pt x="617154" y="472994"/>
                  </a:lnTo>
                  <a:lnTo>
                    <a:pt x="623500" y="476962"/>
                  </a:lnTo>
                  <a:lnTo>
                    <a:pt x="631168" y="481194"/>
                  </a:lnTo>
                  <a:lnTo>
                    <a:pt x="639100" y="485162"/>
                  </a:lnTo>
                  <a:lnTo>
                    <a:pt x="657081" y="493628"/>
                  </a:lnTo>
                  <a:lnTo>
                    <a:pt x="675590" y="501828"/>
                  </a:lnTo>
                  <a:lnTo>
                    <a:pt x="693571" y="509764"/>
                  </a:lnTo>
                  <a:lnTo>
                    <a:pt x="710494" y="517172"/>
                  </a:lnTo>
                  <a:lnTo>
                    <a:pt x="724772" y="523785"/>
                  </a:lnTo>
                  <a:lnTo>
                    <a:pt x="730061" y="526695"/>
                  </a:lnTo>
                  <a:lnTo>
                    <a:pt x="734556" y="529076"/>
                  </a:lnTo>
                  <a:lnTo>
                    <a:pt x="738786" y="531986"/>
                  </a:lnTo>
                  <a:lnTo>
                    <a:pt x="744075" y="534896"/>
                  </a:lnTo>
                  <a:lnTo>
                    <a:pt x="756767" y="542038"/>
                  </a:lnTo>
                  <a:lnTo>
                    <a:pt x="763642" y="546271"/>
                  </a:lnTo>
                  <a:lnTo>
                    <a:pt x="771045" y="551032"/>
                  </a:lnTo>
                  <a:lnTo>
                    <a:pt x="778978" y="556852"/>
                  </a:lnTo>
                  <a:lnTo>
                    <a:pt x="786382" y="563466"/>
                  </a:lnTo>
                  <a:lnTo>
                    <a:pt x="790348" y="566905"/>
                  </a:lnTo>
                  <a:lnTo>
                    <a:pt x="794050" y="570608"/>
                  </a:lnTo>
                  <a:lnTo>
                    <a:pt x="797487" y="574576"/>
                  </a:lnTo>
                  <a:lnTo>
                    <a:pt x="801189" y="578809"/>
                  </a:lnTo>
                  <a:lnTo>
                    <a:pt x="804891" y="583306"/>
                  </a:lnTo>
                  <a:lnTo>
                    <a:pt x="808064" y="588332"/>
                  </a:lnTo>
                  <a:lnTo>
                    <a:pt x="811502" y="593358"/>
                  </a:lnTo>
                  <a:lnTo>
                    <a:pt x="814410" y="598385"/>
                  </a:lnTo>
                  <a:lnTo>
                    <a:pt x="817583" y="604205"/>
                  </a:lnTo>
                  <a:lnTo>
                    <a:pt x="820227" y="610289"/>
                  </a:lnTo>
                  <a:lnTo>
                    <a:pt x="822607" y="616109"/>
                  </a:lnTo>
                  <a:lnTo>
                    <a:pt x="824723" y="622987"/>
                  </a:lnTo>
                  <a:lnTo>
                    <a:pt x="826838" y="629865"/>
                  </a:lnTo>
                  <a:lnTo>
                    <a:pt x="828424" y="637007"/>
                  </a:lnTo>
                  <a:lnTo>
                    <a:pt x="829747" y="644679"/>
                  </a:lnTo>
                  <a:lnTo>
                    <a:pt x="831069" y="652350"/>
                  </a:lnTo>
                  <a:lnTo>
                    <a:pt x="834506" y="682508"/>
                  </a:lnTo>
                  <a:lnTo>
                    <a:pt x="837679" y="707639"/>
                  </a:lnTo>
                  <a:lnTo>
                    <a:pt x="840588" y="728273"/>
                  </a:lnTo>
                  <a:lnTo>
                    <a:pt x="842967" y="744674"/>
                  </a:lnTo>
                  <a:lnTo>
                    <a:pt x="846405" y="765573"/>
                  </a:lnTo>
                  <a:lnTo>
                    <a:pt x="847463" y="771921"/>
                  </a:lnTo>
                  <a:lnTo>
                    <a:pt x="834242" y="792291"/>
                  </a:lnTo>
                  <a:lnTo>
                    <a:pt x="834242" y="816364"/>
                  </a:lnTo>
                  <a:lnTo>
                    <a:pt x="834506" y="872710"/>
                  </a:lnTo>
                  <a:lnTo>
                    <a:pt x="835035" y="905778"/>
                  </a:lnTo>
                  <a:lnTo>
                    <a:pt x="835564" y="938051"/>
                  </a:lnTo>
                  <a:lnTo>
                    <a:pt x="836357" y="966621"/>
                  </a:lnTo>
                  <a:lnTo>
                    <a:pt x="837150" y="978526"/>
                  </a:lnTo>
                  <a:lnTo>
                    <a:pt x="837679" y="988313"/>
                  </a:lnTo>
                  <a:lnTo>
                    <a:pt x="839266" y="1005773"/>
                  </a:lnTo>
                  <a:lnTo>
                    <a:pt x="840852" y="1023232"/>
                  </a:lnTo>
                  <a:lnTo>
                    <a:pt x="845347" y="1058416"/>
                  </a:lnTo>
                  <a:lnTo>
                    <a:pt x="847463" y="1075875"/>
                  </a:lnTo>
                  <a:lnTo>
                    <a:pt x="849313" y="1093335"/>
                  </a:lnTo>
                  <a:lnTo>
                    <a:pt x="850636" y="1110794"/>
                  </a:lnTo>
                  <a:lnTo>
                    <a:pt x="850900" y="1119524"/>
                  </a:lnTo>
                  <a:lnTo>
                    <a:pt x="850900" y="1128254"/>
                  </a:lnTo>
                  <a:lnTo>
                    <a:pt x="850900" y="1183278"/>
                  </a:lnTo>
                  <a:lnTo>
                    <a:pt x="850636" y="1221636"/>
                  </a:lnTo>
                  <a:lnTo>
                    <a:pt x="850107" y="1262904"/>
                  </a:lnTo>
                  <a:lnTo>
                    <a:pt x="849313" y="1304172"/>
                  </a:lnTo>
                  <a:lnTo>
                    <a:pt x="848256" y="1342530"/>
                  </a:lnTo>
                  <a:lnTo>
                    <a:pt x="847198" y="1359195"/>
                  </a:lnTo>
                  <a:lnTo>
                    <a:pt x="846405" y="1374803"/>
                  </a:lnTo>
                  <a:lnTo>
                    <a:pt x="845347" y="1387236"/>
                  </a:lnTo>
                  <a:lnTo>
                    <a:pt x="844289" y="1397553"/>
                  </a:lnTo>
                  <a:lnTo>
                    <a:pt x="839530" y="1434324"/>
                  </a:lnTo>
                  <a:lnTo>
                    <a:pt x="837150" y="1453371"/>
                  </a:lnTo>
                  <a:lnTo>
                    <a:pt x="835035" y="1471624"/>
                  </a:lnTo>
                  <a:lnTo>
                    <a:pt x="833448" y="1489083"/>
                  </a:lnTo>
                  <a:lnTo>
                    <a:pt x="831862" y="1505220"/>
                  </a:lnTo>
                  <a:lnTo>
                    <a:pt x="831333" y="1519241"/>
                  </a:lnTo>
                  <a:lnTo>
                    <a:pt x="831069" y="1530880"/>
                  </a:lnTo>
                  <a:lnTo>
                    <a:pt x="830804" y="1583259"/>
                  </a:lnTo>
                  <a:lnTo>
                    <a:pt x="830804" y="1608390"/>
                  </a:lnTo>
                  <a:lnTo>
                    <a:pt x="831069" y="1623998"/>
                  </a:lnTo>
                  <a:lnTo>
                    <a:pt x="831333" y="1630347"/>
                  </a:lnTo>
                  <a:lnTo>
                    <a:pt x="832655" y="1637489"/>
                  </a:lnTo>
                  <a:lnTo>
                    <a:pt x="833448" y="1645161"/>
                  </a:lnTo>
                  <a:lnTo>
                    <a:pt x="834242" y="1653361"/>
                  </a:lnTo>
                  <a:lnTo>
                    <a:pt x="834506" y="1657330"/>
                  </a:lnTo>
                  <a:lnTo>
                    <a:pt x="834506" y="1661562"/>
                  </a:lnTo>
                  <a:lnTo>
                    <a:pt x="834242" y="1665530"/>
                  </a:lnTo>
                  <a:lnTo>
                    <a:pt x="833713" y="1669763"/>
                  </a:lnTo>
                  <a:lnTo>
                    <a:pt x="832919" y="1673202"/>
                  </a:lnTo>
                  <a:lnTo>
                    <a:pt x="831597" y="1676905"/>
                  </a:lnTo>
                  <a:lnTo>
                    <a:pt x="829747" y="1680609"/>
                  </a:lnTo>
                  <a:lnTo>
                    <a:pt x="827631" y="1683783"/>
                  </a:lnTo>
                  <a:lnTo>
                    <a:pt x="815997" y="1698862"/>
                  </a:lnTo>
                  <a:lnTo>
                    <a:pt x="801983" y="1717115"/>
                  </a:lnTo>
                  <a:lnTo>
                    <a:pt x="795108" y="1726374"/>
                  </a:lnTo>
                  <a:lnTo>
                    <a:pt x="787968" y="1735104"/>
                  </a:lnTo>
                  <a:lnTo>
                    <a:pt x="781093" y="1743304"/>
                  </a:lnTo>
                  <a:lnTo>
                    <a:pt x="774483" y="1750182"/>
                  </a:lnTo>
                  <a:lnTo>
                    <a:pt x="771045" y="1753092"/>
                  </a:lnTo>
                  <a:lnTo>
                    <a:pt x="768137" y="1756002"/>
                  </a:lnTo>
                  <a:lnTo>
                    <a:pt x="764699" y="1758383"/>
                  </a:lnTo>
                  <a:lnTo>
                    <a:pt x="761526" y="1760499"/>
                  </a:lnTo>
                  <a:lnTo>
                    <a:pt x="758089" y="1762087"/>
                  </a:lnTo>
                  <a:lnTo>
                    <a:pt x="754916" y="1763938"/>
                  </a:lnTo>
                  <a:lnTo>
                    <a:pt x="751479" y="1765261"/>
                  </a:lnTo>
                  <a:lnTo>
                    <a:pt x="748305" y="1766319"/>
                  </a:lnTo>
                  <a:lnTo>
                    <a:pt x="741959" y="1768171"/>
                  </a:lnTo>
                  <a:lnTo>
                    <a:pt x="735613" y="1769494"/>
                  </a:lnTo>
                  <a:lnTo>
                    <a:pt x="729796" y="1770023"/>
                  </a:lnTo>
                  <a:lnTo>
                    <a:pt x="724508" y="1770287"/>
                  </a:lnTo>
                  <a:lnTo>
                    <a:pt x="720013" y="1770023"/>
                  </a:lnTo>
                  <a:lnTo>
                    <a:pt x="716311" y="1769758"/>
                  </a:lnTo>
                  <a:lnTo>
                    <a:pt x="713667" y="1769229"/>
                  </a:lnTo>
                  <a:lnTo>
                    <a:pt x="711287" y="1768435"/>
                  </a:lnTo>
                  <a:lnTo>
                    <a:pt x="709700" y="1767906"/>
                  </a:lnTo>
                  <a:lnTo>
                    <a:pt x="708643" y="1767377"/>
                  </a:lnTo>
                  <a:lnTo>
                    <a:pt x="707849" y="1767113"/>
                  </a:lnTo>
                  <a:lnTo>
                    <a:pt x="694628" y="2276083"/>
                  </a:lnTo>
                  <a:lnTo>
                    <a:pt x="694364" y="2276348"/>
                  </a:lnTo>
                  <a:lnTo>
                    <a:pt x="693571" y="2277406"/>
                  </a:lnTo>
                  <a:lnTo>
                    <a:pt x="692249" y="2278729"/>
                  </a:lnTo>
                  <a:lnTo>
                    <a:pt x="690927" y="2279258"/>
                  </a:lnTo>
                  <a:lnTo>
                    <a:pt x="689869" y="2279522"/>
                  </a:lnTo>
                  <a:lnTo>
                    <a:pt x="688018" y="2280316"/>
                  </a:lnTo>
                  <a:lnTo>
                    <a:pt x="685903" y="2280316"/>
                  </a:lnTo>
                  <a:lnTo>
                    <a:pt x="683523" y="2280581"/>
                  </a:lnTo>
                  <a:lnTo>
                    <a:pt x="680614" y="2280316"/>
                  </a:lnTo>
                  <a:lnTo>
                    <a:pt x="677441" y="2279522"/>
                  </a:lnTo>
                  <a:lnTo>
                    <a:pt x="673475" y="2278729"/>
                  </a:lnTo>
                  <a:lnTo>
                    <a:pt x="669244" y="2277406"/>
                  </a:lnTo>
                  <a:lnTo>
                    <a:pt x="664749" y="2276083"/>
                  </a:lnTo>
                  <a:lnTo>
                    <a:pt x="659725" y="2273967"/>
                  </a:lnTo>
                  <a:lnTo>
                    <a:pt x="654966" y="2271851"/>
                  </a:lnTo>
                  <a:lnTo>
                    <a:pt x="645711" y="2266825"/>
                  </a:lnTo>
                  <a:lnTo>
                    <a:pt x="636985" y="2262063"/>
                  </a:lnTo>
                  <a:lnTo>
                    <a:pt x="629846" y="2257301"/>
                  </a:lnTo>
                  <a:lnTo>
                    <a:pt x="623500" y="2252804"/>
                  </a:lnTo>
                  <a:lnTo>
                    <a:pt x="619005" y="2249365"/>
                  </a:lnTo>
                  <a:lnTo>
                    <a:pt x="614774" y="2246191"/>
                  </a:lnTo>
                  <a:lnTo>
                    <a:pt x="598116" y="2249365"/>
                  </a:lnTo>
                  <a:lnTo>
                    <a:pt x="598644" y="2264708"/>
                  </a:lnTo>
                  <a:lnTo>
                    <a:pt x="598909" y="2276877"/>
                  </a:lnTo>
                  <a:lnTo>
                    <a:pt x="598644" y="2290368"/>
                  </a:lnTo>
                  <a:lnTo>
                    <a:pt x="597851" y="2304653"/>
                  </a:lnTo>
                  <a:lnTo>
                    <a:pt x="597587" y="2311531"/>
                  </a:lnTo>
                  <a:lnTo>
                    <a:pt x="596793" y="2318145"/>
                  </a:lnTo>
                  <a:lnTo>
                    <a:pt x="595736" y="2324494"/>
                  </a:lnTo>
                  <a:lnTo>
                    <a:pt x="594678" y="2329785"/>
                  </a:lnTo>
                  <a:lnTo>
                    <a:pt x="593092" y="2335075"/>
                  </a:lnTo>
                  <a:lnTo>
                    <a:pt x="591505" y="2339308"/>
                  </a:lnTo>
                  <a:lnTo>
                    <a:pt x="586481" y="2349889"/>
                  </a:lnTo>
                  <a:lnTo>
                    <a:pt x="579342" y="2365497"/>
                  </a:lnTo>
                  <a:lnTo>
                    <a:pt x="561097" y="2405971"/>
                  </a:lnTo>
                  <a:lnTo>
                    <a:pt x="551578" y="2426605"/>
                  </a:lnTo>
                  <a:lnTo>
                    <a:pt x="542588" y="2445917"/>
                  </a:lnTo>
                  <a:lnTo>
                    <a:pt x="534391" y="2461524"/>
                  </a:lnTo>
                  <a:lnTo>
                    <a:pt x="530953" y="2467609"/>
                  </a:lnTo>
                  <a:lnTo>
                    <a:pt x="528309" y="2472106"/>
                  </a:lnTo>
                  <a:lnTo>
                    <a:pt x="522756" y="2481100"/>
                  </a:lnTo>
                  <a:lnTo>
                    <a:pt x="516410" y="2491946"/>
                  </a:lnTo>
                  <a:lnTo>
                    <a:pt x="509271" y="2504380"/>
                  </a:lnTo>
                  <a:lnTo>
                    <a:pt x="502396" y="2517606"/>
                  </a:lnTo>
                  <a:lnTo>
                    <a:pt x="495785" y="2530833"/>
                  </a:lnTo>
                  <a:lnTo>
                    <a:pt x="490233" y="2543796"/>
                  </a:lnTo>
                  <a:lnTo>
                    <a:pt x="485209" y="2555700"/>
                  </a:lnTo>
                  <a:lnTo>
                    <a:pt x="483093" y="2560726"/>
                  </a:lnTo>
                  <a:lnTo>
                    <a:pt x="481771" y="2565488"/>
                  </a:lnTo>
                  <a:lnTo>
                    <a:pt x="480449" y="2570249"/>
                  </a:lnTo>
                  <a:lnTo>
                    <a:pt x="479391" y="2575805"/>
                  </a:lnTo>
                  <a:lnTo>
                    <a:pt x="476747" y="2589296"/>
                  </a:lnTo>
                  <a:lnTo>
                    <a:pt x="474632" y="2604904"/>
                  </a:lnTo>
                  <a:lnTo>
                    <a:pt x="472517" y="2621834"/>
                  </a:lnTo>
                  <a:lnTo>
                    <a:pt x="470930" y="2639558"/>
                  </a:lnTo>
                  <a:lnTo>
                    <a:pt x="469608" y="2657282"/>
                  </a:lnTo>
                  <a:lnTo>
                    <a:pt x="468815" y="2673684"/>
                  </a:lnTo>
                  <a:lnTo>
                    <a:pt x="468550" y="2688498"/>
                  </a:lnTo>
                  <a:lnTo>
                    <a:pt x="468815" y="2695376"/>
                  </a:lnTo>
                  <a:lnTo>
                    <a:pt x="469079" y="2702254"/>
                  </a:lnTo>
                  <a:lnTo>
                    <a:pt x="469872" y="2708867"/>
                  </a:lnTo>
                  <a:lnTo>
                    <a:pt x="470930" y="2715745"/>
                  </a:lnTo>
                  <a:lnTo>
                    <a:pt x="473310" y="2728972"/>
                  </a:lnTo>
                  <a:lnTo>
                    <a:pt x="475954" y="2741141"/>
                  </a:lnTo>
                  <a:lnTo>
                    <a:pt x="478069" y="2753045"/>
                  </a:lnTo>
                  <a:lnTo>
                    <a:pt x="478863" y="2758600"/>
                  </a:lnTo>
                  <a:lnTo>
                    <a:pt x="479656" y="2763891"/>
                  </a:lnTo>
                  <a:lnTo>
                    <a:pt x="479920" y="2768917"/>
                  </a:lnTo>
                  <a:lnTo>
                    <a:pt x="479920" y="2773414"/>
                  </a:lnTo>
                  <a:lnTo>
                    <a:pt x="479656" y="2777647"/>
                  </a:lnTo>
                  <a:lnTo>
                    <a:pt x="478334" y="2781615"/>
                  </a:lnTo>
                  <a:lnTo>
                    <a:pt x="477541" y="2785848"/>
                  </a:lnTo>
                  <a:lnTo>
                    <a:pt x="476747" y="2790874"/>
                  </a:lnTo>
                  <a:lnTo>
                    <a:pt x="476747" y="2796694"/>
                  </a:lnTo>
                  <a:lnTo>
                    <a:pt x="477276" y="2802778"/>
                  </a:lnTo>
                  <a:lnTo>
                    <a:pt x="477805" y="2809392"/>
                  </a:lnTo>
                  <a:lnTo>
                    <a:pt x="478598" y="2816270"/>
                  </a:lnTo>
                  <a:lnTo>
                    <a:pt x="480978" y="2830819"/>
                  </a:lnTo>
                  <a:lnTo>
                    <a:pt x="483358" y="2844840"/>
                  </a:lnTo>
                  <a:lnTo>
                    <a:pt x="486002" y="2857538"/>
                  </a:lnTo>
                  <a:lnTo>
                    <a:pt x="487588" y="2867854"/>
                  </a:lnTo>
                  <a:lnTo>
                    <a:pt x="488382" y="2871823"/>
                  </a:lnTo>
                  <a:lnTo>
                    <a:pt x="488382" y="2874732"/>
                  </a:lnTo>
                  <a:lnTo>
                    <a:pt x="488646" y="2882669"/>
                  </a:lnTo>
                  <a:lnTo>
                    <a:pt x="489439" y="2895102"/>
                  </a:lnTo>
                  <a:lnTo>
                    <a:pt x="491819" y="2928169"/>
                  </a:lnTo>
                  <a:lnTo>
                    <a:pt x="493935" y="2960972"/>
                  </a:lnTo>
                  <a:lnTo>
                    <a:pt x="494992" y="2973670"/>
                  </a:lnTo>
                  <a:lnTo>
                    <a:pt x="495257" y="2981341"/>
                  </a:lnTo>
                  <a:lnTo>
                    <a:pt x="495257" y="2986896"/>
                  </a:lnTo>
                  <a:lnTo>
                    <a:pt x="495521" y="2993245"/>
                  </a:lnTo>
                  <a:lnTo>
                    <a:pt x="496314" y="3007266"/>
                  </a:lnTo>
                  <a:lnTo>
                    <a:pt x="496843" y="3014408"/>
                  </a:lnTo>
                  <a:lnTo>
                    <a:pt x="496843" y="3021815"/>
                  </a:lnTo>
                  <a:lnTo>
                    <a:pt x="496050" y="3028164"/>
                  </a:lnTo>
                  <a:lnTo>
                    <a:pt x="495785" y="3030810"/>
                  </a:lnTo>
                  <a:lnTo>
                    <a:pt x="495257" y="3033455"/>
                  </a:lnTo>
                  <a:lnTo>
                    <a:pt x="494728" y="3035836"/>
                  </a:lnTo>
                  <a:lnTo>
                    <a:pt x="493670" y="3037952"/>
                  </a:lnTo>
                  <a:lnTo>
                    <a:pt x="492877" y="3040069"/>
                  </a:lnTo>
                  <a:lnTo>
                    <a:pt x="491555" y="3041920"/>
                  </a:lnTo>
                  <a:lnTo>
                    <a:pt x="488911" y="3045359"/>
                  </a:lnTo>
                  <a:lnTo>
                    <a:pt x="486002" y="3048269"/>
                  </a:lnTo>
                  <a:lnTo>
                    <a:pt x="482564" y="3050915"/>
                  </a:lnTo>
                  <a:lnTo>
                    <a:pt x="479391" y="3053031"/>
                  </a:lnTo>
                  <a:lnTo>
                    <a:pt x="471723" y="3057528"/>
                  </a:lnTo>
                  <a:lnTo>
                    <a:pt x="467757" y="3059909"/>
                  </a:lnTo>
                  <a:lnTo>
                    <a:pt x="462997" y="3062819"/>
                  </a:lnTo>
                  <a:lnTo>
                    <a:pt x="456916" y="3065200"/>
                  </a:lnTo>
                  <a:lnTo>
                    <a:pt x="450305" y="3067845"/>
                  </a:lnTo>
                  <a:lnTo>
                    <a:pt x="443695" y="3069697"/>
                  </a:lnTo>
                  <a:lnTo>
                    <a:pt x="439993" y="3070490"/>
                  </a:lnTo>
                  <a:lnTo>
                    <a:pt x="437084" y="3071284"/>
                  </a:lnTo>
                  <a:lnTo>
                    <a:pt x="433911" y="3071549"/>
                  </a:lnTo>
                  <a:lnTo>
                    <a:pt x="430738" y="3071813"/>
                  </a:lnTo>
                  <a:lnTo>
                    <a:pt x="427830" y="3071549"/>
                  </a:lnTo>
                  <a:lnTo>
                    <a:pt x="425450" y="3071284"/>
                  </a:lnTo>
                  <a:lnTo>
                    <a:pt x="419104" y="3069697"/>
                  </a:lnTo>
                  <a:lnTo>
                    <a:pt x="410643" y="3068110"/>
                  </a:lnTo>
                  <a:lnTo>
                    <a:pt x="390811" y="3064671"/>
                  </a:lnTo>
                  <a:lnTo>
                    <a:pt x="371509" y="3060967"/>
                  </a:lnTo>
                  <a:lnTo>
                    <a:pt x="363840" y="3059115"/>
                  </a:lnTo>
                  <a:lnTo>
                    <a:pt x="358816" y="3057528"/>
                  </a:lnTo>
                  <a:lnTo>
                    <a:pt x="356965" y="3056999"/>
                  </a:lnTo>
                  <a:lnTo>
                    <a:pt x="355115" y="3055412"/>
                  </a:lnTo>
                  <a:lnTo>
                    <a:pt x="353792" y="3054089"/>
                  </a:lnTo>
                  <a:lnTo>
                    <a:pt x="352206" y="3052237"/>
                  </a:lnTo>
                  <a:lnTo>
                    <a:pt x="350619" y="3049856"/>
                  </a:lnTo>
                  <a:lnTo>
                    <a:pt x="349826" y="3047476"/>
                  </a:lnTo>
                  <a:lnTo>
                    <a:pt x="348504" y="3044566"/>
                  </a:lnTo>
                  <a:lnTo>
                    <a:pt x="347975" y="3041920"/>
                  </a:lnTo>
                  <a:lnTo>
                    <a:pt x="347446" y="3039275"/>
                  </a:lnTo>
                  <a:lnTo>
                    <a:pt x="347182" y="3036365"/>
                  </a:lnTo>
                  <a:lnTo>
                    <a:pt x="347446" y="3033455"/>
                  </a:lnTo>
                  <a:lnTo>
                    <a:pt x="347711" y="3030810"/>
                  </a:lnTo>
                  <a:lnTo>
                    <a:pt x="348240" y="3028164"/>
                  </a:lnTo>
                  <a:lnTo>
                    <a:pt x="349297" y="3025254"/>
                  </a:lnTo>
                  <a:lnTo>
                    <a:pt x="350355" y="3023403"/>
                  </a:lnTo>
                  <a:lnTo>
                    <a:pt x="352206" y="3021286"/>
                  </a:lnTo>
                  <a:lnTo>
                    <a:pt x="356172" y="3017054"/>
                  </a:lnTo>
                  <a:lnTo>
                    <a:pt x="360403" y="3011234"/>
                  </a:lnTo>
                  <a:lnTo>
                    <a:pt x="364634" y="3004885"/>
                  </a:lnTo>
                  <a:lnTo>
                    <a:pt x="368336" y="2998007"/>
                  </a:lnTo>
                  <a:lnTo>
                    <a:pt x="369922" y="2994568"/>
                  </a:lnTo>
                  <a:lnTo>
                    <a:pt x="371244" y="2991129"/>
                  </a:lnTo>
                  <a:lnTo>
                    <a:pt x="372302" y="2987955"/>
                  </a:lnTo>
                  <a:lnTo>
                    <a:pt x="373359" y="2984780"/>
                  </a:lnTo>
                  <a:lnTo>
                    <a:pt x="373624" y="2981606"/>
                  </a:lnTo>
                  <a:lnTo>
                    <a:pt x="373624" y="2979225"/>
                  </a:lnTo>
                  <a:lnTo>
                    <a:pt x="372831" y="2976844"/>
                  </a:lnTo>
                  <a:lnTo>
                    <a:pt x="372037" y="2974728"/>
                  </a:lnTo>
                  <a:lnTo>
                    <a:pt x="362518" y="2960707"/>
                  </a:lnTo>
                  <a:lnTo>
                    <a:pt x="355379" y="2950126"/>
                  </a:lnTo>
                  <a:lnTo>
                    <a:pt x="347975" y="2937957"/>
                  </a:lnTo>
                  <a:lnTo>
                    <a:pt x="344273" y="2931608"/>
                  </a:lnTo>
                  <a:lnTo>
                    <a:pt x="340836" y="2925259"/>
                  </a:lnTo>
                  <a:lnTo>
                    <a:pt x="337399" y="2918910"/>
                  </a:lnTo>
                  <a:lnTo>
                    <a:pt x="334754" y="2913090"/>
                  </a:lnTo>
                  <a:lnTo>
                    <a:pt x="332375" y="2907006"/>
                  </a:lnTo>
                  <a:lnTo>
                    <a:pt x="330524" y="2901186"/>
                  </a:lnTo>
                  <a:lnTo>
                    <a:pt x="329202" y="2896160"/>
                  </a:lnTo>
                  <a:lnTo>
                    <a:pt x="328937" y="2893779"/>
                  </a:lnTo>
                  <a:lnTo>
                    <a:pt x="328673" y="2891663"/>
                  </a:lnTo>
                  <a:lnTo>
                    <a:pt x="328673" y="2881875"/>
                  </a:lnTo>
                  <a:lnTo>
                    <a:pt x="327879" y="2871029"/>
                  </a:lnTo>
                  <a:lnTo>
                    <a:pt x="326293" y="2847221"/>
                  </a:lnTo>
                  <a:lnTo>
                    <a:pt x="326029" y="2835845"/>
                  </a:lnTo>
                  <a:lnTo>
                    <a:pt x="326029" y="2824999"/>
                  </a:lnTo>
                  <a:lnTo>
                    <a:pt x="326293" y="2820238"/>
                  </a:lnTo>
                  <a:lnTo>
                    <a:pt x="326822" y="2815741"/>
                  </a:lnTo>
                  <a:lnTo>
                    <a:pt x="327879" y="2811772"/>
                  </a:lnTo>
                  <a:lnTo>
                    <a:pt x="328673" y="2808333"/>
                  </a:lnTo>
                  <a:lnTo>
                    <a:pt x="331581" y="2801720"/>
                  </a:lnTo>
                  <a:lnTo>
                    <a:pt x="335283" y="2795371"/>
                  </a:lnTo>
                  <a:lnTo>
                    <a:pt x="342422" y="2782144"/>
                  </a:lnTo>
                  <a:lnTo>
                    <a:pt x="345595" y="2775531"/>
                  </a:lnTo>
                  <a:lnTo>
                    <a:pt x="347182" y="2772621"/>
                  </a:lnTo>
                  <a:lnTo>
                    <a:pt x="347975" y="2769446"/>
                  </a:lnTo>
                  <a:lnTo>
                    <a:pt x="348769" y="2766536"/>
                  </a:lnTo>
                  <a:lnTo>
                    <a:pt x="349297" y="2763627"/>
                  </a:lnTo>
                  <a:lnTo>
                    <a:pt x="349297" y="2760717"/>
                  </a:lnTo>
                  <a:lnTo>
                    <a:pt x="348769" y="2758336"/>
                  </a:lnTo>
                  <a:lnTo>
                    <a:pt x="347711" y="2755161"/>
                  </a:lnTo>
                  <a:lnTo>
                    <a:pt x="346124" y="2750664"/>
                  </a:lnTo>
                  <a:lnTo>
                    <a:pt x="340836" y="2737437"/>
                  </a:lnTo>
                  <a:lnTo>
                    <a:pt x="324971" y="2699079"/>
                  </a:lnTo>
                  <a:lnTo>
                    <a:pt x="315716" y="2675800"/>
                  </a:lnTo>
                  <a:lnTo>
                    <a:pt x="306197" y="2651198"/>
                  </a:lnTo>
                  <a:lnTo>
                    <a:pt x="296942" y="2626331"/>
                  </a:lnTo>
                  <a:lnTo>
                    <a:pt x="292976" y="2614163"/>
                  </a:lnTo>
                  <a:lnTo>
                    <a:pt x="289010" y="2601994"/>
                  </a:lnTo>
                  <a:lnTo>
                    <a:pt x="285044" y="2589296"/>
                  </a:lnTo>
                  <a:lnTo>
                    <a:pt x="281077" y="2575276"/>
                  </a:lnTo>
                  <a:lnTo>
                    <a:pt x="277111" y="2559403"/>
                  </a:lnTo>
                  <a:lnTo>
                    <a:pt x="273409" y="2543267"/>
                  </a:lnTo>
                  <a:lnTo>
                    <a:pt x="265212" y="2508612"/>
                  </a:lnTo>
                  <a:lnTo>
                    <a:pt x="257808" y="2473164"/>
                  </a:lnTo>
                  <a:lnTo>
                    <a:pt x="250934" y="2439303"/>
                  </a:lnTo>
                  <a:lnTo>
                    <a:pt x="245645" y="2409146"/>
                  </a:lnTo>
                  <a:lnTo>
                    <a:pt x="241414" y="2385073"/>
                  </a:lnTo>
                  <a:lnTo>
                    <a:pt x="239035" y="2369201"/>
                  </a:lnTo>
                  <a:lnTo>
                    <a:pt x="238241" y="2362058"/>
                  </a:lnTo>
                  <a:lnTo>
                    <a:pt x="237713" y="2352535"/>
                  </a:lnTo>
                  <a:lnTo>
                    <a:pt x="236655" y="2326875"/>
                  </a:lnTo>
                  <a:lnTo>
                    <a:pt x="235597" y="2295924"/>
                  </a:lnTo>
                  <a:lnTo>
                    <a:pt x="234540" y="2263121"/>
                  </a:lnTo>
                  <a:lnTo>
                    <a:pt x="232953" y="2204923"/>
                  </a:lnTo>
                  <a:lnTo>
                    <a:pt x="232424" y="2179527"/>
                  </a:lnTo>
                  <a:lnTo>
                    <a:pt x="202545" y="2176353"/>
                  </a:lnTo>
                  <a:lnTo>
                    <a:pt x="199107" y="2435600"/>
                  </a:lnTo>
                  <a:lnTo>
                    <a:pt x="29615" y="2435600"/>
                  </a:lnTo>
                  <a:lnTo>
                    <a:pt x="26442" y="2427134"/>
                  </a:lnTo>
                  <a:lnTo>
                    <a:pt x="19038" y="2407030"/>
                  </a:lnTo>
                  <a:lnTo>
                    <a:pt x="15072" y="2395390"/>
                  </a:lnTo>
                  <a:lnTo>
                    <a:pt x="11370" y="2383750"/>
                  </a:lnTo>
                  <a:lnTo>
                    <a:pt x="8197" y="2373698"/>
                  </a:lnTo>
                  <a:lnTo>
                    <a:pt x="6082" y="2365762"/>
                  </a:lnTo>
                  <a:lnTo>
                    <a:pt x="5553" y="2361529"/>
                  </a:lnTo>
                  <a:lnTo>
                    <a:pt x="5288" y="2354651"/>
                  </a:lnTo>
                  <a:lnTo>
                    <a:pt x="4231" y="2335075"/>
                  </a:lnTo>
                  <a:lnTo>
                    <a:pt x="3702" y="2309415"/>
                  </a:lnTo>
                  <a:lnTo>
                    <a:pt x="3437" y="2280316"/>
                  </a:lnTo>
                  <a:lnTo>
                    <a:pt x="3173" y="2218943"/>
                  </a:lnTo>
                  <a:lnTo>
                    <a:pt x="2909" y="2169475"/>
                  </a:lnTo>
                  <a:lnTo>
                    <a:pt x="2909" y="2148312"/>
                  </a:lnTo>
                  <a:lnTo>
                    <a:pt x="1851" y="2123181"/>
                  </a:lnTo>
                  <a:lnTo>
                    <a:pt x="529" y="2067628"/>
                  </a:lnTo>
                  <a:lnTo>
                    <a:pt x="0" y="2040645"/>
                  </a:lnTo>
                  <a:lnTo>
                    <a:pt x="0" y="2016572"/>
                  </a:lnTo>
                  <a:lnTo>
                    <a:pt x="529" y="2005990"/>
                  </a:lnTo>
                  <a:lnTo>
                    <a:pt x="1058" y="1996996"/>
                  </a:lnTo>
                  <a:lnTo>
                    <a:pt x="1851" y="1989060"/>
                  </a:lnTo>
                  <a:lnTo>
                    <a:pt x="2909" y="1982976"/>
                  </a:lnTo>
                  <a:lnTo>
                    <a:pt x="3437" y="1980330"/>
                  </a:lnTo>
                  <a:lnTo>
                    <a:pt x="3966" y="1977156"/>
                  </a:lnTo>
                  <a:lnTo>
                    <a:pt x="4760" y="1969220"/>
                  </a:lnTo>
                  <a:lnTo>
                    <a:pt x="5024" y="1959961"/>
                  </a:lnTo>
                  <a:lnTo>
                    <a:pt x="5024" y="1949115"/>
                  </a:lnTo>
                  <a:lnTo>
                    <a:pt x="5024" y="1924513"/>
                  </a:lnTo>
                  <a:lnTo>
                    <a:pt x="4760" y="1898588"/>
                  </a:lnTo>
                  <a:lnTo>
                    <a:pt x="4760" y="1886155"/>
                  </a:lnTo>
                  <a:lnTo>
                    <a:pt x="5024" y="1873721"/>
                  </a:lnTo>
                  <a:lnTo>
                    <a:pt x="5553" y="1862346"/>
                  </a:lnTo>
                  <a:lnTo>
                    <a:pt x="6875" y="1851765"/>
                  </a:lnTo>
                  <a:lnTo>
                    <a:pt x="7404" y="1847003"/>
                  </a:lnTo>
                  <a:lnTo>
                    <a:pt x="8197" y="1842771"/>
                  </a:lnTo>
                  <a:lnTo>
                    <a:pt x="9255" y="1838802"/>
                  </a:lnTo>
                  <a:lnTo>
                    <a:pt x="10312" y="1835363"/>
                  </a:lnTo>
                  <a:lnTo>
                    <a:pt x="11634" y="1832454"/>
                  </a:lnTo>
                  <a:lnTo>
                    <a:pt x="12692" y="1830073"/>
                  </a:lnTo>
                  <a:lnTo>
                    <a:pt x="14543" y="1828221"/>
                  </a:lnTo>
                  <a:lnTo>
                    <a:pt x="16394" y="1826634"/>
                  </a:lnTo>
                  <a:lnTo>
                    <a:pt x="20096" y="1824782"/>
                  </a:lnTo>
                  <a:lnTo>
                    <a:pt x="23533" y="1822401"/>
                  </a:lnTo>
                  <a:lnTo>
                    <a:pt x="27235" y="1820020"/>
                  </a:lnTo>
                  <a:lnTo>
                    <a:pt x="30937" y="1817110"/>
                  </a:lnTo>
                  <a:lnTo>
                    <a:pt x="34110" y="1813936"/>
                  </a:lnTo>
                  <a:lnTo>
                    <a:pt x="37283" y="1811026"/>
                  </a:lnTo>
                  <a:lnTo>
                    <a:pt x="40192" y="1807587"/>
                  </a:lnTo>
                  <a:lnTo>
                    <a:pt x="42836" y="1804413"/>
                  </a:lnTo>
                  <a:lnTo>
                    <a:pt x="45216" y="1800709"/>
                  </a:lnTo>
                  <a:lnTo>
                    <a:pt x="47067" y="1797535"/>
                  </a:lnTo>
                  <a:lnTo>
                    <a:pt x="48653" y="1793831"/>
                  </a:lnTo>
                  <a:lnTo>
                    <a:pt x="49711" y="1790128"/>
                  </a:lnTo>
                  <a:lnTo>
                    <a:pt x="50768" y="1786953"/>
                  </a:lnTo>
                  <a:lnTo>
                    <a:pt x="50768" y="1783250"/>
                  </a:lnTo>
                  <a:lnTo>
                    <a:pt x="50504" y="1780075"/>
                  </a:lnTo>
                  <a:lnTo>
                    <a:pt x="49446" y="1776901"/>
                  </a:lnTo>
                  <a:lnTo>
                    <a:pt x="46802" y="1769758"/>
                  </a:lnTo>
                  <a:lnTo>
                    <a:pt x="43365" y="1760764"/>
                  </a:lnTo>
                  <a:lnTo>
                    <a:pt x="40192" y="1750711"/>
                  </a:lnTo>
                  <a:lnTo>
                    <a:pt x="36754" y="1739865"/>
                  </a:lnTo>
                  <a:lnTo>
                    <a:pt x="34110" y="1729019"/>
                  </a:lnTo>
                  <a:lnTo>
                    <a:pt x="31730" y="1718438"/>
                  </a:lnTo>
                  <a:lnTo>
                    <a:pt x="30937" y="1713412"/>
                  </a:lnTo>
                  <a:lnTo>
                    <a:pt x="30144" y="1708914"/>
                  </a:lnTo>
                  <a:lnTo>
                    <a:pt x="29615" y="1704417"/>
                  </a:lnTo>
                  <a:lnTo>
                    <a:pt x="29615" y="1700449"/>
                  </a:lnTo>
                  <a:lnTo>
                    <a:pt x="29615" y="1652832"/>
                  </a:lnTo>
                  <a:lnTo>
                    <a:pt x="29879" y="1611829"/>
                  </a:lnTo>
                  <a:lnTo>
                    <a:pt x="30144" y="1565006"/>
                  </a:lnTo>
                  <a:lnTo>
                    <a:pt x="31201" y="1517918"/>
                  </a:lnTo>
                  <a:lnTo>
                    <a:pt x="32259" y="1474534"/>
                  </a:lnTo>
                  <a:lnTo>
                    <a:pt x="33317" y="1455487"/>
                  </a:lnTo>
                  <a:lnTo>
                    <a:pt x="33846" y="1439350"/>
                  </a:lnTo>
                  <a:lnTo>
                    <a:pt x="35168" y="1426388"/>
                  </a:lnTo>
                  <a:lnTo>
                    <a:pt x="36225" y="1417394"/>
                  </a:lnTo>
                  <a:lnTo>
                    <a:pt x="37547" y="1409987"/>
                  </a:lnTo>
                  <a:lnTo>
                    <a:pt x="38341" y="1400728"/>
                  </a:lnTo>
                  <a:lnTo>
                    <a:pt x="39398" y="1390146"/>
                  </a:lnTo>
                  <a:lnTo>
                    <a:pt x="40192" y="1378242"/>
                  </a:lnTo>
                  <a:lnTo>
                    <a:pt x="41778" y="1352053"/>
                  </a:lnTo>
                  <a:lnTo>
                    <a:pt x="43100" y="1324276"/>
                  </a:lnTo>
                  <a:lnTo>
                    <a:pt x="44951" y="1296765"/>
                  </a:lnTo>
                  <a:lnTo>
                    <a:pt x="46802" y="1270840"/>
                  </a:lnTo>
                  <a:lnTo>
                    <a:pt x="48389" y="1258936"/>
                  </a:lnTo>
                  <a:lnTo>
                    <a:pt x="49446" y="1248354"/>
                  </a:lnTo>
                  <a:lnTo>
                    <a:pt x="51033" y="1239095"/>
                  </a:lnTo>
                  <a:lnTo>
                    <a:pt x="52884" y="1231159"/>
                  </a:lnTo>
                  <a:lnTo>
                    <a:pt x="59494" y="1206293"/>
                  </a:lnTo>
                  <a:lnTo>
                    <a:pt x="64783" y="1183542"/>
                  </a:lnTo>
                  <a:lnTo>
                    <a:pt x="70335" y="1160528"/>
                  </a:lnTo>
                  <a:lnTo>
                    <a:pt x="76946" y="1133809"/>
                  </a:lnTo>
                  <a:lnTo>
                    <a:pt x="79855" y="1120582"/>
                  </a:lnTo>
                  <a:lnTo>
                    <a:pt x="83556" y="1103387"/>
                  </a:lnTo>
                  <a:lnTo>
                    <a:pt x="87258" y="1083547"/>
                  </a:lnTo>
                  <a:lnTo>
                    <a:pt x="90960" y="1061590"/>
                  </a:lnTo>
                  <a:lnTo>
                    <a:pt x="94133" y="1039105"/>
                  </a:lnTo>
                  <a:lnTo>
                    <a:pt x="96777" y="1016884"/>
                  </a:lnTo>
                  <a:lnTo>
                    <a:pt x="98099" y="1006567"/>
                  </a:lnTo>
                  <a:lnTo>
                    <a:pt x="98628" y="996514"/>
                  </a:lnTo>
                  <a:lnTo>
                    <a:pt x="99157" y="986991"/>
                  </a:lnTo>
                  <a:lnTo>
                    <a:pt x="99422" y="978526"/>
                  </a:lnTo>
                  <a:lnTo>
                    <a:pt x="99686" y="958156"/>
                  </a:lnTo>
                  <a:lnTo>
                    <a:pt x="101008" y="931967"/>
                  </a:lnTo>
                  <a:lnTo>
                    <a:pt x="102595" y="902603"/>
                  </a:lnTo>
                  <a:lnTo>
                    <a:pt x="104445" y="872446"/>
                  </a:lnTo>
                  <a:lnTo>
                    <a:pt x="107883" y="820861"/>
                  </a:lnTo>
                  <a:lnTo>
                    <a:pt x="109469" y="798904"/>
                  </a:lnTo>
                  <a:lnTo>
                    <a:pt x="96248" y="785677"/>
                  </a:lnTo>
                  <a:lnTo>
                    <a:pt x="99422" y="759488"/>
                  </a:lnTo>
                  <a:lnTo>
                    <a:pt x="103652" y="732241"/>
                  </a:lnTo>
                  <a:lnTo>
                    <a:pt x="108941" y="700232"/>
                  </a:lnTo>
                  <a:lnTo>
                    <a:pt x="112114" y="683301"/>
                  </a:lnTo>
                  <a:lnTo>
                    <a:pt x="115551" y="666635"/>
                  </a:lnTo>
                  <a:lnTo>
                    <a:pt x="118989" y="650499"/>
                  </a:lnTo>
                  <a:lnTo>
                    <a:pt x="122690" y="635155"/>
                  </a:lnTo>
                  <a:lnTo>
                    <a:pt x="126657" y="621399"/>
                  </a:lnTo>
                  <a:lnTo>
                    <a:pt x="128772" y="615051"/>
                  </a:lnTo>
                  <a:lnTo>
                    <a:pt x="130887" y="609231"/>
                  </a:lnTo>
                  <a:lnTo>
                    <a:pt x="133003" y="604205"/>
                  </a:lnTo>
                  <a:lnTo>
                    <a:pt x="135118" y="599707"/>
                  </a:lnTo>
                  <a:lnTo>
                    <a:pt x="137233" y="595739"/>
                  </a:lnTo>
                  <a:lnTo>
                    <a:pt x="139349" y="592300"/>
                  </a:lnTo>
                  <a:lnTo>
                    <a:pt x="147810" y="582248"/>
                  </a:lnTo>
                  <a:lnTo>
                    <a:pt x="152041" y="577486"/>
                  </a:lnTo>
                  <a:lnTo>
                    <a:pt x="155743" y="573254"/>
                  </a:lnTo>
                  <a:lnTo>
                    <a:pt x="159709" y="569021"/>
                  </a:lnTo>
                  <a:lnTo>
                    <a:pt x="163675" y="565317"/>
                  </a:lnTo>
                  <a:lnTo>
                    <a:pt x="167642" y="561878"/>
                  </a:lnTo>
                  <a:lnTo>
                    <a:pt x="171872" y="558704"/>
                  </a:lnTo>
                  <a:lnTo>
                    <a:pt x="175574" y="556059"/>
                  </a:lnTo>
                  <a:lnTo>
                    <a:pt x="179805" y="553678"/>
                  </a:lnTo>
                  <a:lnTo>
                    <a:pt x="184564" y="551032"/>
                  </a:lnTo>
                  <a:lnTo>
                    <a:pt x="189060" y="548916"/>
                  </a:lnTo>
                  <a:lnTo>
                    <a:pt x="193555" y="547329"/>
                  </a:lnTo>
                  <a:lnTo>
                    <a:pt x="198579" y="545477"/>
                  </a:lnTo>
                  <a:lnTo>
                    <a:pt x="203603" y="543890"/>
                  </a:lnTo>
                  <a:lnTo>
                    <a:pt x="209155" y="542832"/>
                  </a:lnTo>
                  <a:lnTo>
                    <a:pt x="220790" y="539657"/>
                  </a:lnTo>
                  <a:lnTo>
                    <a:pt x="232953" y="536483"/>
                  </a:lnTo>
                  <a:lnTo>
                    <a:pt x="244852" y="532779"/>
                  </a:lnTo>
                  <a:lnTo>
                    <a:pt x="257015" y="528547"/>
                  </a:lnTo>
                  <a:lnTo>
                    <a:pt x="267856" y="524050"/>
                  </a:lnTo>
                  <a:lnTo>
                    <a:pt x="272880" y="521669"/>
                  </a:lnTo>
                  <a:lnTo>
                    <a:pt x="277904" y="519288"/>
                  </a:lnTo>
                  <a:lnTo>
                    <a:pt x="282399" y="516907"/>
                  </a:lnTo>
                  <a:lnTo>
                    <a:pt x="285837" y="514262"/>
                  </a:lnTo>
                  <a:lnTo>
                    <a:pt x="289539" y="511616"/>
                  </a:lnTo>
                  <a:lnTo>
                    <a:pt x="292183" y="509235"/>
                  </a:lnTo>
                  <a:lnTo>
                    <a:pt x="297736" y="503416"/>
                  </a:lnTo>
                  <a:lnTo>
                    <a:pt x="304082" y="496009"/>
                  </a:lnTo>
                  <a:lnTo>
                    <a:pt x="310957" y="487014"/>
                  </a:lnTo>
                  <a:lnTo>
                    <a:pt x="314130" y="482253"/>
                  </a:lnTo>
                  <a:lnTo>
                    <a:pt x="317567" y="476962"/>
                  </a:lnTo>
                  <a:lnTo>
                    <a:pt x="320740" y="471671"/>
                  </a:lnTo>
                  <a:lnTo>
                    <a:pt x="323913" y="465851"/>
                  </a:lnTo>
                  <a:lnTo>
                    <a:pt x="326557" y="460031"/>
                  </a:lnTo>
                  <a:lnTo>
                    <a:pt x="329202" y="454212"/>
                  </a:lnTo>
                  <a:lnTo>
                    <a:pt x="331317" y="448127"/>
                  </a:lnTo>
                  <a:lnTo>
                    <a:pt x="333168" y="441778"/>
                  </a:lnTo>
                  <a:lnTo>
                    <a:pt x="334754" y="435694"/>
                  </a:lnTo>
                  <a:lnTo>
                    <a:pt x="335548" y="429345"/>
                  </a:lnTo>
                  <a:lnTo>
                    <a:pt x="336605" y="416383"/>
                  </a:lnTo>
                  <a:lnTo>
                    <a:pt x="336870" y="403156"/>
                  </a:lnTo>
                  <a:lnTo>
                    <a:pt x="336870" y="389400"/>
                  </a:lnTo>
                  <a:lnTo>
                    <a:pt x="336341" y="375644"/>
                  </a:lnTo>
                  <a:lnTo>
                    <a:pt x="335548" y="362681"/>
                  </a:lnTo>
                  <a:lnTo>
                    <a:pt x="334490" y="350513"/>
                  </a:lnTo>
                  <a:lnTo>
                    <a:pt x="333432" y="339402"/>
                  </a:lnTo>
                  <a:lnTo>
                    <a:pt x="332110" y="329614"/>
                  </a:lnTo>
                  <a:lnTo>
                    <a:pt x="330524" y="320355"/>
                  </a:lnTo>
                  <a:lnTo>
                    <a:pt x="328673" y="309774"/>
                  </a:lnTo>
                  <a:lnTo>
                    <a:pt x="326029" y="298663"/>
                  </a:lnTo>
                  <a:lnTo>
                    <a:pt x="323649" y="287288"/>
                  </a:lnTo>
                  <a:lnTo>
                    <a:pt x="320476" y="276442"/>
                  </a:lnTo>
                  <a:lnTo>
                    <a:pt x="317567" y="266125"/>
                  </a:lnTo>
                  <a:lnTo>
                    <a:pt x="314923" y="257131"/>
                  </a:lnTo>
                  <a:lnTo>
                    <a:pt x="312014" y="249724"/>
                  </a:lnTo>
                  <a:lnTo>
                    <a:pt x="310957" y="246020"/>
                  </a:lnTo>
                  <a:lnTo>
                    <a:pt x="309635" y="239936"/>
                  </a:lnTo>
                  <a:lnTo>
                    <a:pt x="308312" y="232264"/>
                  </a:lnTo>
                  <a:lnTo>
                    <a:pt x="306990" y="223535"/>
                  </a:lnTo>
                  <a:lnTo>
                    <a:pt x="305933" y="213747"/>
                  </a:lnTo>
                  <a:lnTo>
                    <a:pt x="304611" y="202901"/>
                  </a:lnTo>
                  <a:lnTo>
                    <a:pt x="303288" y="191261"/>
                  </a:lnTo>
                  <a:lnTo>
                    <a:pt x="302760" y="179621"/>
                  </a:lnTo>
                  <a:lnTo>
                    <a:pt x="301966" y="167453"/>
                  </a:lnTo>
                  <a:lnTo>
                    <a:pt x="301702" y="155548"/>
                  </a:lnTo>
                  <a:lnTo>
                    <a:pt x="301173" y="143644"/>
                  </a:lnTo>
                  <a:lnTo>
                    <a:pt x="301702" y="132269"/>
                  </a:lnTo>
                  <a:lnTo>
                    <a:pt x="301966" y="121688"/>
                  </a:lnTo>
                  <a:lnTo>
                    <a:pt x="302760" y="112164"/>
                  </a:lnTo>
                  <a:lnTo>
                    <a:pt x="304082" y="103699"/>
                  </a:lnTo>
                  <a:lnTo>
                    <a:pt x="304611" y="99995"/>
                  </a:lnTo>
                  <a:lnTo>
                    <a:pt x="305404" y="96821"/>
                  </a:lnTo>
                  <a:lnTo>
                    <a:pt x="307784" y="90472"/>
                  </a:lnTo>
                  <a:lnTo>
                    <a:pt x="310957" y="83594"/>
                  </a:lnTo>
                  <a:lnTo>
                    <a:pt x="314658" y="76452"/>
                  </a:lnTo>
                  <a:lnTo>
                    <a:pt x="318625" y="69574"/>
                  </a:lnTo>
                  <a:lnTo>
                    <a:pt x="323649" y="62431"/>
                  </a:lnTo>
                  <a:lnTo>
                    <a:pt x="328937" y="55553"/>
                  </a:lnTo>
                  <a:lnTo>
                    <a:pt x="335019" y="48411"/>
                  </a:lnTo>
                  <a:lnTo>
                    <a:pt x="341365" y="41797"/>
                  </a:lnTo>
                  <a:lnTo>
                    <a:pt x="347975" y="35448"/>
                  </a:lnTo>
                  <a:lnTo>
                    <a:pt x="355115" y="29628"/>
                  </a:lnTo>
                  <a:lnTo>
                    <a:pt x="362518" y="24073"/>
                  </a:lnTo>
                  <a:lnTo>
                    <a:pt x="370186" y="19047"/>
                  </a:lnTo>
                  <a:lnTo>
                    <a:pt x="377855" y="14814"/>
                  </a:lnTo>
                  <a:lnTo>
                    <a:pt x="382085" y="12962"/>
                  </a:lnTo>
                  <a:lnTo>
                    <a:pt x="385787" y="11375"/>
                  </a:lnTo>
                  <a:lnTo>
                    <a:pt x="389753" y="10053"/>
                  </a:lnTo>
                  <a:lnTo>
                    <a:pt x="393984" y="8730"/>
                  </a:lnTo>
                  <a:lnTo>
                    <a:pt x="397950" y="7672"/>
                  </a:lnTo>
                  <a:lnTo>
                    <a:pt x="402181" y="6878"/>
                  </a:lnTo>
                  <a:lnTo>
                    <a:pt x="430210" y="2381"/>
                  </a:lnTo>
                  <a:lnTo>
                    <a:pt x="441580" y="794"/>
                  </a:lnTo>
                  <a:lnTo>
                    <a:pt x="447132" y="265"/>
                  </a:lnTo>
                  <a:lnTo>
                    <a:pt x="4524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KSO_Shape"/>
            <p:cNvSpPr>
              <a:spLocks/>
            </p:cNvSpPr>
            <p:nvPr/>
          </p:nvSpPr>
          <p:spPr bwMode="auto">
            <a:xfrm>
              <a:off x="3205200" y="2476500"/>
              <a:ext cx="479425" cy="1905000"/>
            </a:xfrm>
            <a:custGeom>
              <a:avLst/>
              <a:gdLst>
                <a:gd name="T0" fmla="*/ 217825 w 849313"/>
                <a:gd name="T1" fmla="*/ 1389072 h 3370263"/>
                <a:gd name="T2" fmla="*/ 429078 w 849313"/>
                <a:gd name="T3" fmla="*/ 1040233 h 3370263"/>
                <a:gd name="T4" fmla="*/ 406668 w 849313"/>
                <a:gd name="T5" fmla="*/ 1080622 h 3370263"/>
                <a:gd name="T6" fmla="*/ 424148 w 849313"/>
                <a:gd name="T7" fmla="*/ 1080472 h 3370263"/>
                <a:gd name="T8" fmla="*/ 439835 w 849313"/>
                <a:gd name="T9" fmla="*/ 1031108 h 3370263"/>
                <a:gd name="T10" fmla="*/ 102338 w 849313"/>
                <a:gd name="T11" fmla="*/ 596855 h 3370263"/>
                <a:gd name="T12" fmla="*/ 110049 w 849313"/>
                <a:gd name="T13" fmla="*/ 696344 h 3370263"/>
                <a:gd name="T14" fmla="*/ 112464 w 849313"/>
                <a:gd name="T15" fmla="*/ 632256 h 3370263"/>
                <a:gd name="T16" fmla="*/ 108580 w 849313"/>
                <a:gd name="T17" fmla="*/ 515424 h 3370263"/>
                <a:gd name="T18" fmla="*/ 296709 w 849313"/>
                <a:gd name="T19" fmla="*/ 6582 h 3370263"/>
                <a:gd name="T20" fmla="*/ 354975 w 849313"/>
                <a:gd name="T21" fmla="*/ 45325 h 3370263"/>
                <a:gd name="T22" fmla="*/ 356320 w 849313"/>
                <a:gd name="T23" fmla="*/ 133881 h 3370263"/>
                <a:gd name="T24" fmla="*/ 375294 w 849313"/>
                <a:gd name="T25" fmla="*/ 175616 h 3370263"/>
                <a:gd name="T26" fmla="*/ 352585 w 849313"/>
                <a:gd name="T27" fmla="*/ 196259 h 3370263"/>
                <a:gd name="T28" fmla="*/ 339587 w 849313"/>
                <a:gd name="T29" fmla="*/ 265818 h 3370263"/>
                <a:gd name="T30" fmla="*/ 295663 w 849313"/>
                <a:gd name="T31" fmla="*/ 264172 h 3370263"/>
                <a:gd name="T32" fmla="*/ 419534 w 849313"/>
                <a:gd name="T33" fmla="*/ 324245 h 3370263"/>
                <a:gd name="T34" fmla="*/ 479425 w 849313"/>
                <a:gd name="T35" fmla="*/ 430904 h 3370263"/>
                <a:gd name="T36" fmla="*/ 447604 w 849313"/>
                <a:gd name="T37" fmla="*/ 487207 h 3370263"/>
                <a:gd name="T38" fmla="*/ 457315 w 849313"/>
                <a:gd name="T39" fmla="*/ 679727 h 3370263"/>
                <a:gd name="T40" fmla="*/ 472255 w 849313"/>
                <a:gd name="T41" fmla="*/ 975911 h 3370263"/>
                <a:gd name="T42" fmla="*/ 464486 w 849313"/>
                <a:gd name="T43" fmla="*/ 1062073 h 3370263"/>
                <a:gd name="T44" fmla="*/ 413690 w 849313"/>
                <a:gd name="T45" fmla="*/ 1110988 h 3370263"/>
                <a:gd name="T46" fmla="*/ 399198 w 849313"/>
                <a:gd name="T47" fmla="*/ 1169028 h 3370263"/>
                <a:gd name="T48" fmla="*/ 412196 w 849313"/>
                <a:gd name="T49" fmla="*/ 1208669 h 3370263"/>
                <a:gd name="T50" fmla="*/ 408461 w 849313"/>
                <a:gd name="T51" fmla="*/ 1246664 h 3370263"/>
                <a:gd name="T52" fmla="*/ 428481 w 849313"/>
                <a:gd name="T53" fmla="*/ 1278676 h 3370263"/>
                <a:gd name="T54" fmla="*/ 416827 w 849313"/>
                <a:gd name="T55" fmla="*/ 1313380 h 3370263"/>
                <a:gd name="T56" fmla="*/ 387395 w 849313"/>
                <a:gd name="T57" fmla="*/ 1319663 h 3370263"/>
                <a:gd name="T58" fmla="*/ 393670 w 849313"/>
                <a:gd name="T59" fmla="*/ 1356611 h 3370263"/>
                <a:gd name="T60" fmla="*/ 350941 w 849313"/>
                <a:gd name="T61" fmla="*/ 1368429 h 3370263"/>
                <a:gd name="T62" fmla="*/ 319717 w 849313"/>
                <a:gd name="T63" fmla="*/ 1388174 h 3370263"/>
                <a:gd name="T64" fmla="*/ 297008 w 849313"/>
                <a:gd name="T65" fmla="*/ 1493783 h 3370263"/>
                <a:gd name="T66" fmla="*/ 245614 w 849313"/>
                <a:gd name="T67" fmla="*/ 1627664 h 3370263"/>
                <a:gd name="T68" fmla="*/ 237546 w 849313"/>
                <a:gd name="T69" fmla="*/ 1679870 h 3370263"/>
                <a:gd name="T70" fmla="*/ 361698 w 849313"/>
                <a:gd name="T71" fmla="*/ 1802383 h 3370263"/>
                <a:gd name="T72" fmla="*/ 359159 w 849313"/>
                <a:gd name="T73" fmla="*/ 1821679 h 3370263"/>
                <a:gd name="T74" fmla="*/ 241729 w 849313"/>
                <a:gd name="T75" fmla="*/ 1813901 h 3370263"/>
                <a:gd name="T76" fmla="*/ 242028 w 849313"/>
                <a:gd name="T77" fmla="*/ 1888097 h 3370263"/>
                <a:gd name="T78" fmla="*/ 163294 w 849313"/>
                <a:gd name="T79" fmla="*/ 1885554 h 3370263"/>
                <a:gd name="T80" fmla="*/ 162846 w 849313"/>
                <a:gd name="T81" fmla="*/ 1774260 h 3370263"/>
                <a:gd name="T82" fmla="*/ 131621 w 849313"/>
                <a:gd name="T83" fmla="*/ 1742847 h 3370263"/>
                <a:gd name="T84" fmla="*/ 126690 w 849313"/>
                <a:gd name="T85" fmla="*/ 1717268 h 3370263"/>
                <a:gd name="T86" fmla="*/ 152836 w 849313"/>
                <a:gd name="T87" fmla="*/ 1651449 h 3370263"/>
                <a:gd name="T88" fmla="*/ 109509 w 849313"/>
                <a:gd name="T89" fmla="*/ 1423328 h 3370263"/>
                <a:gd name="T90" fmla="*/ 104131 w 849313"/>
                <a:gd name="T91" fmla="*/ 1350179 h 3370263"/>
                <a:gd name="T92" fmla="*/ 92328 w 849313"/>
                <a:gd name="T93" fmla="*/ 1316672 h 3370263"/>
                <a:gd name="T94" fmla="*/ 54231 w 849313"/>
                <a:gd name="T95" fmla="*/ 1309641 h 3370263"/>
                <a:gd name="T96" fmla="*/ 33613 w 849313"/>
                <a:gd name="T97" fmla="*/ 1314876 h 3370263"/>
                <a:gd name="T98" fmla="*/ 6124 w 849313"/>
                <a:gd name="T99" fmla="*/ 1264465 h 3370263"/>
                <a:gd name="T100" fmla="*/ 31074 w 849313"/>
                <a:gd name="T101" fmla="*/ 1218991 h 3370263"/>
                <a:gd name="T102" fmla="*/ 48105 w 849313"/>
                <a:gd name="T103" fmla="*/ 1106201 h 3370263"/>
                <a:gd name="T104" fmla="*/ 29131 w 849313"/>
                <a:gd name="T105" fmla="*/ 1082567 h 3370263"/>
                <a:gd name="T106" fmla="*/ 29729 w 849313"/>
                <a:gd name="T107" fmla="*/ 989075 h 3370263"/>
                <a:gd name="T108" fmla="*/ 28534 w 849313"/>
                <a:gd name="T109" fmla="*/ 825276 h 3370263"/>
                <a:gd name="T110" fmla="*/ 30626 w 849313"/>
                <a:gd name="T111" fmla="*/ 484066 h 3370263"/>
                <a:gd name="T112" fmla="*/ 299 w 849313"/>
                <a:gd name="T113" fmla="*/ 447210 h 3370263"/>
                <a:gd name="T114" fmla="*/ 39728 w 849313"/>
                <a:gd name="T115" fmla="*/ 365832 h 3370263"/>
                <a:gd name="T116" fmla="*/ 82169 w 849313"/>
                <a:gd name="T117" fmla="*/ 251009 h 3370263"/>
                <a:gd name="T118" fmla="*/ 105177 w 849313"/>
                <a:gd name="T119" fmla="*/ 208376 h 3370263"/>
                <a:gd name="T120" fmla="*/ 119519 w 849313"/>
                <a:gd name="T121" fmla="*/ 83470 h 3370263"/>
                <a:gd name="T122" fmla="*/ 171959 w 849313"/>
                <a:gd name="T123" fmla="*/ 20344 h 33702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49313" h="3370263">
                  <a:moveTo>
                    <a:pt x="401233" y="2400072"/>
                  </a:moveTo>
                  <a:lnTo>
                    <a:pt x="382971" y="2401925"/>
                  </a:lnTo>
                  <a:lnTo>
                    <a:pt x="381912" y="2404571"/>
                  </a:lnTo>
                  <a:lnTo>
                    <a:pt x="379266" y="2410658"/>
                  </a:lnTo>
                  <a:lnTo>
                    <a:pt x="376354" y="2417539"/>
                  </a:lnTo>
                  <a:lnTo>
                    <a:pt x="375560" y="2420714"/>
                  </a:lnTo>
                  <a:lnTo>
                    <a:pt x="375031" y="2423096"/>
                  </a:lnTo>
                  <a:lnTo>
                    <a:pt x="375031" y="2449296"/>
                  </a:lnTo>
                  <a:lnTo>
                    <a:pt x="375296" y="2453530"/>
                  </a:lnTo>
                  <a:lnTo>
                    <a:pt x="376090" y="2458294"/>
                  </a:lnTo>
                  <a:lnTo>
                    <a:pt x="377148" y="2463058"/>
                  </a:lnTo>
                  <a:lnTo>
                    <a:pt x="378207" y="2467821"/>
                  </a:lnTo>
                  <a:lnTo>
                    <a:pt x="380324" y="2475496"/>
                  </a:lnTo>
                  <a:lnTo>
                    <a:pt x="381383" y="2478672"/>
                  </a:lnTo>
                  <a:lnTo>
                    <a:pt x="383765" y="2469145"/>
                  </a:lnTo>
                  <a:lnTo>
                    <a:pt x="385353" y="2461470"/>
                  </a:lnTo>
                  <a:lnTo>
                    <a:pt x="385882" y="2457500"/>
                  </a:lnTo>
                  <a:lnTo>
                    <a:pt x="386147" y="2454324"/>
                  </a:lnTo>
                  <a:lnTo>
                    <a:pt x="386412" y="2451413"/>
                  </a:lnTo>
                  <a:lnTo>
                    <a:pt x="386676" y="2447708"/>
                  </a:lnTo>
                  <a:lnTo>
                    <a:pt x="388264" y="2440033"/>
                  </a:lnTo>
                  <a:lnTo>
                    <a:pt x="390117" y="2432623"/>
                  </a:lnTo>
                  <a:lnTo>
                    <a:pt x="391176" y="2428124"/>
                  </a:lnTo>
                  <a:lnTo>
                    <a:pt x="392764" y="2425213"/>
                  </a:lnTo>
                  <a:lnTo>
                    <a:pt x="394881" y="2421244"/>
                  </a:lnTo>
                  <a:lnTo>
                    <a:pt x="399380" y="2414098"/>
                  </a:lnTo>
                  <a:lnTo>
                    <a:pt x="399910" y="2412510"/>
                  </a:lnTo>
                  <a:lnTo>
                    <a:pt x="400439" y="2410658"/>
                  </a:lnTo>
                  <a:lnTo>
                    <a:pt x="401233" y="2405894"/>
                  </a:lnTo>
                  <a:lnTo>
                    <a:pt x="401233" y="2400072"/>
                  </a:lnTo>
                  <a:close/>
                  <a:moveTo>
                    <a:pt x="765416" y="1821027"/>
                  </a:moveTo>
                  <a:lnTo>
                    <a:pt x="764357" y="1825262"/>
                  </a:lnTo>
                  <a:lnTo>
                    <a:pt x="761975" y="1835053"/>
                  </a:lnTo>
                  <a:lnTo>
                    <a:pt x="760122" y="1840346"/>
                  </a:lnTo>
                  <a:lnTo>
                    <a:pt x="758534" y="1845904"/>
                  </a:lnTo>
                  <a:lnTo>
                    <a:pt x="756946" y="1850403"/>
                  </a:lnTo>
                  <a:lnTo>
                    <a:pt x="755358" y="1853314"/>
                  </a:lnTo>
                  <a:lnTo>
                    <a:pt x="753770" y="1855960"/>
                  </a:lnTo>
                  <a:lnTo>
                    <a:pt x="752447" y="1859401"/>
                  </a:lnTo>
                  <a:lnTo>
                    <a:pt x="749800" y="1866546"/>
                  </a:lnTo>
                  <a:lnTo>
                    <a:pt x="747418" y="1873956"/>
                  </a:lnTo>
                  <a:lnTo>
                    <a:pt x="746360" y="1876603"/>
                  </a:lnTo>
                  <a:lnTo>
                    <a:pt x="745036" y="1878720"/>
                  </a:lnTo>
                  <a:lnTo>
                    <a:pt x="738419" y="1886924"/>
                  </a:lnTo>
                  <a:lnTo>
                    <a:pt x="734449" y="1891952"/>
                  </a:lnTo>
                  <a:lnTo>
                    <a:pt x="731009" y="1896716"/>
                  </a:lnTo>
                  <a:lnTo>
                    <a:pt x="727568" y="1901215"/>
                  </a:lnTo>
                  <a:lnTo>
                    <a:pt x="723863" y="1905714"/>
                  </a:lnTo>
                  <a:lnTo>
                    <a:pt x="722539" y="1907831"/>
                  </a:lnTo>
                  <a:lnTo>
                    <a:pt x="721216" y="1909948"/>
                  </a:lnTo>
                  <a:lnTo>
                    <a:pt x="720422" y="1911801"/>
                  </a:lnTo>
                  <a:lnTo>
                    <a:pt x="720157" y="1913918"/>
                  </a:lnTo>
                  <a:lnTo>
                    <a:pt x="719893" y="1917358"/>
                  </a:lnTo>
                  <a:lnTo>
                    <a:pt x="719893" y="1920534"/>
                  </a:lnTo>
                  <a:lnTo>
                    <a:pt x="719363" y="1923710"/>
                  </a:lnTo>
                  <a:lnTo>
                    <a:pt x="720157" y="1926886"/>
                  </a:lnTo>
                  <a:lnTo>
                    <a:pt x="720687" y="1929003"/>
                  </a:lnTo>
                  <a:lnTo>
                    <a:pt x="721481" y="1931120"/>
                  </a:lnTo>
                  <a:lnTo>
                    <a:pt x="722804" y="1933237"/>
                  </a:lnTo>
                  <a:lnTo>
                    <a:pt x="723863" y="1935090"/>
                  </a:lnTo>
                  <a:lnTo>
                    <a:pt x="725451" y="1936413"/>
                  </a:lnTo>
                  <a:lnTo>
                    <a:pt x="726509" y="1936942"/>
                  </a:lnTo>
                  <a:lnTo>
                    <a:pt x="727303" y="1937207"/>
                  </a:lnTo>
                  <a:lnTo>
                    <a:pt x="728097" y="1936942"/>
                  </a:lnTo>
                  <a:lnTo>
                    <a:pt x="729156" y="1936413"/>
                  </a:lnTo>
                  <a:lnTo>
                    <a:pt x="729950" y="1935883"/>
                  </a:lnTo>
                  <a:lnTo>
                    <a:pt x="731009" y="1935090"/>
                  </a:lnTo>
                  <a:lnTo>
                    <a:pt x="751388" y="1911536"/>
                  </a:lnTo>
                  <a:lnTo>
                    <a:pt x="763828" y="1896981"/>
                  </a:lnTo>
                  <a:lnTo>
                    <a:pt x="768062" y="1891952"/>
                  </a:lnTo>
                  <a:lnTo>
                    <a:pt x="770444" y="1888512"/>
                  </a:lnTo>
                  <a:lnTo>
                    <a:pt x="772032" y="1885865"/>
                  </a:lnTo>
                  <a:lnTo>
                    <a:pt x="773356" y="1881896"/>
                  </a:lnTo>
                  <a:lnTo>
                    <a:pt x="775208" y="1877397"/>
                  </a:lnTo>
                  <a:lnTo>
                    <a:pt x="777061" y="1872104"/>
                  </a:lnTo>
                  <a:lnTo>
                    <a:pt x="778914" y="1866282"/>
                  </a:lnTo>
                  <a:lnTo>
                    <a:pt x="780237" y="1861253"/>
                  </a:lnTo>
                  <a:lnTo>
                    <a:pt x="781296" y="1856225"/>
                  </a:lnTo>
                  <a:lnTo>
                    <a:pt x="781560" y="1852520"/>
                  </a:lnTo>
                  <a:lnTo>
                    <a:pt x="781825" y="1836377"/>
                  </a:lnTo>
                  <a:lnTo>
                    <a:pt x="781560" y="1829231"/>
                  </a:lnTo>
                  <a:lnTo>
                    <a:pt x="781296" y="1826849"/>
                  </a:lnTo>
                  <a:lnTo>
                    <a:pt x="780766" y="1824997"/>
                  </a:lnTo>
                  <a:lnTo>
                    <a:pt x="779972" y="1824468"/>
                  </a:lnTo>
                  <a:lnTo>
                    <a:pt x="779178" y="1824203"/>
                  </a:lnTo>
                  <a:lnTo>
                    <a:pt x="777326" y="1823144"/>
                  </a:lnTo>
                  <a:lnTo>
                    <a:pt x="774944" y="1822615"/>
                  </a:lnTo>
                  <a:lnTo>
                    <a:pt x="772297" y="1822086"/>
                  </a:lnTo>
                  <a:lnTo>
                    <a:pt x="767533" y="1821292"/>
                  </a:lnTo>
                  <a:lnTo>
                    <a:pt x="765416" y="1821027"/>
                  </a:lnTo>
                  <a:close/>
                  <a:moveTo>
                    <a:pt x="186494" y="908277"/>
                  </a:moveTo>
                  <a:lnTo>
                    <a:pt x="186588" y="915145"/>
                  </a:lnTo>
                  <a:lnTo>
                    <a:pt x="186852" y="935523"/>
                  </a:lnTo>
                  <a:lnTo>
                    <a:pt x="186852" y="959870"/>
                  </a:lnTo>
                  <a:lnTo>
                    <a:pt x="186588" y="985276"/>
                  </a:lnTo>
                  <a:lnTo>
                    <a:pt x="186323" y="1009359"/>
                  </a:lnTo>
                  <a:lnTo>
                    <a:pt x="185529" y="1020209"/>
                  </a:lnTo>
                  <a:lnTo>
                    <a:pt x="185000" y="1029737"/>
                  </a:lnTo>
                  <a:lnTo>
                    <a:pt x="184470" y="1037676"/>
                  </a:lnTo>
                  <a:lnTo>
                    <a:pt x="183412" y="1043763"/>
                  </a:lnTo>
                  <a:lnTo>
                    <a:pt x="182618" y="1049320"/>
                  </a:lnTo>
                  <a:lnTo>
                    <a:pt x="181294" y="1055937"/>
                  </a:lnTo>
                  <a:lnTo>
                    <a:pt x="179971" y="1072345"/>
                  </a:lnTo>
                  <a:lnTo>
                    <a:pt x="178383" y="1090340"/>
                  </a:lnTo>
                  <a:lnTo>
                    <a:pt x="177589" y="1109395"/>
                  </a:lnTo>
                  <a:lnTo>
                    <a:pt x="176001" y="1144064"/>
                  </a:lnTo>
                  <a:lnTo>
                    <a:pt x="175472" y="1164706"/>
                  </a:lnTo>
                  <a:lnTo>
                    <a:pt x="175736" y="1173439"/>
                  </a:lnTo>
                  <a:lnTo>
                    <a:pt x="176266" y="1188524"/>
                  </a:lnTo>
                  <a:lnTo>
                    <a:pt x="178118" y="1227692"/>
                  </a:lnTo>
                  <a:lnTo>
                    <a:pt x="180665" y="1278609"/>
                  </a:lnTo>
                  <a:lnTo>
                    <a:pt x="182965" y="1270883"/>
                  </a:lnTo>
                  <a:lnTo>
                    <a:pt x="183941" y="1266330"/>
                  </a:lnTo>
                  <a:lnTo>
                    <a:pt x="185794" y="1257861"/>
                  </a:lnTo>
                  <a:lnTo>
                    <a:pt x="188440" y="1249128"/>
                  </a:lnTo>
                  <a:lnTo>
                    <a:pt x="191087" y="1240659"/>
                  </a:lnTo>
                  <a:lnTo>
                    <a:pt x="192675" y="1237219"/>
                  </a:lnTo>
                  <a:lnTo>
                    <a:pt x="193734" y="1233778"/>
                  </a:lnTo>
                  <a:lnTo>
                    <a:pt x="194954" y="1231949"/>
                  </a:lnTo>
                  <a:lnTo>
                    <a:pt x="196321" y="1227604"/>
                  </a:lnTo>
                  <a:lnTo>
                    <a:pt x="198702" y="1219399"/>
                  </a:lnTo>
                  <a:lnTo>
                    <a:pt x="200819" y="1211460"/>
                  </a:lnTo>
                  <a:lnTo>
                    <a:pt x="202407" y="1204579"/>
                  </a:lnTo>
                  <a:lnTo>
                    <a:pt x="202936" y="1201932"/>
                  </a:lnTo>
                  <a:lnTo>
                    <a:pt x="202936" y="1199815"/>
                  </a:lnTo>
                  <a:lnTo>
                    <a:pt x="203200" y="1194787"/>
                  </a:lnTo>
                  <a:lnTo>
                    <a:pt x="203465" y="1188170"/>
                  </a:lnTo>
                  <a:lnTo>
                    <a:pt x="204788" y="1171762"/>
                  </a:lnTo>
                  <a:lnTo>
                    <a:pt x="205052" y="1163293"/>
                  </a:lnTo>
                  <a:lnTo>
                    <a:pt x="205317" y="1155088"/>
                  </a:lnTo>
                  <a:lnTo>
                    <a:pt x="205052" y="1148472"/>
                  </a:lnTo>
                  <a:lnTo>
                    <a:pt x="204788" y="1145561"/>
                  </a:lnTo>
                  <a:lnTo>
                    <a:pt x="204523" y="1143444"/>
                  </a:lnTo>
                  <a:lnTo>
                    <a:pt x="202671" y="1134181"/>
                  </a:lnTo>
                  <a:lnTo>
                    <a:pt x="200554" y="1124124"/>
                  </a:lnTo>
                  <a:lnTo>
                    <a:pt x="199232" y="1118566"/>
                  </a:lnTo>
                  <a:lnTo>
                    <a:pt x="198173" y="1112744"/>
                  </a:lnTo>
                  <a:lnTo>
                    <a:pt x="196321" y="1106921"/>
                  </a:lnTo>
                  <a:lnTo>
                    <a:pt x="194204" y="1100834"/>
                  </a:lnTo>
                  <a:lnTo>
                    <a:pt x="193940" y="1098717"/>
                  </a:lnTo>
                  <a:lnTo>
                    <a:pt x="193411" y="1096070"/>
                  </a:lnTo>
                  <a:lnTo>
                    <a:pt x="192413" y="1088585"/>
                  </a:lnTo>
                  <a:lnTo>
                    <a:pt x="192146" y="1087694"/>
                  </a:lnTo>
                  <a:lnTo>
                    <a:pt x="191881" y="1084518"/>
                  </a:lnTo>
                  <a:lnTo>
                    <a:pt x="191616" y="1081607"/>
                  </a:lnTo>
                  <a:lnTo>
                    <a:pt x="191616" y="1078696"/>
                  </a:lnTo>
                  <a:lnTo>
                    <a:pt x="191719" y="1072177"/>
                  </a:lnTo>
                  <a:lnTo>
                    <a:pt x="191559" y="1064312"/>
                  </a:lnTo>
                  <a:lnTo>
                    <a:pt x="190765" y="1033877"/>
                  </a:lnTo>
                  <a:lnTo>
                    <a:pt x="190765" y="1000530"/>
                  </a:lnTo>
                  <a:lnTo>
                    <a:pt x="191294" y="967184"/>
                  </a:lnTo>
                  <a:lnTo>
                    <a:pt x="191823" y="939131"/>
                  </a:lnTo>
                  <a:lnTo>
                    <a:pt x="192352" y="911871"/>
                  </a:lnTo>
                  <a:lnTo>
                    <a:pt x="186494" y="908277"/>
                  </a:lnTo>
                  <a:close/>
                  <a:moveTo>
                    <a:pt x="400174" y="0"/>
                  </a:moveTo>
                  <a:lnTo>
                    <a:pt x="408114" y="0"/>
                  </a:lnTo>
                  <a:lnTo>
                    <a:pt x="416319" y="265"/>
                  </a:lnTo>
                  <a:lnTo>
                    <a:pt x="424788" y="1323"/>
                  </a:lnTo>
                  <a:lnTo>
                    <a:pt x="433787" y="2647"/>
                  </a:lnTo>
                  <a:lnTo>
                    <a:pt x="438551" y="3705"/>
                  </a:lnTo>
                  <a:lnTo>
                    <a:pt x="443580" y="4499"/>
                  </a:lnTo>
                  <a:lnTo>
                    <a:pt x="455490" y="5028"/>
                  </a:lnTo>
                  <a:lnTo>
                    <a:pt x="468459" y="5822"/>
                  </a:lnTo>
                  <a:lnTo>
                    <a:pt x="481957" y="6352"/>
                  </a:lnTo>
                  <a:lnTo>
                    <a:pt x="495455" y="6881"/>
                  </a:lnTo>
                  <a:lnTo>
                    <a:pt x="502071" y="7410"/>
                  </a:lnTo>
                  <a:lnTo>
                    <a:pt x="508423" y="8204"/>
                  </a:lnTo>
                  <a:lnTo>
                    <a:pt x="514511" y="8998"/>
                  </a:lnTo>
                  <a:lnTo>
                    <a:pt x="520333" y="10321"/>
                  </a:lnTo>
                  <a:lnTo>
                    <a:pt x="525627" y="11645"/>
                  </a:lnTo>
                  <a:lnTo>
                    <a:pt x="530391" y="13497"/>
                  </a:lnTo>
                  <a:lnTo>
                    <a:pt x="540184" y="18261"/>
                  </a:lnTo>
                  <a:lnTo>
                    <a:pt x="550770" y="23818"/>
                  </a:lnTo>
                  <a:lnTo>
                    <a:pt x="561886" y="30170"/>
                  </a:lnTo>
                  <a:lnTo>
                    <a:pt x="572738" y="36786"/>
                  </a:lnTo>
                  <a:lnTo>
                    <a:pt x="592852" y="48430"/>
                  </a:lnTo>
                  <a:lnTo>
                    <a:pt x="600792" y="53459"/>
                  </a:lnTo>
                  <a:lnTo>
                    <a:pt x="607144" y="56634"/>
                  </a:lnTo>
                  <a:lnTo>
                    <a:pt x="610850" y="58751"/>
                  </a:lnTo>
                  <a:lnTo>
                    <a:pt x="615084" y="61663"/>
                  </a:lnTo>
                  <a:lnTo>
                    <a:pt x="616937" y="63515"/>
                  </a:lnTo>
                  <a:lnTo>
                    <a:pt x="619054" y="65368"/>
                  </a:lnTo>
                  <a:lnTo>
                    <a:pt x="620907" y="67749"/>
                  </a:lnTo>
                  <a:lnTo>
                    <a:pt x="623024" y="70131"/>
                  </a:lnTo>
                  <a:lnTo>
                    <a:pt x="624877" y="73307"/>
                  </a:lnTo>
                  <a:lnTo>
                    <a:pt x="626994" y="76483"/>
                  </a:lnTo>
                  <a:lnTo>
                    <a:pt x="628847" y="80188"/>
                  </a:lnTo>
                  <a:lnTo>
                    <a:pt x="630435" y="84157"/>
                  </a:lnTo>
                  <a:lnTo>
                    <a:pt x="632552" y="88656"/>
                  </a:lnTo>
                  <a:lnTo>
                    <a:pt x="634405" y="93685"/>
                  </a:lnTo>
                  <a:lnTo>
                    <a:pt x="636258" y="99242"/>
                  </a:lnTo>
                  <a:lnTo>
                    <a:pt x="638111" y="105329"/>
                  </a:lnTo>
                  <a:lnTo>
                    <a:pt x="639699" y="112475"/>
                  </a:lnTo>
                  <a:lnTo>
                    <a:pt x="640757" y="120149"/>
                  </a:lnTo>
                  <a:lnTo>
                    <a:pt x="641816" y="128353"/>
                  </a:lnTo>
                  <a:lnTo>
                    <a:pt x="642345" y="136822"/>
                  </a:lnTo>
                  <a:lnTo>
                    <a:pt x="642345" y="145555"/>
                  </a:lnTo>
                  <a:lnTo>
                    <a:pt x="642081" y="154024"/>
                  </a:lnTo>
                  <a:lnTo>
                    <a:pt x="641816" y="162493"/>
                  </a:lnTo>
                  <a:lnTo>
                    <a:pt x="641022" y="170961"/>
                  </a:lnTo>
                  <a:lnTo>
                    <a:pt x="639963" y="185781"/>
                  </a:lnTo>
                  <a:lnTo>
                    <a:pt x="638375" y="197690"/>
                  </a:lnTo>
                  <a:lnTo>
                    <a:pt x="636522" y="208541"/>
                  </a:lnTo>
                  <a:lnTo>
                    <a:pt x="631229" y="236858"/>
                  </a:lnTo>
                  <a:lnTo>
                    <a:pt x="629906" y="242151"/>
                  </a:lnTo>
                  <a:lnTo>
                    <a:pt x="629376" y="244797"/>
                  </a:lnTo>
                  <a:lnTo>
                    <a:pt x="629112" y="247444"/>
                  </a:lnTo>
                  <a:lnTo>
                    <a:pt x="628847" y="250620"/>
                  </a:lnTo>
                  <a:lnTo>
                    <a:pt x="629376" y="253266"/>
                  </a:lnTo>
                  <a:lnTo>
                    <a:pt x="629906" y="254325"/>
                  </a:lnTo>
                  <a:lnTo>
                    <a:pt x="630435" y="255913"/>
                  </a:lnTo>
                  <a:lnTo>
                    <a:pt x="631494" y="257236"/>
                  </a:lnTo>
                  <a:lnTo>
                    <a:pt x="632552" y="258294"/>
                  </a:lnTo>
                  <a:lnTo>
                    <a:pt x="635464" y="261735"/>
                  </a:lnTo>
                  <a:lnTo>
                    <a:pt x="638640" y="266234"/>
                  </a:lnTo>
                  <a:lnTo>
                    <a:pt x="646051" y="276820"/>
                  </a:lnTo>
                  <a:lnTo>
                    <a:pt x="652667" y="287405"/>
                  </a:lnTo>
                  <a:lnTo>
                    <a:pt x="656373" y="294022"/>
                  </a:lnTo>
                  <a:lnTo>
                    <a:pt x="662195" y="304078"/>
                  </a:lnTo>
                  <a:lnTo>
                    <a:pt x="663783" y="307254"/>
                  </a:lnTo>
                  <a:lnTo>
                    <a:pt x="664842" y="310694"/>
                  </a:lnTo>
                  <a:lnTo>
                    <a:pt x="666165" y="314399"/>
                  </a:lnTo>
                  <a:lnTo>
                    <a:pt x="666430" y="315987"/>
                  </a:lnTo>
                  <a:lnTo>
                    <a:pt x="666695" y="317310"/>
                  </a:lnTo>
                  <a:lnTo>
                    <a:pt x="666695" y="318898"/>
                  </a:lnTo>
                  <a:lnTo>
                    <a:pt x="666165" y="320751"/>
                  </a:lnTo>
                  <a:lnTo>
                    <a:pt x="665107" y="322339"/>
                  </a:lnTo>
                  <a:lnTo>
                    <a:pt x="663519" y="324456"/>
                  </a:lnTo>
                  <a:lnTo>
                    <a:pt x="661666" y="326044"/>
                  </a:lnTo>
                  <a:lnTo>
                    <a:pt x="659549" y="327632"/>
                  </a:lnTo>
                  <a:lnTo>
                    <a:pt x="657431" y="328955"/>
                  </a:lnTo>
                  <a:lnTo>
                    <a:pt x="655049" y="330013"/>
                  </a:lnTo>
                  <a:lnTo>
                    <a:pt x="650550" y="331866"/>
                  </a:lnTo>
                  <a:lnTo>
                    <a:pt x="645257" y="333454"/>
                  </a:lnTo>
                  <a:lnTo>
                    <a:pt x="642610" y="334777"/>
                  </a:lnTo>
                  <a:lnTo>
                    <a:pt x="639699" y="336629"/>
                  </a:lnTo>
                  <a:lnTo>
                    <a:pt x="632552" y="341658"/>
                  </a:lnTo>
                  <a:lnTo>
                    <a:pt x="624612" y="347215"/>
                  </a:lnTo>
                  <a:lnTo>
                    <a:pt x="624612" y="366005"/>
                  </a:lnTo>
                  <a:lnTo>
                    <a:pt x="624348" y="369181"/>
                  </a:lnTo>
                  <a:lnTo>
                    <a:pt x="623289" y="373415"/>
                  </a:lnTo>
                  <a:lnTo>
                    <a:pt x="620907" y="383207"/>
                  </a:lnTo>
                  <a:lnTo>
                    <a:pt x="617466" y="394322"/>
                  </a:lnTo>
                  <a:lnTo>
                    <a:pt x="616408" y="400409"/>
                  </a:lnTo>
                  <a:lnTo>
                    <a:pt x="615084" y="406231"/>
                  </a:lnTo>
                  <a:lnTo>
                    <a:pt x="613496" y="418140"/>
                  </a:lnTo>
                  <a:lnTo>
                    <a:pt x="612173" y="428462"/>
                  </a:lnTo>
                  <a:lnTo>
                    <a:pt x="610850" y="438518"/>
                  </a:lnTo>
                  <a:lnTo>
                    <a:pt x="609526" y="447251"/>
                  </a:lnTo>
                  <a:lnTo>
                    <a:pt x="607674" y="455455"/>
                  </a:lnTo>
                  <a:lnTo>
                    <a:pt x="605821" y="464189"/>
                  </a:lnTo>
                  <a:lnTo>
                    <a:pt x="605292" y="466041"/>
                  </a:lnTo>
                  <a:lnTo>
                    <a:pt x="604233" y="467629"/>
                  </a:lnTo>
                  <a:lnTo>
                    <a:pt x="603174" y="468952"/>
                  </a:lnTo>
                  <a:lnTo>
                    <a:pt x="601586" y="470276"/>
                  </a:lnTo>
                  <a:lnTo>
                    <a:pt x="599998" y="471599"/>
                  </a:lnTo>
                  <a:lnTo>
                    <a:pt x="598410" y="472393"/>
                  </a:lnTo>
                  <a:lnTo>
                    <a:pt x="594705" y="473451"/>
                  </a:lnTo>
                  <a:lnTo>
                    <a:pt x="590470" y="474245"/>
                  </a:lnTo>
                  <a:lnTo>
                    <a:pt x="585971" y="474775"/>
                  </a:lnTo>
                  <a:lnTo>
                    <a:pt x="577502" y="474775"/>
                  </a:lnTo>
                  <a:lnTo>
                    <a:pt x="573267" y="474775"/>
                  </a:lnTo>
                  <a:lnTo>
                    <a:pt x="569297" y="474245"/>
                  </a:lnTo>
                  <a:lnTo>
                    <a:pt x="560828" y="472922"/>
                  </a:lnTo>
                  <a:lnTo>
                    <a:pt x="553417" y="471599"/>
                  </a:lnTo>
                  <a:lnTo>
                    <a:pt x="549712" y="470805"/>
                  </a:lnTo>
                  <a:lnTo>
                    <a:pt x="546536" y="470805"/>
                  </a:lnTo>
                  <a:lnTo>
                    <a:pt x="542566" y="470276"/>
                  </a:lnTo>
                  <a:lnTo>
                    <a:pt x="537272" y="469482"/>
                  </a:lnTo>
                  <a:lnTo>
                    <a:pt x="531714" y="468158"/>
                  </a:lnTo>
                  <a:lnTo>
                    <a:pt x="526156" y="467629"/>
                  </a:lnTo>
                  <a:lnTo>
                    <a:pt x="523774" y="467364"/>
                  </a:lnTo>
                  <a:lnTo>
                    <a:pt x="521921" y="467629"/>
                  </a:lnTo>
                  <a:lnTo>
                    <a:pt x="520333" y="467894"/>
                  </a:lnTo>
                  <a:lnTo>
                    <a:pt x="519275" y="468423"/>
                  </a:lnTo>
                  <a:lnTo>
                    <a:pt x="519010" y="468952"/>
                  </a:lnTo>
                  <a:lnTo>
                    <a:pt x="518745" y="469746"/>
                  </a:lnTo>
                  <a:lnTo>
                    <a:pt x="519010" y="471599"/>
                  </a:lnTo>
                  <a:lnTo>
                    <a:pt x="520333" y="473451"/>
                  </a:lnTo>
                  <a:lnTo>
                    <a:pt x="522451" y="476362"/>
                  </a:lnTo>
                  <a:lnTo>
                    <a:pt x="523774" y="477686"/>
                  </a:lnTo>
                  <a:lnTo>
                    <a:pt x="523797" y="477709"/>
                  </a:lnTo>
                  <a:lnTo>
                    <a:pt x="523082" y="476250"/>
                  </a:lnTo>
                  <a:lnTo>
                    <a:pt x="620713" y="518065"/>
                  </a:lnTo>
                  <a:lnTo>
                    <a:pt x="691357" y="548765"/>
                  </a:lnTo>
                  <a:lnTo>
                    <a:pt x="717021" y="559881"/>
                  </a:lnTo>
                  <a:lnTo>
                    <a:pt x="730515" y="566233"/>
                  </a:lnTo>
                  <a:lnTo>
                    <a:pt x="736865" y="569673"/>
                  </a:lnTo>
                  <a:lnTo>
                    <a:pt x="743215" y="573643"/>
                  </a:lnTo>
                  <a:lnTo>
                    <a:pt x="749565" y="578142"/>
                  </a:lnTo>
                  <a:lnTo>
                    <a:pt x="755651" y="582906"/>
                  </a:lnTo>
                  <a:lnTo>
                    <a:pt x="761207" y="587670"/>
                  </a:lnTo>
                  <a:lnTo>
                    <a:pt x="766234" y="592963"/>
                  </a:lnTo>
                  <a:lnTo>
                    <a:pt x="769938" y="597726"/>
                  </a:lnTo>
                  <a:lnTo>
                    <a:pt x="771526" y="600108"/>
                  </a:lnTo>
                  <a:lnTo>
                    <a:pt x="773113" y="602490"/>
                  </a:lnTo>
                  <a:lnTo>
                    <a:pt x="811742" y="678711"/>
                  </a:lnTo>
                  <a:lnTo>
                    <a:pt x="824707" y="704647"/>
                  </a:lnTo>
                  <a:lnTo>
                    <a:pt x="836084" y="727672"/>
                  </a:lnTo>
                  <a:lnTo>
                    <a:pt x="844286" y="745139"/>
                  </a:lnTo>
                  <a:lnTo>
                    <a:pt x="846932" y="751226"/>
                  </a:lnTo>
                  <a:lnTo>
                    <a:pt x="848519" y="754402"/>
                  </a:lnTo>
                  <a:lnTo>
                    <a:pt x="848784" y="756519"/>
                  </a:lnTo>
                  <a:lnTo>
                    <a:pt x="849049" y="758636"/>
                  </a:lnTo>
                  <a:lnTo>
                    <a:pt x="849313" y="760489"/>
                  </a:lnTo>
                  <a:lnTo>
                    <a:pt x="849313" y="762341"/>
                  </a:lnTo>
                  <a:lnTo>
                    <a:pt x="848784" y="765517"/>
                  </a:lnTo>
                  <a:lnTo>
                    <a:pt x="847461" y="768693"/>
                  </a:lnTo>
                  <a:lnTo>
                    <a:pt x="845874" y="771604"/>
                  </a:lnTo>
                  <a:lnTo>
                    <a:pt x="844021" y="774251"/>
                  </a:lnTo>
                  <a:lnTo>
                    <a:pt x="839788" y="780073"/>
                  </a:lnTo>
                  <a:lnTo>
                    <a:pt x="838201" y="781661"/>
                  </a:lnTo>
                  <a:lnTo>
                    <a:pt x="836613" y="782985"/>
                  </a:lnTo>
                  <a:lnTo>
                    <a:pt x="833174" y="785896"/>
                  </a:lnTo>
                  <a:lnTo>
                    <a:pt x="828940" y="788542"/>
                  </a:lnTo>
                  <a:lnTo>
                    <a:pt x="824178" y="790924"/>
                  </a:lnTo>
                  <a:lnTo>
                    <a:pt x="814917" y="795688"/>
                  </a:lnTo>
                  <a:lnTo>
                    <a:pt x="810684" y="797805"/>
                  </a:lnTo>
                  <a:lnTo>
                    <a:pt x="807509" y="800187"/>
                  </a:lnTo>
                  <a:lnTo>
                    <a:pt x="795867" y="808127"/>
                  </a:lnTo>
                  <a:lnTo>
                    <a:pt x="794245" y="809279"/>
                  </a:lnTo>
                  <a:lnTo>
                    <a:pt x="794000" y="812463"/>
                  </a:lnTo>
                  <a:lnTo>
                    <a:pt x="792941" y="861951"/>
                  </a:lnTo>
                  <a:lnTo>
                    <a:pt x="791618" y="954313"/>
                  </a:lnTo>
                  <a:lnTo>
                    <a:pt x="790824" y="1003537"/>
                  </a:lnTo>
                  <a:lnTo>
                    <a:pt x="790559" y="1047468"/>
                  </a:lnTo>
                  <a:lnTo>
                    <a:pt x="790559" y="1081607"/>
                  </a:lnTo>
                  <a:lnTo>
                    <a:pt x="790824" y="1092987"/>
                  </a:lnTo>
                  <a:lnTo>
                    <a:pt x="791088" y="1100397"/>
                  </a:lnTo>
                  <a:lnTo>
                    <a:pt x="791882" y="1105161"/>
                  </a:lnTo>
                  <a:lnTo>
                    <a:pt x="792676" y="1110189"/>
                  </a:lnTo>
                  <a:lnTo>
                    <a:pt x="795323" y="1122363"/>
                  </a:lnTo>
                  <a:lnTo>
                    <a:pt x="801675" y="1148563"/>
                  </a:lnTo>
                  <a:lnTo>
                    <a:pt x="804851" y="1162059"/>
                  </a:lnTo>
                  <a:lnTo>
                    <a:pt x="807498" y="1175027"/>
                  </a:lnTo>
                  <a:lnTo>
                    <a:pt x="808821" y="1181114"/>
                  </a:lnTo>
                  <a:lnTo>
                    <a:pt x="809615" y="1187201"/>
                  </a:lnTo>
                  <a:lnTo>
                    <a:pt x="809880" y="1192229"/>
                  </a:lnTo>
                  <a:lnTo>
                    <a:pt x="810144" y="1196993"/>
                  </a:lnTo>
                  <a:lnTo>
                    <a:pt x="810144" y="1202550"/>
                  </a:lnTo>
                  <a:lnTo>
                    <a:pt x="810938" y="1209696"/>
                  </a:lnTo>
                  <a:lnTo>
                    <a:pt x="812262" y="1228486"/>
                  </a:lnTo>
                  <a:lnTo>
                    <a:pt x="816761" y="1276916"/>
                  </a:lnTo>
                  <a:lnTo>
                    <a:pt x="819143" y="1303380"/>
                  </a:lnTo>
                  <a:lnTo>
                    <a:pt x="821260" y="1328786"/>
                  </a:lnTo>
                  <a:lnTo>
                    <a:pt x="822848" y="1351016"/>
                  </a:lnTo>
                  <a:lnTo>
                    <a:pt x="823378" y="1360808"/>
                  </a:lnTo>
                  <a:lnTo>
                    <a:pt x="823378" y="1369277"/>
                  </a:lnTo>
                  <a:lnTo>
                    <a:pt x="823642" y="1394154"/>
                  </a:lnTo>
                  <a:lnTo>
                    <a:pt x="824966" y="1434909"/>
                  </a:lnTo>
                  <a:lnTo>
                    <a:pt x="827877" y="1541826"/>
                  </a:lnTo>
                  <a:lnTo>
                    <a:pt x="829730" y="1597137"/>
                  </a:lnTo>
                  <a:lnTo>
                    <a:pt x="831582" y="1645832"/>
                  </a:lnTo>
                  <a:lnTo>
                    <a:pt x="833170" y="1683147"/>
                  </a:lnTo>
                  <a:lnTo>
                    <a:pt x="833700" y="1695321"/>
                  </a:lnTo>
                  <a:lnTo>
                    <a:pt x="834229" y="1702731"/>
                  </a:lnTo>
                  <a:lnTo>
                    <a:pt x="836611" y="1726549"/>
                  </a:lnTo>
                  <a:lnTo>
                    <a:pt x="839522" y="1755924"/>
                  </a:lnTo>
                  <a:lnTo>
                    <a:pt x="841640" y="1782124"/>
                  </a:lnTo>
                  <a:lnTo>
                    <a:pt x="842169" y="1791652"/>
                  </a:lnTo>
                  <a:lnTo>
                    <a:pt x="842434" y="1796944"/>
                  </a:lnTo>
                  <a:lnTo>
                    <a:pt x="842698" y="1805942"/>
                  </a:lnTo>
                  <a:lnTo>
                    <a:pt x="842963" y="1812029"/>
                  </a:lnTo>
                  <a:lnTo>
                    <a:pt x="842963" y="1818910"/>
                  </a:lnTo>
                  <a:lnTo>
                    <a:pt x="842963" y="1826320"/>
                  </a:lnTo>
                  <a:lnTo>
                    <a:pt x="842434" y="1833201"/>
                  </a:lnTo>
                  <a:lnTo>
                    <a:pt x="841375" y="1839817"/>
                  </a:lnTo>
                  <a:lnTo>
                    <a:pt x="840581" y="1842728"/>
                  </a:lnTo>
                  <a:lnTo>
                    <a:pt x="839787" y="1845110"/>
                  </a:lnTo>
                  <a:lnTo>
                    <a:pt x="837405" y="1850932"/>
                  </a:lnTo>
                  <a:lnTo>
                    <a:pt x="834229" y="1857548"/>
                  </a:lnTo>
                  <a:lnTo>
                    <a:pt x="830788" y="1864429"/>
                  </a:lnTo>
                  <a:lnTo>
                    <a:pt x="826818" y="1871839"/>
                  </a:lnTo>
                  <a:lnTo>
                    <a:pt x="822848" y="1878985"/>
                  </a:lnTo>
                  <a:lnTo>
                    <a:pt x="818614" y="1885865"/>
                  </a:lnTo>
                  <a:lnTo>
                    <a:pt x="814379" y="1891688"/>
                  </a:lnTo>
                  <a:lnTo>
                    <a:pt x="812262" y="1894334"/>
                  </a:lnTo>
                  <a:lnTo>
                    <a:pt x="810144" y="1896451"/>
                  </a:lnTo>
                  <a:lnTo>
                    <a:pt x="805380" y="1901480"/>
                  </a:lnTo>
                  <a:lnTo>
                    <a:pt x="799028" y="1908096"/>
                  </a:lnTo>
                  <a:lnTo>
                    <a:pt x="784472" y="1924504"/>
                  </a:lnTo>
                  <a:lnTo>
                    <a:pt x="770180" y="1941176"/>
                  </a:lnTo>
                  <a:lnTo>
                    <a:pt x="763828" y="1947793"/>
                  </a:lnTo>
                  <a:lnTo>
                    <a:pt x="759064" y="1952821"/>
                  </a:lnTo>
                  <a:lnTo>
                    <a:pt x="755094" y="1956526"/>
                  </a:lnTo>
                  <a:lnTo>
                    <a:pt x="751124" y="1959172"/>
                  </a:lnTo>
                  <a:lnTo>
                    <a:pt x="747154" y="1961289"/>
                  </a:lnTo>
                  <a:lnTo>
                    <a:pt x="743184" y="1962348"/>
                  </a:lnTo>
                  <a:lnTo>
                    <a:pt x="739743" y="1963671"/>
                  </a:lnTo>
                  <a:lnTo>
                    <a:pt x="736037" y="1964465"/>
                  </a:lnTo>
                  <a:lnTo>
                    <a:pt x="732861" y="1965524"/>
                  </a:lnTo>
                  <a:lnTo>
                    <a:pt x="729421" y="1966318"/>
                  </a:lnTo>
                  <a:lnTo>
                    <a:pt x="726509" y="1967641"/>
                  </a:lnTo>
                  <a:lnTo>
                    <a:pt x="723333" y="1969493"/>
                  </a:lnTo>
                  <a:lnTo>
                    <a:pt x="720687" y="1971875"/>
                  </a:lnTo>
                  <a:lnTo>
                    <a:pt x="718305" y="1974786"/>
                  </a:lnTo>
                  <a:lnTo>
                    <a:pt x="716452" y="1978491"/>
                  </a:lnTo>
                  <a:lnTo>
                    <a:pt x="715658" y="1980344"/>
                  </a:lnTo>
                  <a:lnTo>
                    <a:pt x="714599" y="1982726"/>
                  </a:lnTo>
                  <a:lnTo>
                    <a:pt x="714070" y="1985108"/>
                  </a:lnTo>
                  <a:lnTo>
                    <a:pt x="713805" y="1987489"/>
                  </a:lnTo>
                  <a:lnTo>
                    <a:pt x="713541" y="1990136"/>
                  </a:lnTo>
                  <a:lnTo>
                    <a:pt x="713541" y="1993312"/>
                  </a:lnTo>
                  <a:lnTo>
                    <a:pt x="712747" y="2002839"/>
                  </a:lnTo>
                  <a:lnTo>
                    <a:pt x="711423" y="2017924"/>
                  </a:lnTo>
                  <a:lnTo>
                    <a:pt x="709571" y="2036978"/>
                  </a:lnTo>
                  <a:lnTo>
                    <a:pt x="707983" y="2057621"/>
                  </a:lnTo>
                  <a:lnTo>
                    <a:pt x="707189" y="2068206"/>
                  </a:lnTo>
                  <a:lnTo>
                    <a:pt x="706924" y="2078528"/>
                  </a:lnTo>
                  <a:lnTo>
                    <a:pt x="706395" y="2088584"/>
                  </a:lnTo>
                  <a:lnTo>
                    <a:pt x="706395" y="2097582"/>
                  </a:lnTo>
                  <a:lnTo>
                    <a:pt x="706924" y="2106051"/>
                  </a:lnTo>
                  <a:lnTo>
                    <a:pt x="707718" y="2112931"/>
                  </a:lnTo>
                  <a:lnTo>
                    <a:pt x="708247" y="2115843"/>
                  </a:lnTo>
                  <a:lnTo>
                    <a:pt x="709041" y="2118224"/>
                  </a:lnTo>
                  <a:lnTo>
                    <a:pt x="709835" y="2120606"/>
                  </a:lnTo>
                  <a:lnTo>
                    <a:pt x="710629" y="2122194"/>
                  </a:lnTo>
                  <a:lnTo>
                    <a:pt x="712482" y="2125370"/>
                  </a:lnTo>
                  <a:lnTo>
                    <a:pt x="714599" y="2127487"/>
                  </a:lnTo>
                  <a:lnTo>
                    <a:pt x="716717" y="2129604"/>
                  </a:lnTo>
                  <a:lnTo>
                    <a:pt x="718569" y="2130927"/>
                  </a:lnTo>
                  <a:lnTo>
                    <a:pt x="722275" y="2133309"/>
                  </a:lnTo>
                  <a:lnTo>
                    <a:pt x="725715" y="2135426"/>
                  </a:lnTo>
                  <a:lnTo>
                    <a:pt x="728891" y="2137279"/>
                  </a:lnTo>
                  <a:lnTo>
                    <a:pt x="730215" y="2138337"/>
                  </a:lnTo>
                  <a:lnTo>
                    <a:pt x="731538" y="2139396"/>
                  </a:lnTo>
                  <a:lnTo>
                    <a:pt x="732332" y="2140719"/>
                  </a:lnTo>
                  <a:lnTo>
                    <a:pt x="733391" y="2142042"/>
                  </a:lnTo>
                  <a:lnTo>
                    <a:pt x="734185" y="2144160"/>
                  </a:lnTo>
                  <a:lnTo>
                    <a:pt x="734714" y="2146541"/>
                  </a:lnTo>
                  <a:lnTo>
                    <a:pt x="736567" y="2155804"/>
                  </a:lnTo>
                  <a:lnTo>
                    <a:pt x="737361" y="2160038"/>
                  </a:lnTo>
                  <a:lnTo>
                    <a:pt x="737625" y="2164008"/>
                  </a:lnTo>
                  <a:lnTo>
                    <a:pt x="737361" y="2167978"/>
                  </a:lnTo>
                  <a:lnTo>
                    <a:pt x="736302" y="2172212"/>
                  </a:lnTo>
                  <a:lnTo>
                    <a:pt x="734449" y="2176711"/>
                  </a:lnTo>
                  <a:lnTo>
                    <a:pt x="732067" y="2181210"/>
                  </a:lnTo>
                  <a:lnTo>
                    <a:pt x="729156" y="2186768"/>
                  </a:lnTo>
                  <a:lnTo>
                    <a:pt x="726774" y="2192854"/>
                  </a:lnTo>
                  <a:lnTo>
                    <a:pt x="724921" y="2199206"/>
                  </a:lnTo>
                  <a:lnTo>
                    <a:pt x="724392" y="2202117"/>
                  </a:lnTo>
                  <a:lnTo>
                    <a:pt x="723598" y="2205557"/>
                  </a:lnTo>
                  <a:lnTo>
                    <a:pt x="723333" y="2208468"/>
                  </a:lnTo>
                  <a:lnTo>
                    <a:pt x="723333" y="2211380"/>
                  </a:lnTo>
                  <a:lnTo>
                    <a:pt x="723598" y="2214555"/>
                  </a:lnTo>
                  <a:lnTo>
                    <a:pt x="724392" y="2217466"/>
                  </a:lnTo>
                  <a:lnTo>
                    <a:pt x="724921" y="2220113"/>
                  </a:lnTo>
                  <a:lnTo>
                    <a:pt x="725980" y="2222495"/>
                  </a:lnTo>
                  <a:lnTo>
                    <a:pt x="727568" y="2225141"/>
                  </a:lnTo>
                  <a:lnTo>
                    <a:pt x="729421" y="2227258"/>
                  </a:lnTo>
                  <a:lnTo>
                    <a:pt x="733655" y="2230963"/>
                  </a:lnTo>
                  <a:lnTo>
                    <a:pt x="738155" y="2235198"/>
                  </a:lnTo>
                  <a:lnTo>
                    <a:pt x="743184" y="2240755"/>
                  </a:lnTo>
                  <a:lnTo>
                    <a:pt x="748477" y="2246313"/>
                  </a:lnTo>
                  <a:lnTo>
                    <a:pt x="753241" y="2252135"/>
                  </a:lnTo>
                  <a:lnTo>
                    <a:pt x="755358" y="2254781"/>
                  </a:lnTo>
                  <a:lnTo>
                    <a:pt x="756946" y="2257693"/>
                  </a:lnTo>
                  <a:lnTo>
                    <a:pt x="758270" y="2260074"/>
                  </a:lnTo>
                  <a:lnTo>
                    <a:pt x="759064" y="2262192"/>
                  </a:lnTo>
                  <a:lnTo>
                    <a:pt x="760122" y="2266426"/>
                  </a:lnTo>
                  <a:lnTo>
                    <a:pt x="761710" y="2270660"/>
                  </a:lnTo>
                  <a:lnTo>
                    <a:pt x="762769" y="2275424"/>
                  </a:lnTo>
                  <a:lnTo>
                    <a:pt x="763828" y="2279923"/>
                  </a:lnTo>
                  <a:lnTo>
                    <a:pt x="763828" y="2282305"/>
                  </a:lnTo>
                  <a:lnTo>
                    <a:pt x="763828" y="2284686"/>
                  </a:lnTo>
                  <a:lnTo>
                    <a:pt x="763563" y="2287068"/>
                  </a:lnTo>
                  <a:lnTo>
                    <a:pt x="762769" y="2289979"/>
                  </a:lnTo>
                  <a:lnTo>
                    <a:pt x="761710" y="2292361"/>
                  </a:lnTo>
                  <a:lnTo>
                    <a:pt x="760387" y="2294743"/>
                  </a:lnTo>
                  <a:lnTo>
                    <a:pt x="758534" y="2297389"/>
                  </a:lnTo>
                  <a:lnTo>
                    <a:pt x="756152" y="2299771"/>
                  </a:lnTo>
                  <a:lnTo>
                    <a:pt x="753770" y="2302153"/>
                  </a:lnTo>
                  <a:lnTo>
                    <a:pt x="751653" y="2304800"/>
                  </a:lnTo>
                  <a:lnTo>
                    <a:pt x="747683" y="2310092"/>
                  </a:lnTo>
                  <a:lnTo>
                    <a:pt x="741595" y="2319620"/>
                  </a:lnTo>
                  <a:lnTo>
                    <a:pt x="738419" y="2323589"/>
                  </a:lnTo>
                  <a:lnTo>
                    <a:pt x="736831" y="2325177"/>
                  </a:lnTo>
                  <a:lnTo>
                    <a:pt x="735243" y="2326500"/>
                  </a:lnTo>
                  <a:lnTo>
                    <a:pt x="733391" y="2327824"/>
                  </a:lnTo>
                  <a:lnTo>
                    <a:pt x="731273" y="2328618"/>
                  </a:lnTo>
                  <a:lnTo>
                    <a:pt x="729156" y="2329412"/>
                  </a:lnTo>
                  <a:lnTo>
                    <a:pt x="726774" y="2329412"/>
                  </a:lnTo>
                  <a:lnTo>
                    <a:pt x="721216" y="2329412"/>
                  </a:lnTo>
                  <a:lnTo>
                    <a:pt x="715658" y="2328618"/>
                  </a:lnTo>
                  <a:lnTo>
                    <a:pt x="709571" y="2328088"/>
                  </a:lnTo>
                  <a:lnTo>
                    <a:pt x="703483" y="2328088"/>
                  </a:lnTo>
                  <a:lnTo>
                    <a:pt x="698190" y="2328353"/>
                  </a:lnTo>
                  <a:lnTo>
                    <a:pt x="695279" y="2328618"/>
                  </a:lnTo>
                  <a:lnTo>
                    <a:pt x="692897" y="2329412"/>
                  </a:lnTo>
                  <a:lnTo>
                    <a:pt x="690779" y="2330206"/>
                  </a:lnTo>
                  <a:lnTo>
                    <a:pt x="688927" y="2331529"/>
                  </a:lnTo>
                  <a:lnTo>
                    <a:pt x="687603" y="2332852"/>
                  </a:lnTo>
                  <a:lnTo>
                    <a:pt x="686280" y="2334704"/>
                  </a:lnTo>
                  <a:lnTo>
                    <a:pt x="685751" y="2336822"/>
                  </a:lnTo>
                  <a:lnTo>
                    <a:pt x="685486" y="2339203"/>
                  </a:lnTo>
                  <a:lnTo>
                    <a:pt x="685486" y="2342115"/>
                  </a:lnTo>
                  <a:lnTo>
                    <a:pt x="685751" y="2345026"/>
                  </a:lnTo>
                  <a:lnTo>
                    <a:pt x="686545" y="2347937"/>
                  </a:lnTo>
                  <a:lnTo>
                    <a:pt x="687603" y="2351377"/>
                  </a:lnTo>
                  <a:lnTo>
                    <a:pt x="689721" y="2357993"/>
                  </a:lnTo>
                  <a:lnTo>
                    <a:pt x="692367" y="2364874"/>
                  </a:lnTo>
                  <a:lnTo>
                    <a:pt x="694749" y="2371490"/>
                  </a:lnTo>
                  <a:lnTo>
                    <a:pt x="696602" y="2377842"/>
                  </a:lnTo>
                  <a:lnTo>
                    <a:pt x="696867" y="2380488"/>
                  </a:lnTo>
                  <a:lnTo>
                    <a:pt x="697131" y="2383399"/>
                  </a:lnTo>
                  <a:lnTo>
                    <a:pt x="697396" y="2388163"/>
                  </a:lnTo>
                  <a:lnTo>
                    <a:pt x="697661" y="2392397"/>
                  </a:lnTo>
                  <a:lnTo>
                    <a:pt x="697661" y="2396367"/>
                  </a:lnTo>
                  <a:lnTo>
                    <a:pt x="697661" y="2398484"/>
                  </a:lnTo>
                  <a:lnTo>
                    <a:pt x="697396" y="2400072"/>
                  </a:lnTo>
                  <a:lnTo>
                    <a:pt x="696867" y="2401660"/>
                  </a:lnTo>
                  <a:lnTo>
                    <a:pt x="696337" y="2403512"/>
                  </a:lnTo>
                  <a:lnTo>
                    <a:pt x="695014" y="2405100"/>
                  </a:lnTo>
                  <a:lnTo>
                    <a:pt x="693955" y="2406688"/>
                  </a:lnTo>
                  <a:lnTo>
                    <a:pt x="692103" y="2408276"/>
                  </a:lnTo>
                  <a:lnTo>
                    <a:pt x="689721" y="2409864"/>
                  </a:lnTo>
                  <a:lnTo>
                    <a:pt x="686809" y="2411452"/>
                  </a:lnTo>
                  <a:lnTo>
                    <a:pt x="683633" y="2412775"/>
                  </a:lnTo>
                  <a:lnTo>
                    <a:pt x="679928" y="2414363"/>
                  </a:lnTo>
                  <a:lnTo>
                    <a:pt x="675958" y="2415686"/>
                  </a:lnTo>
                  <a:lnTo>
                    <a:pt x="671459" y="2416480"/>
                  </a:lnTo>
                  <a:lnTo>
                    <a:pt x="667224" y="2417274"/>
                  </a:lnTo>
                  <a:lnTo>
                    <a:pt x="657961" y="2418862"/>
                  </a:lnTo>
                  <a:lnTo>
                    <a:pt x="648697" y="2419656"/>
                  </a:lnTo>
                  <a:lnTo>
                    <a:pt x="639963" y="2420450"/>
                  </a:lnTo>
                  <a:lnTo>
                    <a:pt x="632288" y="2420714"/>
                  </a:lnTo>
                  <a:lnTo>
                    <a:pt x="621701" y="2420979"/>
                  </a:lnTo>
                  <a:lnTo>
                    <a:pt x="618525" y="2420979"/>
                  </a:lnTo>
                  <a:lnTo>
                    <a:pt x="614820" y="2421508"/>
                  </a:lnTo>
                  <a:lnTo>
                    <a:pt x="611379" y="2422302"/>
                  </a:lnTo>
                  <a:lnTo>
                    <a:pt x="607674" y="2423096"/>
                  </a:lnTo>
                  <a:lnTo>
                    <a:pt x="603968" y="2423890"/>
                  </a:lnTo>
                  <a:lnTo>
                    <a:pt x="601057" y="2425213"/>
                  </a:lnTo>
                  <a:lnTo>
                    <a:pt x="598675" y="2426537"/>
                  </a:lnTo>
                  <a:lnTo>
                    <a:pt x="596822" y="2427595"/>
                  </a:lnTo>
                  <a:lnTo>
                    <a:pt x="594970" y="2428918"/>
                  </a:lnTo>
                  <a:lnTo>
                    <a:pt x="590206" y="2432094"/>
                  </a:lnTo>
                  <a:lnTo>
                    <a:pt x="585706" y="2435799"/>
                  </a:lnTo>
                  <a:lnTo>
                    <a:pt x="579884" y="2440033"/>
                  </a:lnTo>
                  <a:lnTo>
                    <a:pt x="574590" y="2445062"/>
                  </a:lnTo>
                  <a:lnTo>
                    <a:pt x="571944" y="2447708"/>
                  </a:lnTo>
                  <a:lnTo>
                    <a:pt x="569562" y="2450619"/>
                  </a:lnTo>
                  <a:lnTo>
                    <a:pt x="567974" y="2453266"/>
                  </a:lnTo>
                  <a:lnTo>
                    <a:pt x="566386" y="2455912"/>
                  </a:lnTo>
                  <a:lnTo>
                    <a:pt x="565327" y="2458559"/>
                  </a:lnTo>
                  <a:lnTo>
                    <a:pt x="565062" y="2461205"/>
                  </a:lnTo>
                  <a:lnTo>
                    <a:pt x="564533" y="2468086"/>
                  </a:lnTo>
                  <a:lnTo>
                    <a:pt x="563210" y="2477613"/>
                  </a:lnTo>
                  <a:lnTo>
                    <a:pt x="561622" y="2488728"/>
                  </a:lnTo>
                  <a:lnTo>
                    <a:pt x="559504" y="2501167"/>
                  </a:lnTo>
                  <a:lnTo>
                    <a:pt x="555270" y="2524455"/>
                  </a:lnTo>
                  <a:lnTo>
                    <a:pt x="551829" y="2539276"/>
                  </a:lnTo>
                  <a:lnTo>
                    <a:pt x="550770" y="2546156"/>
                  </a:lnTo>
                  <a:lnTo>
                    <a:pt x="548653" y="2557272"/>
                  </a:lnTo>
                  <a:lnTo>
                    <a:pt x="545477" y="2572092"/>
                  </a:lnTo>
                  <a:lnTo>
                    <a:pt x="542036" y="2589294"/>
                  </a:lnTo>
                  <a:lnTo>
                    <a:pt x="537272" y="2607554"/>
                  </a:lnTo>
                  <a:lnTo>
                    <a:pt x="534890" y="2616552"/>
                  </a:lnTo>
                  <a:lnTo>
                    <a:pt x="532243" y="2626079"/>
                  </a:lnTo>
                  <a:lnTo>
                    <a:pt x="529332" y="2634813"/>
                  </a:lnTo>
                  <a:lnTo>
                    <a:pt x="526156" y="2642752"/>
                  </a:lnTo>
                  <a:lnTo>
                    <a:pt x="522980" y="2650691"/>
                  </a:lnTo>
                  <a:lnTo>
                    <a:pt x="519539" y="2657572"/>
                  </a:lnTo>
                  <a:lnTo>
                    <a:pt x="515569" y="2665247"/>
                  </a:lnTo>
                  <a:lnTo>
                    <a:pt x="511599" y="2673980"/>
                  </a:lnTo>
                  <a:lnTo>
                    <a:pt x="501542" y="2695681"/>
                  </a:lnTo>
                  <a:lnTo>
                    <a:pt x="490691" y="2720558"/>
                  </a:lnTo>
                  <a:lnTo>
                    <a:pt x="479839" y="2746493"/>
                  </a:lnTo>
                  <a:lnTo>
                    <a:pt x="469782" y="2771899"/>
                  </a:lnTo>
                  <a:lnTo>
                    <a:pt x="461313" y="2794129"/>
                  </a:lnTo>
                  <a:lnTo>
                    <a:pt x="455490" y="2811331"/>
                  </a:lnTo>
                  <a:lnTo>
                    <a:pt x="453373" y="2817418"/>
                  </a:lnTo>
                  <a:lnTo>
                    <a:pt x="452314" y="2821653"/>
                  </a:lnTo>
                  <a:lnTo>
                    <a:pt x="451785" y="2824828"/>
                  </a:lnTo>
                  <a:lnTo>
                    <a:pt x="450461" y="2829327"/>
                  </a:lnTo>
                  <a:lnTo>
                    <a:pt x="447550" y="2839913"/>
                  </a:lnTo>
                  <a:lnTo>
                    <a:pt x="439081" y="2865848"/>
                  </a:lnTo>
                  <a:lnTo>
                    <a:pt x="435111" y="2879610"/>
                  </a:lnTo>
                  <a:lnTo>
                    <a:pt x="431670" y="2891784"/>
                  </a:lnTo>
                  <a:lnTo>
                    <a:pt x="430082" y="2897606"/>
                  </a:lnTo>
                  <a:lnTo>
                    <a:pt x="429288" y="2902634"/>
                  </a:lnTo>
                  <a:lnTo>
                    <a:pt x="428229" y="2906869"/>
                  </a:lnTo>
                  <a:lnTo>
                    <a:pt x="428229" y="2910309"/>
                  </a:lnTo>
                  <a:lnTo>
                    <a:pt x="427964" y="2913485"/>
                  </a:lnTo>
                  <a:lnTo>
                    <a:pt x="427700" y="2916925"/>
                  </a:lnTo>
                  <a:lnTo>
                    <a:pt x="426376" y="2924070"/>
                  </a:lnTo>
                  <a:lnTo>
                    <a:pt x="425053" y="2932010"/>
                  </a:lnTo>
                  <a:lnTo>
                    <a:pt x="423200" y="2939420"/>
                  </a:lnTo>
                  <a:lnTo>
                    <a:pt x="421348" y="2947359"/>
                  </a:lnTo>
                  <a:lnTo>
                    <a:pt x="420024" y="2954505"/>
                  </a:lnTo>
                  <a:lnTo>
                    <a:pt x="419760" y="2957945"/>
                  </a:lnTo>
                  <a:lnTo>
                    <a:pt x="419495" y="2961121"/>
                  </a:lnTo>
                  <a:lnTo>
                    <a:pt x="419760" y="2964297"/>
                  </a:lnTo>
                  <a:lnTo>
                    <a:pt x="420024" y="2966943"/>
                  </a:lnTo>
                  <a:lnTo>
                    <a:pt x="420818" y="2971971"/>
                  </a:lnTo>
                  <a:lnTo>
                    <a:pt x="421348" y="2977529"/>
                  </a:lnTo>
                  <a:lnTo>
                    <a:pt x="421348" y="2988115"/>
                  </a:lnTo>
                  <a:lnTo>
                    <a:pt x="421612" y="2998171"/>
                  </a:lnTo>
                  <a:lnTo>
                    <a:pt x="421877" y="3003200"/>
                  </a:lnTo>
                  <a:lnTo>
                    <a:pt x="422936" y="3007434"/>
                  </a:lnTo>
                  <a:lnTo>
                    <a:pt x="423465" y="3009551"/>
                  </a:lnTo>
                  <a:lnTo>
                    <a:pt x="424259" y="3011933"/>
                  </a:lnTo>
                  <a:lnTo>
                    <a:pt x="427435" y="3017226"/>
                  </a:lnTo>
                  <a:lnTo>
                    <a:pt x="430611" y="3023048"/>
                  </a:lnTo>
                  <a:lnTo>
                    <a:pt x="434581" y="3028606"/>
                  </a:lnTo>
                  <a:lnTo>
                    <a:pt x="441198" y="3038397"/>
                  </a:lnTo>
                  <a:lnTo>
                    <a:pt x="444374" y="3042367"/>
                  </a:lnTo>
                  <a:lnTo>
                    <a:pt x="527744" y="3138963"/>
                  </a:lnTo>
                  <a:lnTo>
                    <a:pt x="582530" y="3162516"/>
                  </a:lnTo>
                  <a:lnTo>
                    <a:pt x="621701" y="3179718"/>
                  </a:lnTo>
                  <a:lnTo>
                    <a:pt x="636258" y="3186334"/>
                  </a:lnTo>
                  <a:lnTo>
                    <a:pt x="640757" y="3188716"/>
                  </a:lnTo>
                  <a:lnTo>
                    <a:pt x="643404" y="3190039"/>
                  </a:lnTo>
                  <a:lnTo>
                    <a:pt x="646315" y="3192421"/>
                  </a:lnTo>
                  <a:lnTo>
                    <a:pt x="648962" y="3195068"/>
                  </a:lnTo>
                  <a:lnTo>
                    <a:pt x="651079" y="3198243"/>
                  </a:lnTo>
                  <a:lnTo>
                    <a:pt x="652667" y="3201155"/>
                  </a:lnTo>
                  <a:lnTo>
                    <a:pt x="653461" y="3204595"/>
                  </a:lnTo>
                  <a:lnTo>
                    <a:pt x="653461" y="3206183"/>
                  </a:lnTo>
                  <a:lnTo>
                    <a:pt x="653461" y="3207771"/>
                  </a:lnTo>
                  <a:lnTo>
                    <a:pt x="653461" y="3209623"/>
                  </a:lnTo>
                  <a:lnTo>
                    <a:pt x="652932" y="3211211"/>
                  </a:lnTo>
                  <a:lnTo>
                    <a:pt x="652138" y="3212534"/>
                  </a:lnTo>
                  <a:lnTo>
                    <a:pt x="651344" y="3214122"/>
                  </a:lnTo>
                  <a:lnTo>
                    <a:pt x="650021" y="3215975"/>
                  </a:lnTo>
                  <a:lnTo>
                    <a:pt x="648433" y="3217298"/>
                  </a:lnTo>
                  <a:lnTo>
                    <a:pt x="646051" y="3218621"/>
                  </a:lnTo>
                  <a:lnTo>
                    <a:pt x="642875" y="3220209"/>
                  </a:lnTo>
                  <a:lnTo>
                    <a:pt x="636258" y="3222855"/>
                  </a:lnTo>
                  <a:lnTo>
                    <a:pt x="628318" y="3225502"/>
                  </a:lnTo>
                  <a:lnTo>
                    <a:pt x="620378" y="3227354"/>
                  </a:lnTo>
                  <a:lnTo>
                    <a:pt x="612173" y="3229207"/>
                  </a:lnTo>
                  <a:lnTo>
                    <a:pt x="604233" y="3230001"/>
                  </a:lnTo>
                  <a:lnTo>
                    <a:pt x="597616" y="3230266"/>
                  </a:lnTo>
                  <a:lnTo>
                    <a:pt x="587824" y="3230266"/>
                  </a:lnTo>
                  <a:lnTo>
                    <a:pt x="571679" y="3229736"/>
                  </a:lnTo>
                  <a:lnTo>
                    <a:pt x="529861" y="3227619"/>
                  </a:lnTo>
                  <a:lnTo>
                    <a:pt x="488573" y="3225767"/>
                  </a:lnTo>
                  <a:lnTo>
                    <a:pt x="466077" y="3225237"/>
                  </a:lnTo>
                  <a:lnTo>
                    <a:pt x="463430" y="3224973"/>
                  </a:lnTo>
                  <a:lnTo>
                    <a:pt x="461048" y="3224443"/>
                  </a:lnTo>
                  <a:lnTo>
                    <a:pt x="455490" y="3222591"/>
                  </a:lnTo>
                  <a:lnTo>
                    <a:pt x="449138" y="3220209"/>
                  </a:lnTo>
                  <a:lnTo>
                    <a:pt x="443051" y="3217033"/>
                  </a:lnTo>
                  <a:lnTo>
                    <a:pt x="432464" y="3211476"/>
                  </a:lnTo>
                  <a:lnTo>
                    <a:pt x="428229" y="3209094"/>
                  </a:lnTo>
                  <a:lnTo>
                    <a:pt x="434052" y="3238470"/>
                  </a:lnTo>
                  <a:lnTo>
                    <a:pt x="438551" y="3261229"/>
                  </a:lnTo>
                  <a:lnTo>
                    <a:pt x="441463" y="3276314"/>
                  </a:lnTo>
                  <a:lnTo>
                    <a:pt x="442257" y="3278431"/>
                  </a:lnTo>
                  <a:lnTo>
                    <a:pt x="442521" y="3281342"/>
                  </a:lnTo>
                  <a:lnTo>
                    <a:pt x="442786" y="3288223"/>
                  </a:lnTo>
                  <a:lnTo>
                    <a:pt x="442521" y="3296692"/>
                  </a:lnTo>
                  <a:lnTo>
                    <a:pt x="442257" y="3305425"/>
                  </a:lnTo>
                  <a:lnTo>
                    <a:pt x="440933" y="3314158"/>
                  </a:lnTo>
                  <a:lnTo>
                    <a:pt x="439610" y="3322098"/>
                  </a:lnTo>
                  <a:lnTo>
                    <a:pt x="439081" y="3325273"/>
                  </a:lnTo>
                  <a:lnTo>
                    <a:pt x="438287" y="3328449"/>
                  </a:lnTo>
                  <a:lnTo>
                    <a:pt x="437228" y="3330831"/>
                  </a:lnTo>
                  <a:lnTo>
                    <a:pt x="436434" y="3332683"/>
                  </a:lnTo>
                  <a:lnTo>
                    <a:pt x="434846" y="3334271"/>
                  </a:lnTo>
                  <a:lnTo>
                    <a:pt x="433522" y="3336124"/>
                  </a:lnTo>
                  <a:lnTo>
                    <a:pt x="428758" y="3340358"/>
                  </a:lnTo>
                  <a:lnTo>
                    <a:pt x="423200" y="3344857"/>
                  </a:lnTo>
                  <a:lnTo>
                    <a:pt x="417113" y="3349356"/>
                  </a:lnTo>
                  <a:lnTo>
                    <a:pt x="410761" y="3353855"/>
                  </a:lnTo>
                  <a:lnTo>
                    <a:pt x="404674" y="3357560"/>
                  </a:lnTo>
                  <a:lnTo>
                    <a:pt x="399645" y="3360736"/>
                  </a:lnTo>
                  <a:lnTo>
                    <a:pt x="395940" y="3362059"/>
                  </a:lnTo>
                  <a:lnTo>
                    <a:pt x="387470" y="3364441"/>
                  </a:lnTo>
                  <a:lnTo>
                    <a:pt x="376619" y="3367352"/>
                  </a:lnTo>
                  <a:lnTo>
                    <a:pt x="363650" y="3370263"/>
                  </a:lnTo>
                  <a:lnTo>
                    <a:pt x="343271" y="3363118"/>
                  </a:lnTo>
                  <a:lnTo>
                    <a:pt x="326067" y="3356766"/>
                  </a:lnTo>
                  <a:lnTo>
                    <a:pt x="312569" y="3351473"/>
                  </a:lnTo>
                  <a:lnTo>
                    <a:pt x="309923" y="3350415"/>
                  </a:lnTo>
                  <a:lnTo>
                    <a:pt x="307011" y="3348827"/>
                  </a:lnTo>
                  <a:lnTo>
                    <a:pt x="301453" y="3345122"/>
                  </a:lnTo>
                  <a:lnTo>
                    <a:pt x="295366" y="3341152"/>
                  </a:lnTo>
                  <a:lnTo>
                    <a:pt x="289279" y="3335859"/>
                  </a:lnTo>
                  <a:lnTo>
                    <a:pt x="283985" y="3330831"/>
                  </a:lnTo>
                  <a:lnTo>
                    <a:pt x="278692" y="3325538"/>
                  </a:lnTo>
                  <a:lnTo>
                    <a:pt x="274722" y="3320774"/>
                  </a:lnTo>
                  <a:lnTo>
                    <a:pt x="273399" y="3318657"/>
                  </a:lnTo>
                  <a:lnTo>
                    <a:pt x="272075" y="3316540"/>
                  </a:lnTo>
                  <a:lnTo>
                    <a:pt x="271281" y="3314423"/>
                  </a:lnTo>
                  <a:lnTo>
                    <a:pt x="270223" y="3311776"/>
                  </a:lnTo>
                  <a:lnTo>
                    <a:pt x="269164" y="3306484"/>
                  </a:lnTo>
                  <a:lnTo>
                    <a:pt x="268105" y="3300132"/>
                  </a:lnTo>
                  <a:lnTo>
                    <a:pt x="267841" y="3293781"/>
                  </a:lnTo>
                  <a:lnTo>
                    <a:pt x="267841" y="3287164"/>
                  </a:lnTo>
                  <a:lnTo>
                    <a:pt x="267841" y="3281078"/>
                  </a:lnTo>
                  <a:lnTo>
                    <a:pt x="268635" y="3275255"/>
                  </a:lnTo>
                  <a:lnTo>
                    <a:pt x="269429" y="3270756"/>
                  </a:lnTo>
                  <a:lnTo>
                    <a:pt x="291131" y="3187658"/>
                  </a:lnTo>
                  <a:lnTo>
                    <a:pt x="296425" y="3157753"/>
                  </a:lnTo>
                  <a:lnTo>
                    <a:pt x="288485" y="3138963"/>
                  </a:lnTo>
                  <a:lnTo>
                    <a:pt x="282927" y="3155106"/>
                  </a:lnTo>
                  <a:lnTo>
                    <a:pt x="272075" y="3157753"/>
                  </a:lnTo>
                  <a:lnTo>
                    <a:pt x="270223" y="3155106"/>
                  </a:lnTo>
                  <a:lnTo>
                    <a:pt x="265988" y="3147696"/>
                  </a:lnTo>
                  <a:lnTo>
                    <a:pt x="263341" y="3142932"/>
                  </a:lnTo>
                  <a:lnTo>
                    <a:pt x="260959" y="3137640"/>
                  </a:lnTo>
                  <a:lnTo>
                    <a:pt x="258313" y="3131553"/>
                  </a:lnTo>
                  <a:lnTo>
                    <a:pt x="256195" y="3125466"/>
                  </a:lnTo>
                  <a:lnTo>
                    <a:pt x="253813" y="3119114"/>
                  </a:lnTo>
                  <a:lnTo>
                    <a:pt x="250902" y="3112498"/>
                  </a:lnTo>
                  <a:lnTo>
                    <a:pt x="248255" y="3105617"/>
                  </a:lnTo>
                  <a:lnTo>
                    <a:pt x="245079" y="3099001"/>
                  </a:lnTo>
                  <a:lnTo>
                    <a:pt x="241639" y="3092914"/>
                  </a:lnTo>
                  <a:lnTo>
                    <a:pt x="238463" y="3088151"/>
                  </a:lnTo>
                  <a:lnTo>
                    <a:pt x="236610" y="3086034"/>
                  </a:lnTo>
                  <a:lnTo>
                    <a:pt x="235022" y="3084446"/>
                  </a:lnTo>
                  <a:lnTo>
                    <a:pt x="233169" y="3083387"/>
                  </a:lnTo>
                  <a:lnTo>
                    <a:pt x="231846" y="3082593"/>
                  </a:lnTo>
                  <a:lnTo>
                    <a:pt x="230258" y="3081799"/>
                  </a:lnTo>
                  <a:lnTo>
                    <a:pt x="228670" y="3081270"/>
                  </a:lnTo>
                  <a:lnTo>
                    <a:pt x="227611" y="3079947"/>
                  </a:lnTo>
                  <a:lnTo>
                    <a:pt x="226023" y="3078624"/>
                  </a:lnTo>
                  <a:lnTo>
                    <a:pt x="223376" y="3075448"/>
                  </a:lnTo>
                  <a:lnTo>
                    <a:pt x="221259" y="3071743"/>
                  </a:lnTo>
                  <a:lnTo>
                    <a:pt x="219406" y="3067508"/>
                  </a:lnTo>
                  <a:lnTo>
                    <a:pt x="218877" y="3065127"/>
                  </a:lnTo>
                  <a:lnTo>
                    <a:pt x="218083" y="3062745"/>
                  </a:lnTo>
                  <a:lnTo>
                    <a:pt x="217818" y="3060363"/>
                  </a:lnTo>
                  <a:lnTo>
                    <a:pt x="217818" y="3057981"/>
                  </a:lnTo>
                  <a:lnTo>
                    <a:pt x="218083" y="3055599"/>
                  </a:lnTo>
                  <a:lnTo>
                    <a:pt x="218348" y="3052953"/>
                  </a:lnTo>
                  <a:lnTo>
                    <a:pt x="219406" y="3050042"/>
                  </a:lnTo>
                  <a:lnTo>
                    <a:pt x="220465" y="3046601"/>
                  </a:lnTo>
                  <a:lnTo>
                    <a:pt x="224435" y="3038133"/>
                  </a:lnTo>
                  <a:lnTo>
                    <a:pt x="229993" y="3028341"/>
                  </a:lnTo>
                  <a:lnTo>
                    <a:pt x="235551" y="3018549"/>
                  </a:lnTo>
                  <a:lnTo>
                    <a:pt x="245873" y="3001082"/>
                  </a:lnTo>
                  <a:lnTo>
                    <a:pt x="250637" y="2993672"/>
                  </a:lnTo>
                  <a:lnTo>
                    <a:pt x="272075" y="2971971"/>
                  </a:lnTo>
                  <a:lnTo>
                    <a:pt x="273663" y="2967737"/>
                  </a:lnTo>
                  <a:lnTo>
                    <a:pt x="275251" y="2962973"/>
                  </a:lnTo>
                  <a:lnTo>
                    <a:pt x="276575" y="2956887"/>
                  </a:lnTo>
                  <a:lnTo>
                    <a:pt x="277633" y="2950535"/>
                  </a:lnTo>
                  <a:lnTo>
                    <a:pt x="277898" y="2947359"/>
                  </a:lnTo>
                  <a:lnTo>
                    <a:pt x="277898" y="2943919"/>
                  </a:lnTo>
                  <a:lnTo>
                    <a:pt x="277633" y="2940743"/>
                  </a:lnTo>
                  <a:lnTo>
                    <a:pt x="277369" y="2937567"/>
                  </a:lnTo>
                  <a:lnTo>
                    <a:pt x="276310" y="2934656"/>
                  </a:lnTo>
                  <a:lnTo>
                    <a:pt x="274722" y="2932010"/>
                  </a:lnTo>
                  <a:lnTo>
                    <a:pt x="273134" y="2928040"/>
                  </a:lnTo>
                  <a:lnTo>
                    <a:pt x="270752" y="2921689"/>
                  </a:lnTo>
                  <a:lnTo>
                    <a:pt x="267841" y="2913220"/>
                  </a:lnTo>
                  <a:lnTo>
                    <a:pt x="264665" y="2902634"/>
                  </a:lnTo>
                  <a:lnTo>
                    <a:pt x="256989" y="2877757"/>
                  </a:lnTo>
                  <a:lnTo>
                    <a:pt x="249049" y="2848382"/>
                  </a:lnTo>
                  <a:lnTo>
                    <a:pt x="240845" y="2817948"/>
                  </a:lnTo>
                  <a:lnTo>
                    <a:pt x="232905" y="2788043"/>
                  </a:lnTo>
                  <a:lnTo>
                    <a:pt x="226023" y="2761578"/>
                  </a:lnTo>
                  <a:lnTo>
                    <a:pt x="221259" y="2740936"/>
                  </a:lnTo>
                  <a:lnTo>
                    <a:pt x="216495" y="2709443"/>
                  </a:lnTo>
                  <a:lnTo>
                    <a:pt x="211731" y="2676627"/>
                  </a:lnTo>
                  <a:lnTo>
                    <a:pt x="206702" y="2637988"/>
                  </a:lnTo>
                  <a:lnTo>
                    <a:pt x="201674" y="2598292"/>
                  </a:lnTo>
                  <a:lnTo>
                    <a:pt x="197439" y="2561771"/>
                  </a:lnTo>
                  <a:lnTo>
                    <a:pt x="195586" y="2545892"/>
                  </a:lnTo>
                  <a:lnTo>
                    <a:pt x="194792" y="2532395"/>
                  </a:lnTo>
                  <a:lnTo>
                    <a:pt x="193998" y="2522074"/>
                  </a:lnTo>
                  <a:lnTo>
                    <a:pt x="193998" y="2518104"/>
                  </a:lnTo>
                  <a:lnTo>
                    <a:pt x="194263" y="2514928"/>
                  </a:lnTo>
                  <a:lnTo>
                    <a:pt x="197174" y="2487934"/>
                  </a:lnTo>
                  <a:lnTo>
                    <a:pt x="198498" y="2471262"/>
                  </a:lnTo>
                  <a:lnTo>
                    <a:pt x="199821" y="2454060"/>
                  </a:lnTo>
                  <a:lnTo>
                    <a:pt x="200880" y="2437916"/>
                  </a:lnTo>
                  <a:lnTo>
                    <a:pt x="201409" y="2423890"/>
                  </a:lnTo>
                  <a:lnTo>
                    <a:pt x="201409" y="2418068"/>
                  </a:lnTo>
                  <a:lnTo>
                    <a:pt x="200880" y="2413040"/>
                  </a:lnTo>
                  <a:lnTo>
                    <a:pt x="200350" y="2409599"/>
                  </a:lnTo>
                  <a:lnTo>
                    <a:pt x="200086" y="2408276"/>
                  </a:lnTo>
                  <a:lnTo>
                    <a:pt x="199556" y="2407482"/>
                  </a:lnTo>
                  <a:lnTo>
                    <a:pt x="197439" y="2404306"/>
                  </a:lnTo>
                  <a:lnTo>
                    <a:pt x="194792" y="2401660"/>
                  </a:lnTo>
                  <a:lnTo>
                    <a:pt x="189499" y="2396367"/>
                  </a:lnTo>
                  <a:lnTo>
                    <a:pt x="187117" y="2393456"/>
                  </a:lnTo>
                  <a:lnTo>
                    <a:pt x="185264" y="2390545"/>
                  </a:lnTo>
                  <a:lnTo>
                    <a:pt x="184470" y="2388692"/>
                  </a:lnTo>
                  <a:lnTo>
                    <a:pt x="183941" y="2386840"/>
                  </a:lnTo>
                  <a:lnTo>
                    <a:pt x="183412" y="2384987"/>
                  </a:lnTo>
                  <a:lnTo>
                    <a:pt x="183412" y="2383399"/>
                  </a:lnTo>
                  <a:lnTo>
                    <a:pt x="183941" y="2373607"/>
                  </a:lnTo>
                  <a:lnTo>
                    <a:pt x="183941" y="2368315"/>
                  </a:lnTo>
                  <a:lnTo>
                    <a:pt x="183412" y="2362228"/>
                  </a:lnTo>
                  <a:lnTo>
                    <a:pt x="182618" y="2356405"/>
                  </a:lnTo>
                  <a:lnTo>
                    <a:pt x="182088" y="2353494"/>
                  </a:lnTo>
                  <a:lnTo>
                    <a:pt x="181030" y="2350848"/>
                  </a:lnTo>
                  <a:lnTo>
                    <a:pt x="180236" y="2347672"/>
                  </a:lnTo>
                  <a:lnTo>
                    <a:pt x="178648" y="2345026"/>
                  </a:lnTo>
                  <a:lnTo>
                    <a:pt x="177060" y="2342644"/>
                  </a:lnTo>
                  <a:lnTo>
                    <a:pt x="175472" y="2340262"/>
                  </a:lnTo>
                  <a:lnTo>
                    <a:pt x="172296" y="2336822"/>
                  </a:lnTo>
                  <a:lnTo>
                    <a:pt x="169384" y="2333911"/>
                  </a:lnTo>
                  <a:lnTo>
                    <a:pt x="166208" y="2331529"/>
                  </a:lnTo>
                  <a:lnTo>
                    <a:pt x="163562" y="2329412"/>
                  </a:lnTo>
                  <a:lnTo>
                    <a:pt x="160650" y="2327559"/>
                  </a:lnTo>
                  <a:lnTo>
                    <a:pt x="158268" y="2325971"/>
                  </a:lnTo>
                  <a:lnTo>
                    <a:pt x="152975" y="2323589"/>
                  </a:lnTo>
                  <a:lnTo>
                    <a:pt x="149270" y="2322531"/>
                  </a:lnTo>
                  <a:lnTo>
                    <a:pt x="145829" y="2321472"/>
                  </a:lnTo>
                  <a:lnTo>
                    <a:pt x="143182" y="2321472"/>
                  </a:lnTo>
                  <a:lnTo>
                    <a:pt x="136301" y="2319355"/>
                  </a:lnTo>
                  <a:lnTo>
                    <a:pt x="129155" y="2317503"/>
                  </a:lnTo>
                  <a:lnTo>
                    <a:pt x="120685" y="2316179"/>
                  </a:lnTo>
                  <a:lnTo>
                    <a:pt x="116715" y="2315121"/>
                  </a:lnTo>
                  <a:lnTo>
                    <a:pt x="112481" y="2314856"/>
                  </a:lnTo>
                  <a:lnTo>
                    <a:pt x="108246" y="2314591"/>
                  </a:lnTo>
                  <a:lnTo>
                    <a:pt x="104541" y="2314591"/>
                  </a:lnTo>
                  <a:lnTo>
                    <a:pt x="101100" y="2314856"/>
                  </a:lnTo>
                  <a:lnTo>
                    <a:pt x="98189" y="2315650"/>
                  </a:lnTo>
                  <a:lnTo>
                    <a:pt x="96865" y="2316444"/>
                  </a:lnTo>
                  <a:lnTo>
                    <a:pt x="96071" y="2316973"/>
                  </a:lnTo>
                  <a:lnTo>
                    <a:pt x="95277" y="2317767"/>
                  </a:lnTo>
                  <a:lnTo>
                    <a:pt x="94483" y="2318826"/>
                  </a:lnTo>
                  <a:lnTo>
                    <a:pt x="93689" y="2320678"/>
                  </a:lnTo>
                  <a:lnTo>
                    <a:pt x="92101" y="2322531"/>
                  </a:lnTo>
                  <a:lnTo>
                    <a:pt x="90249" y="2324119"/>
                  </a:lnTo>
                  <a:lnTo>
                    <a:pt x="88661" y="2325971"/>
                  </a:lnTo>
                  <a:lnTo>
                    <a:pt x="86543" y="2327559"/>
                  </a:lnTo>
                  <a:lnTo>
                    <a:pt x="84161" y="2328618"/>
                  </a:lnTo>
                  <a:lnTo>
                    <a:pt x="81515" y="2329676"/>
                  </a:lnTo>
                  <a:lnTo>
                    <a:pt x="78868" y="2330470"/>
                  </a:lnTo>
                  <a:lnTo>
                    <a:pt x="76221" y="2330735"/>
                  </a:lnTo>
                  <a:lnTo>
                    <a:pt x="73575" y="2331264"/>
                  </a:lnTo>
                  <a:lnTo>
                    <a:pt x="70663" y="2330735"/>
                  </a:lnTo>
                  <a:lnTo>
                    <a:pt x="67752" y="2330470"/>
                  </a:lnTo>
                  <a:lnTo>
                    <a:pt x="65105" y="2329412"/>
                  </a:lnTo>
                  <a:lnTo>
                    <a:pt x="62459" y="2328088"/>
                  </a:lnTo>
                  <a:lnTo>
                    <a:pt x="59547" y="2326236"/>
                  </a:lnTo>
                  <a:lnTo>
                    <a:pt x="56901" y="2323854"/>
                  </a:lnTo>
                  <a:lnTo>
                    <a:pt x="51078" y="2318296"/>
                  </a:lnTo>
                  <a:lnTo>
                    <a:pt x="44461" y="2310622"/>
                  </a:lnTo>
                  <a:lnTo>
                    <a:pt x="37051" y="2302153"/>
                  </a:lnTo>
                  <a:lnTo>
                    <a:pt x="29375" y="2292890"/>
                  </a:lnTo>
                  <a:lnTo>
                    <a:pt x="25935" y="2288127"/>
                  </a:lnTo>
                  <a:lnTo>
                    <a:pt x="22494" y="2282834"/>
                  </a:lnTo>
                  <a:lnTo>
                    <a:pt x="19582" y="2278070"/>
                  </a:lnTo>
                  <a:lnTo>
                    <a:pt x="16406" y="2273307"/>
                  </a:lnTo>
                  <a:lnTo>
                    <a:pt x="14024" y="2268808"/>
                  </a:lnTo>
                  <a:lnTo>
                    <a:pt x="12172" y="2264044"/>
                  </a:lnTo>
                  <a:lnTo>
                    <a:pt x="10848" y="2259810"/>
                  </a:lnTo>
                  <a:lnTo>
                    <a:pt x="9790" y="2255575"/>
                  </a:lnTo>
                  <a:lnTo>
                    <a:pt x="9525" y="2251606"/>
                  </a:lnTo>
                  <a:lnTo>
                    <a:pt x="9790" y="2247107"/>
                  </a:lnTo>
                  <a:lnTo>
                    <a:pt x="10054" y="2242343"/>
                  </a:lnTo>
                  <a:lnTo>
                    <a:pt x="10848" y="2237050"/>
                  </a:lnTo>
                  <a:lnTo>
                    <a:pt x="11642" y="2231757"/>
                  </a:lnTo>
                  <a:lnTo>
                    <a:pt x="12966" y="2225935"/>
                  </a:lnTo>
                  <a:lnTo>
                    <a:pt x="14289" y="2220113"/>
                  </a:lnTo>
                  <a:lnTo>
                    <a:pt x="16142" y="2214555"/>
                  </a:lnTo>
                  <a:lnTo>
                    <a:pt x="17994" y="2208998"/>
                  </a:lnTo>
                  <a:lnTo>
                    <a:pt x="19847" y="2203705"/>
                  </a:lnTo>
                  <a:lnTo>
                    <a:pt x="22229" y="2198412"/>
                  </a:lnTo>
                  <a:lnTo>
                    <a:pt x="24347" y="2193648"/>
                  </a:lnTo>
                  <a:lnTo>
                    <a:pt x="26729" y="2189414"/>
                  </a:lnTo>
                  <a:lnTo>
                    <a:pt x="29111" y="2185444"/>
                  </a:lnTo>
                  <a:lnTo>
                    <a:pt x="31493" y="2182533"/>
                  </a:lnTo>
                  <a:lnTo>
                    <a:pt x="33875" y="2180151"/>
                  </a:lnTo>
                  <a:lnTo>
                    <a:pt x="39168" y="2175917"/>
                  </a:lnTo>
                  <a:lnTo>
                    <a:pt x="43932" y="2171418"/>
                  </a:lnTo>
                  <a:lnTo>
                    <a:pt x="48167" y="2166654"/>
                  </a:lnTo>
                  <a:lnTo>
                    <a:pt x="52137" y="2161626"/>
                  </a:lnTo>
                  <a:lnTo>
                    <a:pt x="55048" y="2156598"/>
                  </a:lnTo>
                  <a:lnTo>
                    <a:pt x="56636" y="2153951"/>
                  </a:lnTo>
                  <a:lnTo>
                    <a:pt x="57430" y="2151570"/>
                  </a:lnTo>
                  <a:lnTo>
                    <a:pt x="58489" y="2148659"/>
                  </a:lnTo>
                  <a:lnTo>
                    <a:pt x="59283" y="2146012"/>
                  </a:lnTo>
                  <a:lnTo>
                    <a:pt x="59547" y="2143630"/>
                  </a:lnTo>
                  <a:lnTo>
                    <a:pt x="59547" y="2141248"/>
                  </a:lnTo>
                  <a:lnTo>
                    <a:pt x="60341" y="2137014"/>
                  </a:lnTo>
                  <a:lnTo>
                    <a:pt x="61135" y="2129604"/>
                  </a:lnTo>
                  <a:lnTo>
                    <a:pt x="64841" y="2107109"/>
                  </a:lnTo>
                  <a:lnTo>
                    <a:pt x="69605" y="2077734"/>
                  </a:lnTo>
                  <a:lnTo>
                    <a:pt x="74898" y="2044653"/>
                  </a:lnTo>
                  <a:lnTo>
                    <a:pt x="79927" y="2011837"/>
                  </a:lnTo>
                  <a:lnTo>
                    <a:pt x="82044" y="1996487"/>
                  </a:lnTo>
                  <a:lnTo>
                    <a:pt x="83367" y="1982726"/>
                  </a:lnTo>
                  <a:lnTo>
                    <a:pt x="84691" y="1970552"/>
                  </a:lnTo>
                  <a:lnTo>
                    <a:pt x="85220" y="1961025"/>
                  </a:lnTo>
                  <a:lnTo>
                    <a:pt x="85220" y="1957055"/>
                  </a:lnTo>
                  <a:lnTo>
                    <a:pt x="84955" y="1954144"/>
                  </a:lnTo>
                  <a:lnTo>
                    <a:pt x="84691" y="1951498"/>
                  </a:lnTo>
                  <a:lnTo>
                    <a:pt x="84161" y="1950174"/>
                  </a:lnTo>
                  <a:lnTo>
                    <a:pt x="82309" y="1948322"/>
                  </a:lnTo>
                  <a:lnTo>
                    <a:pt x="80721" y="1946734"/>
                  </a:lnTo>
                  <a:lnTo>
                    <a:pt x="78603" y="1945675"/>
                  </a:lnTo>
                  <a:lnTo>
                    <a:pt x="76486" y="1944617"/>
                  </a:lnTo>
                  <a:lnTo>
                    <a:pt x="72251" y="1942764"/>
                  </a:lnTo>
                  <a:lnTo>
                    <a:pt x="67752" y="1940647"/>
                  </a:lnTo>
                  <a:lnTo>
                    <a:pt x="65635" y="1939324"/>
                  </a:lnTo>
                  <a:lnTo>
                    <a:pt x="63253" y="1937736"/>
                  </a:lnTo>
                  <a:lnTo>
                    <a:pt x="61135" y="1935354"/>
                  </a:lnTo>
                  <a:lnTo>
                    <a:pt x="59018" y="1932972"/>
                  </a:lnTo>
                  <a:lnTo>
                    <a:pt x="56901" y="1929532"/>
                  </a:lnTo>
                  <a:lnTo>
                    <a:pt x="55048" y="1925298"/>
                  </a:lnTo>
                  <a:lnTo>
                    <a:pt x="53195" y="1920799"/>
                  </a:lnTo>
                  <a:lnTo>
                    <a:pt x="51607" y="1915241"/>
                  </a:lnTo>
                  <a:lnTo>
                    <a:pt x="50813" y="1912065"/>
                  </a:lnTo>
                  <a:lnTo>
                    <a:pt x="50284" y="1908625"/>
                  </a:lnTo>
                  <a:lnTo>
                    <a:pt x="49755" y="1900156"/>
                  </a:lnTo>
                  <a:lnTo>
                    <a:pt x="49755" y="1890629"/>
                  </a:lnTo>
                  <a:lnTo>
                    <a:pt x="50019" y="1880043"/>
                  </a:lnTo>
                  <a:lnTo>
                    <a:pt x="50284" y="1868928"/>
                  </a:lnTo>
                  <a:lnTo>
                    <a:pt x="51078" y="1857548"/>
                  </a:lnTo>
                  <a:lnTo>
                    <a:pt x="53195" y="1833466"/>
                  </a:lnTo>
                  <a:lnTo>
                    <a:pt x="55577" y="1810177"/>
                  </a:lnTo>
                  <a:lnTo>
                    <a:pt x="57430" y="1789005"/>
                  </a:lnTo>
                  <a:lnTo>
                    <a:pt x="57695" y="1780272"/>
                  </a:lnTo>
                  <a:lnTo>
                    <a:pt x="58224" y="1772597"/>
                  </a:lnTo>
                  <a:lnTo>
                    <a:pt x="57695" y="1766246"/>
                  </a:lnTo>
                  <a:lnTo>
                    <a:pt x="57430" y="1763864"/>
                  </a:lnTo>
                  <a:lnTo>
                    <a:pt x="56901" y="1762011"/>
                  </a:lnTo>
                  <a:lnTo>
                    <a:pt x="54783" y="1755395"/>
                  </a:lnTo>
                  <a:lnTo>
                    <a:pt x="52666" y="1749838"/>
                  </a:lnTo>
                  <a:lnTo>
                    <a:pt x="48431" y="1740575"/>
                  </a:lnTo>
                  <a:lnTo>
                    <a:pt x="46843" y="1736341"/>
                  </a:lnTo>
                  <a:lnTo>
                    <a:pt x="46049" y="1732106"/>
                  </a:lnTo>
                  <a:lnTo>
                    <a:pt x="45785" y="1729724"/>
                  </a:lnTo>
                  <a:lnTo>
                    <a:pt x="45785" y="1727078"/>
                  </a:lnTo>
                  <a:lnTo>
                    <a:pt x="45785" y="1724432"/>
                  </a:lnTo>
                  <a:lnTo>
                    <a:pt x="46314" y="1721520"/>
                  </a:lnTo>
                  <a:lnTo>
                    <a:pt x="46579" y="1717815"/>
                  </a:lnTo>
                  <a:lnTo>
                    <a:pt x="47373" y="1712787"/>
                  </a:lnTo>
                  <a:lnTo>
                    <a:pt x="47902" y="1699555"/>
                  </a:lnTo>
                  <a:lnTo>
                    <a:pt x="48167" y="1683147"/>
                  </a:lnTo>
                  <a:lnTo>
                    <a:pt x="48696" y="1664357"/>
                  </a:lnTo>
                  <a:lnTo>
                    <a:pt x="48961" y="1626248"/>
                  </a:lnTo>
                  <a:lnTo>
                    <a:pt x="48961" y="1595020"/>
                  </a:lnTo>
                  <a:lnTo>
                    <a:pt x="48961" y="1544737"/>
                  </a:lnTo>
                  <a:lnTo>
                    <a:pt x="49755" y="1504776"/>
                  </a:lnTo>
                  <a:lnTo>
                    <a:pt x="50549" y="1460051"/>
                  </a:lnTo>
                  <a:lnTo>
                    <a:pt x="51607" y="1436762"/>
                  </a:lnTo>
                  <a:lnTo>
                    <a:pt x="52401" y="1413208"/>
                  </a:lnTo>
                  <a:lnTo>
                    <a:pt x="53195" y="1390184"/>
                  </a:lnTo>
                  <a:lnTo>
                    <a:pt x="54783" y="1368218"/>
                  </a:lnTo>
                  <a:lnTo>
                    <a:pt x="56371" y="1347311"/>
                  </a:lnTo>
                  <a:lnTo>
                    <a:pt x="58224" y="1328257"/>
                  </a:lnTo>
                  <a:lnTo>
                    <a:pt x="60341" y="1311055"/>
                  </a:lnTo>
                  <a:lnTo>
                    <a:pt x="61135" y="1303380"/>
                  </a:lnTo>
                  <a:lnTo>
                    <a:pt x="62459" y="1296499"/>
                  </a:lnTo>
                  <a:lnTo>
                    <a:pt x="58489" y="1160207"/>
                  </a:lnTo>
                  <a:lnTo>
                    <a:pt x="55577" y="1061759"/>
                  </a:lnTo>
                  <a:lnTo>
                    <a:pt x="54783" y="1025502"/>
                  </a:lnTo>
                  <a:lnTo>
                    <a:pt x="54519" y="1005919"/>
                  </a:lnTo>
                  <a:lnTo>
                    <a:pt x="54783" y="969133"/>
                  </a:lnTo>
                  <a:lnTo>
                    <a:pt x="55048" y="911175"/>
                  </a:lnTo>
                  <a:lnTo>
                    <a:pt x="54783" y="882064"/>
                  </a:lnTo>
                  <a:lnTo>
                    <a:pt x="54254" y="856394"/>
                  </a:lnTo>
                  <a:lnTo>
                    <a:pt x="53989" y="845808"/>
                  </a:lnTo>
                  <a:lnTo>
                    <a:pt x="53195" y="837339"/>
                  </a:lnTo>
                  <a:lnTo>
                    <a:pt x="52401" y="831782"/>
                  </a:lnTo>
                  <a:lnTo>
                    <a:pt x="52137" y="829929"/>
                  </a:lnTo>
                  <a:lnTo>
                    <a:pt x="51607" y="828606"/>
                  </a:lnTo>
                  <a:lnTo>
                    <a:pt x="50284" y="827283"/>
                  </a:lnTo>
                  <a:lnTo>
                    <a:pt x="48696" y="825430"/>
                  </a:lnTo>
                  <a:lnTo>
                    <a:pt x="45255" y="821990"/>
                  </a:lnTo>
                  <a:lnTo>
                    <a:pt x="40227" y="818814"/>
                  </a:lnTo>
                  <a:lnTo>
                    <a:pt x="37926" y="817119"/>
                  </a:lnTo>
                  <a:lnTo>
                    <a:pt x="6879" y="798070"/>
                  </a:lnTo>
                  <a:lnTo>
                    <a:pt x="6085" y="797805"/>
                  </a:lnTo>
                  <a:lnTo>
                    <a:pt x="4762" y="797011"/>
                  </a:lnTo>
                  <a:lnTo>
                    <a:pt x="2910" y="795159"/>
                  </a:lnTo>
                  <a:lnTo>
                    <a:pt x="1852" y="793835"/>
                  </a:lnTo>
                  <a:lnTo>
                    <a:pt x="1058" y="792777"/>
                  </a:lnTo>
                  <a:lnTo>
                    <a:pt x="529" y="791189"/>
                  </a:lnTo>
                  <a:lnTo>
                    <a:pt x="0" y="789601"/>
                  </a:lnTo>
                  <a:lnTo>
                    <a:pt x="0" y="788013"/>
                  </a:lnTo>
                  <a:lnTo>
                    <a:pt x="529" y="785896"/>
                  </a:lnTo>
                  <a:lnTo>
                    <a:pt x="1323" y="783778"/>
                  </a:lnTo>
                  <a:lnTo>
                    <a:pt x="2646" y="781132"/>
                  </a:lnTo>
                  <a:lnTo>
                    <a:pt x="4233" y="778750"/>
                  </a:lnTo>
                  <a:lnTo>
                    <a:pt x="6879" y="776103"/>
                  </a:lnTo>
                  <a:lnTo>
                    <a:pt x="8202" y="772928"/>
                  </a:lnTo>
                  <a:lnTo>
                    <a:pt x="10848" y="767370"/>
                  </a:lnTo>
                  <a:lnTo>
                    <a:pt x="18521" y="750697"/>
                  </a:lnTo>
                  <a:lnTo>
                    <a:pt x="28575" y="728995"/>
                  </a:lnTo>
                  <a:lnTo>
                    <a:pt x="39952" y="704382"/>
                  </a:lnTo>
                  <a:lnTo>
                    <a:pt x="46302" y="691679"/>
                  </a:lnTo>
                  <a:lnTo>
                    <a:pt x="52388" y="679240"/>
                  </a:lnTo>
                  <a:lnTo>
                    <a:pt x="58473" y="667595"/>
                  </a:lnTo>
                  <a:lnTo>
                    <a:pt x="64558" y="656744"/>
                  </a:lnTo>
                  <a:lnTo>
                    <a:pt x="70379" y="647217"/>
                  </a:lnTo>
                  <a:lnTo>
                    <a:pt x="75671" y="639277"/>
                  </a:lnTo>
                  <a:lnTo>
                    <a:pt x="78581" y="635572"/>
                  </a:lnTo>
                  <a:lnTo>
                    <a:pt x="80963" y="632925"/>
                  </a:lnTo>
                  <a:lnTo>
                    <a:pt x="83344" y="630544"/>
                  </a:lnTo>
                  <a:lnTo>
                    <a:pt x="85461" y="628691"/>
                  </a:lnTo>
                  <a:lnTo>
                    <a:pt x="88900" y="626309"/>
                  </a:lnTo>
                  <a:lnTo>
                    <a:pt x="89251" y="626116"/>
                  </a:lnTo>
                  <a:lnTo>
                    <a:pt x="108246" y="578516"/>
                  </a:lnTo>
                  <a:lnTo>
                    <a:pt x="110363" y="572693"/>
                  </a:lnTo>
                  <a:lnTo>
                    <a:pt x="112745" y="565548"/>
                  </a:lnTo>
                  <a:lnTo>
                    <a:pt x="117774" y="548611"/>
                  </a:lnTo>
                  <a:lnTo>
                    <a:pt x="122803" y="529292"/>
                  </a:lnTo>
                  <a:lnTo>
                    <a:pt x="128361" y="509178"/>
                  </a:lnTo>
                  <a:lnTo>
                    <a:pt x="136830" y="474775"/>
                  </a:lnTo>
                  <a:lnTo>
                    <a:pt x="140536" y="459954"/>
                  </a:lnTo>
                  <a:lnTo>
                    <a:pt x="141859" y="455455"/>
                  </a:lnTo>
                  <a:lnTo>
                    <a:pt x="145564" y="444076"/>
                  </a:lnTo>
                  <a:lnTo>
                    <a:pt x="147946" y="437459"/>
                  </a:lnTo>
                  <a:lnTo>
                    <a:pt x="150593" y="430843"/>
                  </a:lnTo>
                  <a:lnTo>
                    <a:pt x="153769" y="424756"/>
                  </a:lnTo>
                  <a:lnTo>
                    <a:pt x="155092" y="422110"/>
                  </a:lnTo>
                  <a:lnTo>
                    <a:pt x="156680" y="419993"/>
                  </a:lnTo>
                  <a:lnTo>
                    <a:pt x="160386" y="415494"/>
                  </a:lnTo>
                  <a:lnTo>
                    <a:pt x="164620" y="410201"/>
                  </a:lnTo>
                  <a:lnTo>
                    <a:pt x="169384" y="404643"/>
                  </a:lnTo>
                  <a:lnTo>
                    <a:pt x="174413" y="398292"/>
                  </a:lnTo>
                  <a:lnTo>
                    <a:pt x="176530" y="394852"/>
                  </a:lnTo>
                  <a:lnTo>
                    <a:pt x="178912" y="391411"/>
                  </a:lnTo>
                  <a:lnTo>
                    <a:pt x="180765" y="387971"/>
                  </a:lnTo>
                  <a:lnTo>
                    <a:pt x="182618" y="384001"/>
                  </a:lnTo>
                  <a:lnTo>
                    <a:pt x="184206" y="380561"/>
                  </a:lnTo>
                  <a:lnTo>
                    <a:pt x="185264" y="376591"/>
                  </a:lnTo>
                  <a:lnTo>
                    <a:pt x="185794" y="372621"/>
                  </a:lnTo>
                  <a:lnTo>
                    <a:pt x="186323" y="368652"/>
                  </a:lnTo>
                  <a:lnTo>
                    <a:pt x="186323" y="355155"/>
                  </a:lnTo>
                  <a:lnTo>
                    <a:pt x="186588" y="332924"/>
                  </a:lnTo>
                  <a:lnTo>
                    <a:pt x="187382" y="304078"/>
                  </a:lnTo>
                  <a:lnTo>
                    <a:pt x="187911" y="288199"/>
                  </a:lnTo>
                  <a:lnTo>
                    <a:pt x="188970" y="271527"/>
                  </a:lnTo>
                  <a:lnTo>
                    <a:pt x="190028" y="254854"/>
                  </a:lnTo>
                  <a:lnTo>
                    <a:pt x="191352" y="237917"/>
                  </a:lnTo>
                  <a:lnTo>
                    <a:pt x="193204" y="221244"/>
                  </a:lnTo>
                  <a:lnTo>
                    <a:pt x="195322" y="205630"/>
                  </a:lnTo>
                  <a:lnTo>
                    <a:pt x="197704" y="190810"/>
                  </a:lnTo>
                  <a:lnTo>
                    <a:pt x="199292" y="184194"/>
                  </a:lnTo>
                  <a:lnTo>
                    <a:pt x="200615" y="177577"/>
                  </a:lnTo>
                  <a:lnTo>
                    <a:pt x="202203" y="171491"/>
                  </a:lnTo>
                  <a:lnTo>
                    <a:pt x="204056" y="165668"/>
                  </a:lnTo>
                  <a:lnTo>
                    <a:pt x="205908" y="160640"/>
                  </a:lnTo>
                  <a:lnTo>
                    <a:pt x="207496" y="156141"/>
                  </a:lnTo>
                  <a:lnTo>
                    <a:pt x="211731" y="147672"/>
                  </a:lnTo>
                  <a:lnTo>
                    <a:pt x="216495" y="138939"/>
                  </a:lnTo>
                  <a:lnTo>
                    <a:pt x="220994" y="130470"/>
                  </a:lnTo>
                  <a:lnTo>
                    <a:pt x="226023" y="122266"/>
                  </a:lnTo>
                  <a:lnTo>
                    <a:pt x="230787" y="114327"/>
                  </a:lnTo>
                  <a:lnTo>
                    <a:pt x="236081" y="106388"/>
                  </a:lnTo>
                  <a:lnTo>
                    <a:pt x="241374" y="98448"/>
                  </a:lnTo>
                  <a:lnTo>
                    <a:pt x="246403" y="91303"/>
                  </a:lnTo>
                  <a:lnTo>
                    <a:pt x="251961" y="84422"/>
                  </a:lnTo>
                  <a:lnTo>
                    <a:pt x="256989" y="77806"/>
                  </a:lnTo>
                  <a:lnTo>
                    <a:pt x="262283" y="71454"/>
                  </a:lnTo>
                  <a:lnTo>
                    <a:pt x="267311" y="65632"/>
                  </a:lnTo>
                  <a:lnTo>
                    <a:pt x="272075" y="60604"/>
                  </a:lnTo>
                  <a:lnTo>
                    <a:pt x="276839" y="56105"/>
                  </a:lnTo>
                  <a:lnTo>
                    <a:pt x="281603" y="51871"/>
                  </a:lnTo>
                  <a:lnTo>
                    <a:pt x="285573" y="48430"/>
                  </a:lnTo>
                  <a:lnTo>
                    <a:pt x="294572" y="42079"/>
                  </a:lnTo>
                  <a:lnTo>
                    <a:pt x="304629" y="35992"/>
                  </a:lnTo>
                  <a:lnTo>
                    <a:pt x="315745" y="29111"/>
                  </a:lnTo>
                  <a:lnTo>
                    <a:pt x="327391" y="23289"/>
                  </a:lnTo>
                  <a:lnTo>
                    <a:pt x="338772" y="17202"/>
                  </a:lnTo>
                  <a:lnTo>
                    <a:pt x="349888" y="12438"/>
                  </a:lnTo>
                  <a:lnTo>
                    <a:pt x="360210" y="8469"/>
                  </a:lnTo>
                  <a:lnTo>
                    <a:pt x="364709" y="6881"/>
                  </a:lnTo>
                  <a:lnTo>
                    <a:pt x="368944" y="5822"/>
                  </a:lnTo>
                  <a:lnTo>
                    <a:pt x="377148" y="3705"/>
                  </a:lnTo>
                  <a:lnTo>
                    <a:pt x="384824" y="2117"/>
                  </a:lnTo>
                  <a:lnTo>
                    <a:pt x="392499" y="794"/>
                  </a:lnTo>
                  <a:lnTo>
                    <a:pt x="40017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4" name="云形标注 13"/>
          <p:cNvSpPr/>
          <p:nvPr/>
        </p:nvSpPr>
        <p:spPr>
          <a:xfrm>
            <a:off x="4373255" y="1247289"/>
            <a:ext cx="2397176" cy="1223889"/>
          </a:xfrm>
          <a:prstGeom prst="cloudCallout">
            <a:avLst>
              <a:gd name="adj1" fmla="val 95949"/>
              <a:gd name="adj2" fmla="val 99282"/>
            </a:avLst>
          </a:prstGeom>
          <a:ln w="28575">
            <a:solidFill>
              <a:srgbClr val="C0C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16" name="云形标注 15"/>
          <p:cNvSpPr/>
          <p:nvPr/>
        </p:nvSpPr>
        <p:spPr>
          <a:xfrm>
            <a:off x="4332649" y="1247289"/>
            <a:ext cx="2397176" cy="1223889"/>
          </a:xfrm>
          <a:prstGeom prst="cloudCallout">
            <a:avLst>
              <a:gd name="adj1" fmla="val -158155"/>
              <a:gd name="adj2" fmla="val 107328"/>
            </a:avLst>
          </a:prstGeom>
          <a:ln w="28575">
            <a:solidFill>
              <a:srgbClr val="C0C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cxnSp>
        <p:nvCxnSpPr>
          <p:cNvPr id="17" name="直接箭头连接符 16"/>
          <p:cNvCxnSpPr>
            <a:endCxn id="19" idx="1"/>
          </p:cNvCxnSpPr>
          <p:nvPr/>
        </p:nvCxnSpPr>
        <p:spPr>
          <a:xfrm>
            <a:off x="8288344" y="3860116"/>
            <a:ext cx="1349724" cy="0"/>
          </a:xfrm>
          <a:prstGeom prst="straightConnector1">
            <a:avLst/>
          </a:prstGeom>
          <a:ln w="317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068" y="2849915"/>
            <a:ext cx="2020402" cy="2020402"/>
          </a:xfrm>
          <a:prstGeom prst="rect">
            <a:avLst/>
          </a:prstGeom>
        </p:spPr>
      </p:pic>
      <p:pic>
        <p:nvPicPr>
          <p:cNvPr id="22" name="图片 21"/>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36326" y="1464322"/>
            <a:ext cx="789822" cy="789822"/>
          </a:xfrm>
          <a:prstGeom prst="rect">
            <a:avLst/>
          </a:prstGeom>
        </p:spPr>
      </p:pic>
    </p:spTree>
    <p:extLst>
      <p:ext uri="{BB962C8B-B14F-4D97-AF65-F5344CB8AC3E}">
        <p14:creationId xmlns:p14="http://schemas.microsoft.com/office/powerpoint/2010/main" val="392334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4" name="灯片编号占位符 3"/>
          <p:cNvSpPr>
            <a:spLocks noGrp="1"/>
          </p:cNvSpPr>
          <p:nvPr>
            <p:ph type="sldNum" sz="quarter" idx="12"/>
          </p:nvPr>
        </p:nvSpPr>
        <p:spPr/>
        <p:txBody>
          <a:bodyPr/>
          <a:lstStyle/>
          <a:p>
            <a:pPr>
              <a:defRPr/>
            </a:pPr>
            <a:fld id="{2B1AB1B9-56BA-487F-9EEF-275D6FD877A4}" type="slidenum">
              <a:rPr lang="en-US" altLang="zh-CN" smtClean="0"/>
              <a:pPr>
                <a:defRPr/>
              </a:pPr>
              <a:t>27</a:t>
            </a:fld>
            <a:r>
              <a:rPr lang="en-US" altLang="zh-CN"/>
              <a:t>-246</a:t>
            </a:r>
            <a:endParaRPr lang="en-US" altLang="zh-CN" dirty="0"/>
          </a:p>
        </p:txBody>
      </p:sp>
      <p:sp>
        <p:nvSpPr>
          <p:cNvPr id="6" name="内容占位符 2"/>
          <p:cNvSpPr txBox="1">
            <a:spLocks/>
          </p:cNvSpPr>
          <p:nvPr/>
        </p:nvSpPr>
        <p:spPr>
          <a:xfrm>
            <a:off x="1863092" y="5506123"/>
            <a:ext cx="8170252" cy="771315"/>
          </a:xfrm>
          <a:prstGeom prst="rect">
            <a:avLst/>
          </a:prstGeom>
        </p:spPr>
        <p:txBody>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zh-CN" sz="3200" dirty="0"/>
              <a:t>单线程模型主要缺点是什么？有何解决方案？</a:t>
            </a:r>
            <a:endParaRPr lang="zh-CN" altLang="en-US" sz="3200" dirty="0"/>
          </a:p>
        </p:txBody>
      </p:sp>
      <p:grpSp>
        <p:nvGrpSpPr>
          <p:cNvPr id="8" name="组合 7"/>
          <p:cNvGrpSpPr/>
          <p:nvPr/>
        </p:nvGrpSpPr>
        <p:grpSpPr>
          <a:xfrm>
            <a:off x="1770286" y="1456158"/>
            <a:ext cx="6013459" cy="1473943"/>
            <a:chOff x="2447620" y="1411002"/>
            <a:chExt cx="6013459" cy="1473943"/>
          </a:xfrm>
        </p:grpSpPr>
        <p:sp>
          <p:nvSpPr>
            <p:cNvPr id="16" name="KSO_Shape"/>
            <p:cNvSpPr>
              <a:spLocks/>
            </p:cNvSpPr>
            <p:nvPr/>
          </p:nvSpPr>
          <p:spPr bwMode="auto">
            <a:xfrm>
              <a:off x="2447620" y="1411002"/>
              <a:ext cx="722232" cy="1473943"/>
            </a:xfrm>
            <a:custGeom>
              <a:avLst/>
              <a:gdLst>
                <a:gd name="T0" fmla="*/ 2147483646 w 4003"/>
                <a:gd name="T1" fmla="*/ 2147483646 h 8178"/>
                <a:gd name="T2" fmla="*/ 2147483646 w 4003"/>
                <a:gd name="T3" fmla="*/ 2147483646 h 8178"/>
                <a:gd name="T4" fmla="*/ 2147483646 w 4003"/>
                <a:gd name="T5" fmla="*/ 2147483646 h 8178"/>
                <a:gd name="T6" fmla="*/ 2147483646 w 4003"/>
                <a:gd name="T7" fmla="*/ 2147483646 h 8178"/>
                <a:gd name="T8" fmla="*/ 2147483646 w 4003"/>
                <a:gd name="T9" fmla="*/ 2147483646 h 8178"/>
                <a:gd name="T10" fmla="*/ 2147483646 w 4003"/>
                <a:gd name="T11" fmla="*/ 2147483646 h 8178"/>
                <a:gd name="T12" fmla="*/ 2147483646 w 4003"/>
                <a:gd name="T13" fmla="*/ 2147483646 h 8178"/>
                <a:gd name="T14" fmla="*/ 2147483646 w 4003"/>
                <a:gd name="T15" fmla="*/ 2147483646 h 8178"/>
                <a:gd name="T16" fmla="*/ 2147483646 w 4003"/>
                <a:gd name="T17" fmla="*/ 2147483646 h 8178"/>
                <a:gd name="T18" fmla="*/ 2147483646 w 4003"/>
                <a:gd name="T19" fmla="*/ 2147483646 h 8178"/>
                <a:gd name="T20" fmla="*/ 2147483646 w 4003"/>
                <a:gd name="T21" fmla="*/ 1061744459 h 8178"/>
                <a:gd name="T22" fmla="*/ 2147483646 w 4003"/>
                <a:gd name="T23" fmla="*/ 126376181 h 8178"/>
                <a:gd name="T24" fmla="*/ 2147483646 w 4003"/>
                <a:gd name="T25" fmla="*/ 176948364 h 8178"/>
                <a:gd name="T26" fmla="*/ 2147483646 w 4003"/>
                <a:gd name="T27" fmla="*/ 2147483646 h 8178"/>
                <a:gd name="T28" fmla="*/ 2147483646 w 4003"/>
                <a:gd name="T29" fmla="*/ 2147483646 h 8178"/>
                <a:gd name="T30" fmla="*/ 2147483646 w 4003"/>
                <a:gd name="T31" fmla="*/ 2147483646 h 8178"/>
                <a:gd name="T32" fmla="*/ 2147483646 w 4003"/>
                <a:gd name="T33" fmla="*/ 2147483646 h 8178"/>
                <a:gd name="T34" fmla="*/ 2147483646 w 4003"/>
                <a:gd name="T35" fmla="*/ 2147483646 h 8178"/>
                <a:gd name="T36" fmla="*/ 2147483646 w 4003"/>
                <a:gd name="T37" fmla="*/ 2147483646 h 8178"/>
                <a:gd name="T38" fmla="*/ 2147483646 w 4003"/>
                <a:gd name="T39" fmla="*/ 2147483646 h 8178"/>
                <a:gd name="T40" fmla="*/ 2147483646 w 4003"/>
                <a:gd name="T41" fmla="*/ 2147483646 h 8178"/>
                <a:gd name="T42" fmla="*/ 2147483646 w 4003"/>
                <a:gd name="T43" fmla="*/ 2147483646 h 8178"/>
                <a:gd name="T44" fmla="*/ 2147483646 w 4003"/>
                <a:gd name="T45" fmla="*/ 2147483646 h 8178"/>
                <a:gd name="T46" fmla="*/ 2147483646 w 4003"/>
                <a:gd name="T47" fmla="*/ 2147483646 h 8178"/>
                <a:gd name="T48" fmla="*/ 2147483646 w 4003"/>
                <a:gd name="T49" fmla="*/ 2147483646 h 8178"/>
                <a:gd name="T50" fmla="*/ 2147483646 w 4003"/>
                <a:gd name="T51" fmla="*/ 2147483646 h 8178"/>
                <a:gd name="T52" fmla="*/ 2147483646 w 4003"/>
                <a:gd name="T53" fmla="*/ 2147483646 h 8178"/>
                <a:gd name="T54" fmla="*/ 2147483646 w 4003"/>
                <a:gd name="T55" fmla="*/ 2147483646 h 8178"/>
                <a:gd name="T56" fmla="*/ 1418301139 w 4003"/>
                <a:gd name="T57" fmla="*/ 2147483646 h 8178"/>
                <a:gd name="T58" fmla="*/ 1051042547 w 4003"/>
                <a:gd name="T59" fmla="*/ 2147483646 h 8178"/>
                <a:gd name="T60" fmla="*/ 2147483646 w 4003"/>
                <a:gd name="T61" fmla="*/ 2147483646 h 8178"/>
                <a:gd name="T62" fmla="*/ 2147483646 w 4003"/>
                <a:gd name="T63" fmla="*/ 2147483646 h 8178"/>
                <a:gd name="T64" fmla="*/ 2147483646 w 4003"/>
                <a:gd name="T65" fmla="*/ 2147483646 h 8178"/>
                <a:gd name="T66" fmla="*/ 2147483646 w 4003"/>
                <a:gd name="T67" fmla="*/ 2147483646 h 8178"/>
                <a:gd name="T68" fmla="*/ 2147483646 w 4003"/>
                <a:gd name="T69" fmla="*/ 2147483646 h 8178"/>
                <a:gd name="T70" fmla="*/ 2147483646 w 4003"/>
                <a:gd name="T71" fmla="*/ 2147483646 h 8178"/>
                <a:gd name="T72" fmla="*/ 2147483646 w 4003"/>
                <a:gd name="T73" fmla="*/ 2147483646 h 8178"/>
                <a:gd name="T74" fmla="*/ 2147483646 w 4003"/>
                <a:gd name="T75" fmla="*/ 2147483646 h 8178"/>
                <a:gd name="T76" fmla="*/ 2147483646 w 4003"/>
                <a:gd name="T77" fmla="*/ 2147483646 h 8178"/>
                <a:gd name="T78" fmla="*/ 2147483646 w 4003"/>
                <a:gd name="T79" fmla="*/ 2147483646 h 8178"/>
                <a:gd name="T80" fmla="*/ 2147483646 w 4003"/>
                <a:gd name="T81" fmla="*/ 2147483646 h 8178"/>
                <a:gd name="T82" fmla="*/ 2147483646 w 4003"/>
                <a:gd name="T83" fmla="*/ 2147483646 h 8178"/>
                <a:gd name="T84" fmla="*/ 2147483646 w 4003"/>
                <a:gd name="T85" fmla="*/ 2147483646 h 8178"/>
                <a:gd name="T86" fmla="*/ 2147483646 w 4003"/>
                <a:gd name="T87" fmla="*/ 2147483646 h 8178"/>
                <a:gd name="T88" fmla="*/ 2147483646 w 4003"/>
                <a:gd name="T89" fmla="*/ 2147483646 h 8178"/>
                <a:gd name="T90" fmla="*/ 2147483646 w 4003"/>
                <a:gd name="T91" fmla="*/ 2147483646 h 8178"/>
                <a:gd name="T92" fmla="*/ 2147483646 w 4003"/>
                <a:gd name="T93" fmla="*/ 2147483646 h 8178"/>
                <a:gd name="T94" fmla="*/ 2147483646 w 4003"/>
                <a:gd name="T95" fmla="*/ 2147483646 h 8178"/>
                <a:gd name="T96" fmla="*/ 2147483646 w 4003"/>
                <a:gd name="T97" fmla="*/ 2147483646 h 8178"/>
                <a:gd name="T98" fmla="*/ 2147483646 w 4003"/>
                <a:gd name="T99" fmla="*/ 2147483646 h 8178"/>
                <a:gd name="T100" fmla="*/ 2147483646 w 4003"/>
                <a:gd name="T101" fmla="*/ 2147483646 h 8178"/>
                <a:gd name="T102" fmla="*/ 2147483646 w 4003"/>
                <a:gd name="T103" fmla="*/ 2147483646 h 8178"/>
                <a:gd name="T104" fmla="*/ 2147483646 w 4003"/>
                <a:gd name="T105" fmla="*/ 2147483646 h 8178"/>
                <a:gd name="T106" fmla="*/ 2147483646 w 4003"/>
                <a:gd name="T107" fmla="*/ 2147483646 h 8178"/>
                <a:gd name="T108" fmla="*/ 2147483646 w 4003"/>
                <a:gd name="T109" fmla="*/ 2147483646 h 8178"/>
                <a:gd name="T110" fmla="*/ 2147483646 w 4003"/>
                <a:gd name="T111" fmla="*/ 2147483646 h 8178"/>
                <a:gd name="T112" fmla="*/ 2147483646 w 4003"/>
                <a:gd name="T113" fmla="*/ 2147483646 h 8178"/>
                <a:gd name="T114" fmla="*/ 2147483646 w 4003"/>
                <a:gd name="T115" fmla="*/ 2147483646 h 8178"/>
                <a:gd name="T116" fmla="*/ 2147483646 w 4003"/>
                <a:gd name="T117" fmla="*/ 2147483646 h 8178"/>
                <a:gd name="T118" fmla="*/ 2147483646 w 4003"/>
                <a:gd name="T119" fmla="*/ 2147483646 h 8178"/>
                <a:gd name="T120" fmla="*/ 2147483646 w 4003"/>
                <a:gd name="T121" fmla="*/ 2147483646 h 8178"/>
                <a:gd name="T122" fmla="*/ 2147483646 w 4003"/>
                <a:gd name="T123" fmla="*/ 2147483646 h 81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03" h="8178">
                  <a:moveTo>
                    <a:pt x="3967" y="3382"/>
                  </a:moveTo>
                  <a:lnTo>
                    <a:pt x="3967" y="3382"/>
                  </a:lnTo>
                  <a:lnTo>
                    <a:pt x="3958" y="3373"/>
                  </a:lnTo>
                  <a:lnTo>
                    <a:pt x="3949" y="3362"/>
                  </a:lnTo>
                  <a:lnTo>
                    <a:pt x="3942" y="3350"/>
                  </a:lnTo>
                  <a:lnTo>
                    <a:pt x="3936" y="3339"/>
                  </a:lnTo>
                  <a:lnTo>
                    <a:pt x="3928" y="3320"/>
                  </a:lnTo>
                  <a:lnTo>
                    <a:pt x="3924" y="3313"/>
                  </a:lnTo>
                  <a:lnTo>
                    <a:pt x="3909" y="3292"/>
                  </a:lnTo>
                  <a:lnTo>
                    <a:pt x="3892" y="3275"/>
                  </a:lnTo>
                  <a:lnTo>
                    <a:pt x="3877" y="3260"/>
                  </a:lnTo>
                  <a:lnTo>
                    <a:pt x="3861" y="3247"/>
                  </a:lnTo>
                  <a:lnTo>
                    <a:pt x="3846" y="3235"/>
                  </a:lnTo>
                  <a:lnTo>
                    <a:pt x="3831" y="3226"/>
                  </a:lnTo>
                  <a:lnTo>
                    <a:pt x="3817" y="3219"/>
                  </a:lnTo>
                  <a:lnTo>
                    <a:pt x="3803" y="3212"/>
                  </a:lnTo>
                  <a:lnTo>
                    <a:pt x="3791" y="3208"/>
                  </a:lnTo>
                  <a:lnTo>
                    <a:pt x="3779" y="3205"/>
                  </a:lnTo>
                  <a:lnTo>
                    <a:pt x="3761" y="3201"/>
                  </a:lnTo>
                  <a:lnTo>
                    <a:pt x="3747" y="3199"/>
                  </a:lnTo>
                  <a:lnTo>
                    <a:pt x="3740" y="3199"/>
                  </a:lnTo>
                  <a:lnTo>
                    <a:pt x="3725" y="3186"/>
                  </a:lnTo>
                  <a:lnTo>
                    <a:pt x="3711" y="3174"/>
                  </a:lnTo>
                  <a:lnTo>
                    <a:pt x="3694" y="3161"/>
                  </a:lnTo>
                  <a:lnTo>
                    <a:pt x="3677" y="3150"/>
                  </a:lnTo>
                  <a:lnTo>
                    <a:pt x="3670" y="3146"/>
                  </a:lnTo>
                  <a:lnTo>
                    <a:pt x="3655" y="3132"/>
                  </a:lnTo>
                  <a:lnTo>
                    <a:pt x="3646" y="3124"/>
                  </a:lnTo>
                  <a:lnTo>
                    <a:pt x="3638" y="3114"/>
                  </a:lnTo>
                  <a:lnTo>
                    <a:pt x="3631" y="3103"/>
                  </a:lnTo>
                  <a:lnTo>
                    <a:pt x="3628" y="3097"/>
                  </a:lnTo>
                  <a:lnTo>
                    <a:pt x="3626" y="3091"/>
                  </a:lnTo>
                  <a:lnTo>
                    <a:pt x="3625" y="3088"/>
                  </a:lnTo>
                  <a:lnTo>
                    <a:pt x="3622" y="3080"/>
                  </a:lnTo>
                  <a:lnTo>
                    <a:pt x="3615" y="3066"/>
                  </a:lnTo>
                  <a:lnTo>
                    <a:pt x="3611" y="3059"/>
                  </a:lnTo>
                  <a:lnTo>
                    <a:pt x="3606" y="3050"/>
                  </a:lnTo>
                  <a:lnTo>
                    <a:pt x="3600" y="3042"/>
                  </a:lnTo>
                  <a:lnTo>
                    <a:pt x="3593" y="3033"/>
                  </a:lnTo>
                  <a:lnTo>
                    <a:pt x="3583" y="3025"/>
                  </a:lnTo>
                  <a:lnTo>
                    <a:pt x="3573" y="3015"/>
                  </a:lnTo>
                  <a:lnTo>
                    <a:pt x="3560" y="3007"/>
                  </a:lnTo>
                  <a:lnTo>
                    <a:pt x="3547" y="3000"/>
                  </a:lnTo>
                  <a:lnTo>
                    <a:pt x="3531" y="2992"/>
                  </a:lnTo>
                  <a:lnTo>
                    <a:pt x="3514" y="2985"/>
                  </a:lnTo>
                  <a:lnTo>
                    <a:pt x="3496" y="2979"/>
                  </a:lnTo>
                  <a:lnTo>
                    <a:pt x="3475" y="2970"/>
                  </a:lnTo>
                  <a:lnTo>
                    <a:pt x="3450" y="2958"/>
                  </a:lnTo>
                  <a:lnTo>
                    <a:pt x="3437" y="2950"/>
                  </a:lnTo>
                  <a:lnTo>
                    <a:pt x="3423" y="2942"/>
                  </a:lnTo>
                  <a:lnTo>
                    <a:pt x="3409" y="2932"/>
                  </a:lnTo>
                  <a:lnTo>
                    <a:pt x="3394" y="2922"/>
                  </a:lnTo>
                  <a:lnTo>
                    <a:pt x="3380" y="2910"/>
                  </a:lnTo>
                  <a:lnTo>
                    <a:pt x="3366" y="2897"/>
                  </a:lnTo>
                  <a:lnTo>
                    <a:pt x="3353" y="2883"/>
                  </a:lnTo>
                  <a:lnTo>
                    <a:pt x="3340" y="2869"/>
                  </a:lnTo>
                  <a:lnTo>
                    <a:pt x="3254" y="2762"/>
                  </a:lnTo>
                  <a:lnTo>
                    <a:pt x="3163" y="2650"/>
                  </a:lnTo>
                  <a:lnTo>
                    <a:pt x="3055" y="2519"/>
                  </a:lnTo>
                  <a:lnTo>
                    <a:pt x="2942" y="2383"/>
                  </a:lnTo>
                  <a:lnTo>
                    <a:pt x="2887" y="2319"/>
                  </a:lnTo>
                  <a:lnTo>
                    <a:pt x="2835" y="2258"/>
                  </a:lnTo>
                  <a:lnTo>
                    <a:pt x="2787" y="2204"/>
                  </a:lnTo>
                  <a:lnTo>
                    <a:pt x="2746" y="2158"/>
                  </a:lnTo>
                  <a:lnTo>
                    <a:pt x="2712" y="2122"/>
                  </a:lnTo>
                  <a:lnTo>
                    <a:pt x="2697" y="2109"/>
                  </a:lnTo>
                  <a:lnTo>
                    <a:pt x="2686" y="2098"/>
                  </a:lnTo>
                  <a:lnTo>
                    <a:pt x="2679" y="2087"/>
                  </a:lnTo>
                  <a:lnTo>
                    <a:pt x="2662" y="2058"/>
                  </a:lnTo>
                  <a:lnTo>
                    <a:pt x="2654" y="2040"/>
                  </a:lnTo>
                  <a:lnTo>
                    <a:pt x="2645" y="2022"/>
                  </a:lnTo>
                  <a:lnTo>
                    <a:pt x="2638" y="2005"/>
                  </a:lnTo>
                  <a:lnTo>
                    <a:pt x="2636" y="1998"/>
                  </a:lnTo>
                  <a:lnTo>
                    <a:pt x="2635" y="1989"/>
                  </a:lnTo>
                  <a:lnTo>
                    <a:pt x="2614" y="1932"/>
                  </a:lnTo>
                  <a:lnTo>
                    <a:pt x="2591" y="1873"/>
                  </a:lnTo>
                  <a:lnTo>
                    <a:pt x="2564" y="1804"/>
                  </a:lnTo>
                  <a:lnTo>
                    <a:pt x="2534" y="1732"/>
                  </a:lnTo>
                  <a:lnTo>
                    <a:pt x="2520" y="1698"/>
                  </a:lnTo>
                  <a:lnTo>
                    <a:pt x="2504" y="1667"/>
                  </a:lnTo>
                  <a:lnTo>
                    <a:pt x="2490" y="1639"/>
                  </a:lnTo>
                  <a:lnTo>
                    <a:pt x="2476" y="1615"/>
                  </a:lnTo>
                  <a:lnTo>
                    <a:pt x="2464" y="1596"/>
                  </a:lnTo>
                  <a:lnTo>
                    <a:pt x="2459" y="1589"/>
                  </a:lnTo>
                  <a:lnTo>
                    <a:pt x="2453" y="1584"/>
                  </a:lnTo>
                  <a:lnTo>
                    <a:pt x="2430" y="1540"/>
                  </a:lnTo>
                  <a:lnTo>
                    <a:pt x="2412" y="1506"/>
                  </a:lnTo>
                  <a:lnTo>
                    <a:pt x="2406" y="1492"/>
                  </a:lnTo>
                  <a:lnTo>
                    <a:pt x="2402" y="1484"/>
                  </a:lnTo>
                  <a:lnTo>
                    <a:pt x="2397" y="1478"/>
                  </a:lnTo>
                  <a:lnTo>
                    <a:pt x="2386" y="1461"/>
                  </a:lnTo>
                  <a:lnTo>
                    <a:pt x="2366" y="1436"/>
                  </a:lnTo>
                  <a:lnTo>
                    <a:pt x="2341" y="1407"/>
                  </a:lnTo>
                  <a:lnTo>
                    <a:pt x="2326" y="1391"/>
                  </a:lnTo>
                  <a:lnTo>
                    <a:pt x="2309" y="1374"/>
                  </a:lnTo>
                  <a:lnTo>
                    <a:pt x="2291" y="1357"/>
                  </a:lnTo>
                  <a:lnTo>
                    <a:pt x="2272" y="1341"/>
                  </a:lnTo>
                  <a:lnTo>
                    <a:pt x="2251" y="1325"/>
                  </a:lnTo>
                  <a:lnTo>
                    <a:pt x="2229" y="1310"/>
                  </a:lnTo>
                  <a:lnTo>
                    <a:pt x="2207" y="1296"/>
                  </a:lnTo>
                  <a:lnTo>
                    <a:pt x="2183" y="1283"/>
                  </a:lnTo>
                  <a:lnTo>
                    <a:pt x="2171" y="1278"/>
                  </a:lnTo>
                  <a:lnTo>
                    <a:pt x="2159" y="1271"/>
                  </a:lnTo>
                  <a:lnTo>
                    <a:pt x="2144" y="1264"/>
                  </a:lnTo>
                  <a:lnTo>
                    <a:pt x="2130" y="1255"/>
                  </a:lnTo>
                  <a:lnTo>
                    <a:pt x="2116" y="1245"/>
                  </a:lnTo>
                  <a:lnTo>
                    <a:pt x="2111" y="1240"/>
                  </a:lnTo>
                  <a:lnTo>
                    <a:pt x="2107" y="1236"/>
                  </a:lnTo>
                  <a:lnTo>
                    <a:pt x="2103" y="1231"/>
                  </a:lnTo>
                  <a:lnTo>
                    <a:pt x="2102" y="1227"/>
                  </a:lnTo>
                  <a:lnTo>
                    <a:pt x="2092" y="1215"/>
                  </a:lnTo>
                  <a:lnTo>
                    <a:pt x="2067" y="1184"/>
                  </a:lnTo>
                  <a:lnTo>
                    <a:pt x="2102" y="1178"/>
                  </a:lnTo>
                  <a:lnTo>
                    <a:pt x="2111" y="1177"/>
                  </a:lnTo>
                  <a:lnTo>
                    <a:pt x="2119" y="1176"/>
                  </a:lnTo>
                  <a:lnTo>
                    <a:pt x="2129" y="1175"/>
                  </a:lnTo>
                  <a:lnTo>
                    <a:pt x="2137" y="1173"/>
                  </a:lnTo>
                  <a:lnTo>
                    <a:pt x="2152" y="1167"/>
                  </a:lnTo>
                  <a:lnTo>
                    <a:pt x="2166" y="1158"/>
                  </a:lnTo>
                  <a:lnTo>
                    <a:pt x="2178" y="1150"/>
                  </a:lnTo>
                  <a:lnTo>
                    <a:pt x="2189" y="1140"/>
                  </a:lnTo>
                  <a:lnTo>
                    <a:pt x="2198" y="1128"/>
                  </a:lnTo>
                  <a:lnTo>
                    <a:pt x="2207" y="1117"/>
                  </a:lnTo>
                  <a:lnTo>
                    <a:pt x="2214" y="1105"/>
                  </a:lnTo>
                  <a:lnTo>
                    <a:pt x="2219" y="1094"/>
                  </a:lnTo>
                  <a:lnTo>
                    <a:pt x="2228" y="1075"/>
                  </a:lnTo>
                  <a:lnTo>
                    <a:pt x="2232" y="1061"/>
                  </a:lnTo>
                  <a:lnTo>
                    <a:pt x="2235" y="1056"/>
                  </a:lnTo>
                  <a:lnTo>
                    <a:pt x="2236" y="1049"/>
                  </a:lnTo>
                  <a:lnTo>
                    <a:pt x="2239" y="1043"/>
                  </a:lnTo>
                  <a:lnTo>
                    <a:pt x="2245" y="1031"/>
                  </a:lnTo>
                  <a:lnTo>
                    <a:pt x="2250" y="1021"/>
                  </a:lnTo>
                  <a:lnTo>
                    <a:pt x="2253" y="1018"/>
                  </a:lnTo>
                  <a:lnTo>
                    <a:pt x="2261" y="1008"/>
                  </a:lnTo>
                  <a:lnTo>
                    <a:pt x="2267" y="996"/>
                  </a:lnTo>
                  <a:lnTo>
                    <a:pt x="2273" y="984"/>
                  </a:lnTo>
                  <a:lnTo>
                    <a:pt x="2279" y="971"/>
                  </a:lnTo>
                  <a:lnTo>
                    <a:pt x="2291" y="943"/>
                  </a:lnTo>
                  <a:lnTo>
                    <a:pt x="2300" y="915"/>
                  </a:lnTo>
                  <a:lnTo>
                    <a:pt x="2307" y="889"/>
                  </a:lnTo>
                  <a:lnTo>
                    <a:pt x="2313" y="868"/>
                  </a:lnTo>
                  <a:lnTo>
                    <a:pt x="2319" y="848"/>
                  </a:lnTo>
                  <a:lnTo>
                    <a:pt x="2346" y="840"/>
                  </a:lnTo>
                  <a:lnTo>
                    <a:pt x="2349" y="837"/>
                  </a:lnTo>
                  <a:lnTo>
                    <a:pt x="2352" y="834"/>
                  </a:lnTo>
                  <a:lnTo>
                    <a:pt x="2355" y="830"/>
                  </a:lnTo>
                  <a:lnTo>
                    <a:pt x="2357" y="825"/>
                  </a:lnTo>
                  <a:lnTo>
                    <a:pt x="2361" y="815"/>
                  </a:lnTo>
                  <a:lnTo>
                    <a:pt x="2362" y="802"/>
                  </a:lnTo>
                  <a:lnTo>
                    <a:pt x="2363" y="789"/>
                  </a:lnTo>
                  <a:lnTo>
                    <a:pt x="2362" y="773"/>
                  </a:lnTo>
                  <a:lnTo>
                    <a:pt x="2361" y="758"/>
                  </a:lnTo>
                  <a:lnTo>
                    <a:pt x="2359" y="742"/>
                  </a:lnTo>
                  <a:lnTo>
                    <a:pt x="2353" y="712"/>
                  </a:lnTo>
                  <a:lnTo>
                    <a:pt x="2347" y="686"/>
                  </a:lnTo>
                  <a:lnTo>
                    <a:pt x="2339" y="661"/>
                  </a:lnTo>
                  <a:lnTo>
                    <a:pt x="2338" y="653"/>
                  </a:lnTo>
                  <a:lnTo>
                    <a:pt x="2338" y="645"/>
                  </a:lnTo>
                  <a:lnTo>
                    <a:pt x="2339" y="638"/>
                  </a:lnTo>
                  <a:lnTo>
                    <a:pt x="2340" y="629"/>
                  </a:lnTo>
                  <a:lnTo>
                    <a:pt x="2343" y="616"/>
                  </a:lnTo>
                  <a:lnTo>
                    <a:pt x="2349" y="602"/>
                  </a:lnTo>
                  <a:lnTo>
                    <a:pt x="2354" y="592"/>
                  </a:lnTo>
                  <a:lnTo>
                    <a:pt x="2359" y="584"/>
                  </a:lnTo>
                  <a:lnTo>
                    <a:pt x="2364" y="577"/>
                  </a:lnTo>
                  <a:lnTo>
                    <a:pt x="2367" y="569"/>
                  </a:lnTo>
                  <a:lnTo>
                    <a:pt x="2370" y="561"/>
                  </a:lnTo>
                  <a:lnTo>
                    <a:pt x="2373" y="552"/>
                  </a:lnTo>
                  <a:lnTo>
                    <a:pt x="2374" y="546"/>
                  </a:lnTo>
                  <a:lnTo>
                    <a:pt x="2374" y="533"/>
                  </a:lnTo>
                  <a:lnTo>
                    <a:pt x="2373" y="522"/>
                  </a:lnTo>
                  <a:lnTo>
                    <a:pt x="2369" y="513"/>
                  </a:lnTo>
                  <a:lnTo>
                    <a:pt x="2367" y="507"/>
                  </a:lnTo>
                  <a:lnTo>
                    <a:pt x="2364" y="502"/>
                  </a:lnTo>
                  <a:lnTo>
                    <a:pt x="2353" y="431"/>
                  </a:lnTo>
                  <a:lnTo>
                    <a:pt x="2352" y="417"/>
                  </a:lnTo>
                  <a:lnTo>
                    <a:pt x="2350" y="401"/>
                  </a:lnTo>
                  <a:lnTo>
                    <a:pt x="2347" y="385"/>
                  </a:lnTo>
                  <a:lnTo>
                    <a:pt x="2342" y="370"/>
                  </a:lnTo>
                  <a:lnTo>
                    <a:pt x="2332" y="340"/>
                  </a:lnTo>
                  <a:lnTo>
                    <a:pt x="2321" y="312"/>
                  </a:lnTo>
                  <a:lnTo>
                    <a:pt x="2321" y="308"/>
                  </a:lnTo>
                  <a:lnTo>
                    <a:pt x="2322" y="303"/>
                  </a:lnTo>
                  <a:lnTo>
                    <a:pt x="2326" y="294"/>
                  </a:lnTo>
                  <a:lnTo>
                    <a:pt x="2335" y="277"/>
                  </a:lnTo>
                  <a:lnTo>
                    <a:pt x="2337" y="271"/>
                  </a:lnTo>
                  <a:lnTo>
                    <a:pt x="2345" y="259"/>
                  </a:lnTo>
                  <a:lnTo>
                    <a:pt x="2353" y="239"/>
                  </a:lnTo>
                  <a:lnTo>
                    <a:pt x="2357" y="228"/>
                  </a:lnTo>
                  <a:lnTo>
                    <a:pt x="2360" y="215"/>
                  </a:lnTo>
                  <a:lnTo>
                    <a:pt x="2363" y="202"/>
                  </a:lnTo>
                  <a:lnTo>
                    <a:pt x="2364" y="188"/>
                  </a:lnTo>
                  <a:lnTo>
                    <a:pt x="2364" y="174"/>
                  </a:lnTo>
                  <a:lnTo>
                    <a:pt x="2363" y="159"/>
                  </a:lnTo>
                  <a:lnTo>
                    <a:pt x="2359" y="146"/>
                  </a:lnTo>
                  <a:lnTo>
                    <a:pt x="2356" y="139"/>
                  </a:lnTo>
                  <a:lnTo>
                    <a:pt x="2353" y="131"/>
                  </a:lnTo>
                  <a:lnTo>
                    <a:pt x="2349" y="125"/>
                  </a:lnTo>
                  <a:lnTo>
                    <a:pt x="2343" y="118"/>
                  </a:lnTo>
                  <a:lnTo>
                    <a:pt x="2338" y="112"/>
                  </a:lnTo>
                  <a:lnTo>
                    <a:pt x="2331" y="105"/>
                  </a:lnTo>
                  <a:lnTo>
                    <a:pt x="2329" y="104"/>
                  </a:lnTo>
                  <a:lnTo>
                    <a:pt x="2323" y="100"/>
                  </a:lnTo>
                  <a:lnTo>
                    <a:pt x="2320" y="97"/>
                  </a:lnTo>
                  <a:lnTo>
                    <a:pt x="2317" y="94"/>
                  </a:lnTo>
                  <a:lnTo>
                    <a:pt x="2313" y="89"/>
                  </a:lnTo>
                  <a:lnTo>
                    <a:pt x="2310" y="84"/>
                  </a:lnTo>
                  <a:lnTo>
                    <a:pt x="2309" y="78"/>
                  </a:lnTo>
                  <a:lnTo>
                    <a:pt x="2307" y="72"/>
                  </a:lnTo>
                  <a:lnTo>
                    <a:pt x="2304" y="65"/>
                  </a:lnTo>
                  <a:lnTo>
                    <a:pt x="2299" y="56"/>
                  </a:lnTo>
                  <a:lnTo>
                    <a:pt x="2293" y="47"/>
                  </a:lnTo>
                  <a:lnTo>
                    <a:pt x="2283" y="37"/>
                  </a:lnTo>
                  <a:lnTo>
                    <a:pt x="2272" y="29"/>
                  </a:lnTo>
                  <a:lnTo>
                    <a:pt x="2257" y="19"/>
                  </a:lnTo>
                  <a:lnTo>
                    <a:pt x="2249" y="16"/>
                  </a:lnTo>
                  <a:lnTo>
                    <a:pt x="2241" y="13"/>
                  </a:lnTo>
                  <a:lnTo>
                    <a:pt x="2230" y="10"/>
                  </a:lnTo>
                  <a:lnTo>
                    <a:pt x="2219" y="7"/>
                  </a:lnTo>
                  <a:lnTo>
                    <a:pt x="2208" y="5"/>
                  </a:lnTo>
                  <a:lnTo>
                    <a:pt x="2194" y="4"/>
                  </a:lnTo>
                  <a:lnTo>
                    <a:pt x="2181" y="3"/>
                  </a:lnTo>
                  <a:lnTo>
                    <a:pt x="2165" y="3"/>
                  </a:lnTo>
                  <a:lnTo>
                    <a:pt x="2150" y="4"/>
                  </a:lnTo>
                  <a:lnTo>
                    <a:pt x="2132" y="5"/>
                  </a:lnTo>
                  <a:lnTo>
                    <a:pt x="2114" y="7"/>
                  </a:lnTo>
                  <a:lnTo>
                    <a:pt x="2095" y="10"/>
                  </a:lnTo>
                  <a:lnTo>
                    <a:pt x="2074" y="14"/>
                  </a:lnTo>
                  <a:lnTo>
                    <a:pt x="2051" y="20"/>
                  </a:lnTo>
                  <a:lnTo>
                    <a:pt x="2043" y="20"/>
                  </a:lnTo>
                  <a:lnTo>
                    <a:pt x="2021" y="22"/>
                  </a:lnTo>
                  <a:lnTo>
                    <a:pt x="1993" y="22"/>
                  </a:lnTo>
                  <a:lnTo>
                    <a:pt x="1978" y="21"/>
                  </a:lnTo>
                  <a:lnTo>
                    <a:pt x="1965" y="20"/>
                  </a:lnTo>
                  <a:lnTo>
                    <a:pt x="1952" y="17"/>
                  </a:lnTo>
                  <a:lnTo>
                    <a:pt x="1917" y="11"/>
                  </a:lnTo>
                  <a:lnTo>
                    <a:pt x="1893" y="7"/>
                  </a:lnTo>
                  <a:lnTo>
                    <a:pt x="1865" y="4"/>
                  </a:lnTo>
                  <a:lnTo>
                    <a:pt x="1836" y="2"/>
                  </a:lnTo>
                  <a:lnTo>
                    <a:pt x="1805" y="0"/>
                  </a:lnTo>
                  <a:lnTo>
                    <a:pt x="1773" y="1"/>
                  </a:lnTo>
                  <a:lnTo>
                    <a:pt x="1741" y="3"/>
                  </a:lnTo>
                  <a:lnTo>
                    <a:pt x="1725" y="4"/>
                  </a:lnTo>
                  <a:lnTo>
                    <a:pt x="1710" y="7"/>
                  </a:lnTo>
                  <a:lnTo>
                    <a:pt x="1694" y="10"/>
                  </a:lnTo>
                  <a:lnTo>
                    <a:pt x="1680" y="14"/>
                  </a:lnTo>
                  <a:lnTo>
                    <a:pt x="1665" y="19"/>
                  </a:lnTo>
                  <a:lnTo>
                    <a:pt x="1653" y="24"/>
                  </a:lnTo>
                  <a:lnTo>
                    <a:pt x="1639" y="32"/>
                  </a:lnTo>
                  <a:lnTo>
                    <a:pt x="1628" y="39"/>
                  </a:lnTo>
                  <a:lnTo>
                    <a:pt x="1616" y="47"/>
                  </a:lnTo>
                  <a:lnTo>
                    <a:pt x="1607" y="57"/>
                  </a:lnTo>
                  <a:lnTo>
                    <a:pt x="1599" y="68"/>
                  </a:lnTo>
                  <a:lnTo>
                    <a:pt x="1590" y="79"/>
                  </a:lnTo>
                  <a:lnTo>
                    <a:pt x="1545" y="148"/>
                  </a:lnTo>
                  <a:lnTo>
                    <a:pt x="1509" y="198"/>
                  </a:lnTo>
                  <a:lnTo>
                    <a:pt x="1495" y="216"/>
                  </a:lnTo>
                  <a:lnTo>
                    <a:pt x="1487" y="226"/>
                  </a:lnTo>
                  <a:lnTo>
                    <a:pt x="1481" y="234"/>
                  </a:lnTo>
                  <a:lnTo>
                    <a:pt x="1471" y="259"/>
                  </a:lnTo>
                  <a:lnTo>
                    <a:pt x="1465" y="275"/>
                  </a:lnTo>
                  <a:lnTo>
                    <a:pt x="1458" y="296"/>
                  </a:lnTo>
                  <a:lnTo>
                    <a:pt x="1451" y="320"/>
                  </a:lnTo>
                  <a:lnTo>
                    <a:pt x="1444" y="347"/>
                  </a:lnTo>
                  <a:lnTo>
                    <a:pt x="1439" y="376"/>
                  </a:lnTo>
                  <a:lnTo>
                    <a:pt x="1435" y="408"/>
                  </a:lnTo>
                  <a:lnTo>
                    <a:pt x="1433" y="443"/>
                  </a:lnTo>
                  <a:lnTo>
                    <a:pt x="1433" y="479"/>
                  </a:lnTo>
                  <a:lnTo>
                    <a:pt x="1434" y="497"/>
                  </a:lnTo>
                  <a:lnTo>
                    <a:pt x="1436" y="517"/>
                  </a:lnTo>
                  <a:lnTo>
                    <a:pt x="1438" y="537"/>
                  </a:lnTo>
                  <a:lnTo>
                    <a:pt x="1441" y="558"/>
                  </a:lnTo>
                  <a:lnTo>
                    <a:pt x="1445" y="578"/>
                  </a:lnTo>
                  <a:lnTo>
                    <a:pt x="1450" y="599"/>
                  </a:lnTo>
                  <a:lnTo>
                    <a:pt x="1457" y="621"/>
                  </a:lnTo>
                  <a:lnTo>
                    <a:pt x="1464" y="643"/>
                  </a:lnTo>
                  <a:lnTo>
                    <a:pt x="1468" y="661"/>
                  </a:lnTo>
                  <a:lnTo>
                    <a:pt x="1478" y="707"/>
                  </a:lnTo>
                  <a:lnTo>
                    <a:pt x="1483" y="735"/>
                  </a:lnTo>
                  <a:lnTo>
                    <a:pt x="1488" y="763"/>
                  </a:lnTo>
                  <a:lnTo>
                    <a:pt x="1491" y="790"/>
                  </a:lnTo>
                  <a:lnTo>
                    <a:pt x="1492" y="801"/>
                  </a:lnTo>
                  <a:lnTo>
                    <a:pt x="1491" y="813"/>
                  </a:lnTo>
                  <a:lnTo>
                    <a:pt x="1489" y="827"/>
                  </a:lnTo>
                  <a:lnTo>
                    <a:pt x="1487" y="842"/>
                  </a:lnTo>
                  <a:lnTo>
                    <a:pt x="1485" y="860"/>
                  </a:lnTo>
                  <a:lnTo>
                    <a:pt x="1485" y="878"/>
                  </a:lnTo>
                  <a:lnTo>
                    <a:pt x="1486" y="888"/>
                  </a:lnTo>
                  <a:lnTo>
                    <a:pt x="1488" y="896"/>
                  </a:lnTo>
                  <a:lnTo>
                    <a:pt x="1490" y="904"/>
                  </a:lnTo>
                  <a:lnTo>
                    <a:pt x="1493" y="910"/>
                  </a:lnTo>
                  <a:lnTo>
                    <a:pt x="1498" y="917"/>
                  </a:lnTo>
                  <a:lnTo>
                    <a:pt x="1503" y="921"/>
                  </a:lnTo>
                  <a:lnTo>
                    <a:pt x="1493" y="935"/>
                  </a:lnTo>
                  <a:lnTo>
                    <a:pt x="1478" y="954"/>
                  </a:lnTo>
                  <a:lnTo>
                    <a:pt x="1460" y="974"/>
                  </a:lnTo>
                  <a:lnTo>
                    <a:pt x="1436" y="995"/>
                  </a:lnTo>
                  <a:lnTo>
                    <a:pt x="1435" y="995"/>
                  </a:lnTo>
                  <a:lnTo>
                    <a:pt x="1433" y="999"/>
                  </a:lnTo>
                  <a:lnTo>
                    <a:pt x="1410" y="1018"/>
                  </a:lnTo>
                  <a:lnTo>
                    <a:pt x="1382" y="1037"/>
                  </a:lnTo>
                  <a:lnTo>
                    <a:pt x="1352" y="1057"/>
                  </a:lnTo>
                  <a:lnTo>
                    <a:pt x="1334" y="1066"/>
                  </a:lnTo>
                  <a:lnTo>
                    <a:pt x="1316" y="1075"/>
                  </a:lnTo>
                  <a:lnTo>
                    <a:pt x="1296" y="1085"/>
                  </a:lnTo>
                  <a:lnTo>
                    <a:pt x="1241" y="1112"/>
                  </a:lnTo>
                  <a:lnTo>
                    <a:pt x="1203" y="1130"/>
                  </a:lnTo>
                  <a:lnTo>
                    <a:pt x="1162" y="1153"/>
                  </a:lnTo>
                  <a:lnTo>
                    <a:pt x="1117" y="1179"/>
                  </a:lnTo>
                  <a:lnTo>
                    <a:pt x="1071" y="1208"/>
                  </a:lnTo>
                  <a:lnTo>
                    <a:pt x="1024" y="1239"/>
                  </a:lnTo>
                  <a:lnTo>
                    <a:pt x="1001" y="1256"/>
                  </a:lnTo>
                  <a:lnTo>
                    <a:pt x="978" y="1273"/>
                  </a:lnTo>
                  <a:lnTo>
                    <a:pt x="957" y="1291"/>
                  </a:lnTo>
                  <a:lnTo>
                    <a:pt x="935" y="1309"/>
                  </a:lnTo>
                  <a:lnTo>
                    <a:pt x="915" y="1327"/>
                  </a:lnTo>
                  <a:lnTo>
                    <a:pt x="895" y="1347"/>
                  </a:lnTo>
                  <a:lnTo>
                    <a:pt x="878" y="1366"/>
                  </a:lnTo>
                  <a:lnTo>
                    <a:pt x="861" y="1385"/>
                  </a:lnTo>
                  <a:lnTo>
                    <a:pt x="847" y="1405"/>
                  </a:lnTo>
                  <a:lnTo>
                    <a:pt x="833" y="1426"/>
                  </a:lnTo>
                  <a:lnTo>
                    <a:pt x="822" y="1446"/>
                  </a:lnTo>
                  <a:lnTo>
                    <a:pt x="813" y="1466"/>
                  </a:lnTo>
                  <a:lnTo>
                    <a:pt x="807" y="1487"/>
                  </a:lnTo>
                  <a:lnTo>
                    <a:pt x="804" y="1498"/>
                  </a:lnTo>
                  <a:lnTo>
                    <a:pt x="803" y="1508"/>
                  </a:lnTo>
                  <a:lnTo>
                    <a:pt x="789" y="1539"/>
                  </a:lnTo>
                  <a:lnTo>
                    <a:pt x="759" y="1610"/>
                  </a:lnTo>
                  <a:lnTo>
                    <a:pt x="742" y="1649"/>
                  </a:lnTo>
                  <a:lnTo>
                    <a:pt x="724" y="1685"/>
                  </a:lnTo>
                  <a:lnTo>
                    <a:pt x="716" y="1700"/>
                  </a:lnTo>
                  <a:lnTo>
                    <a:pt x="708" y="1713"/>
                  </a:lnTo>
                  <a:lnTo>
                    <a:pt x="700" y="1724"/>
                  </a:lnTo>
                  <a:lnTo>
                    <a:pt x="694" y="1730"/>
                  </a:lnTo>
                  <a:lnTo>
                    <a:pt x="683" y="1753"/>
                  </a:lnTo>
                  <a:lnTo>
                    <a:pt x="671" y="1778"/>
                  </a:lnTo>
                  <a:lnTo>
                    <a:pt x="658" y="1808"/>
                  </a:lnTo>
                  <a:lnTo>
                    <a:pt x="644" y="1840"/>
                  </a:lnTo>
                  <a:lnTo>
                    <a:pt x="633" y="1871"/>
                  </a:lnTo>
                  <a:lnTo>
                    <a:pt x="628" y="1887"/>
                  </a:lnTo>
                  <a:lnTo>
                    <a:pt x="625" y="1900"/>
                  </a:lnTo>
                  <a:lnTo>
                    <a:pt x="622" y="1911"/>
                  </a:lnTo>
                  <a:lnTo>
                    <a:pt x="621" y="1922"/>
                  </a:lnTo>
                  <a:lnTo>
                    <a:pt x="602" y="1975"/>
                  </a:lnTo>
                  <a:lnTo>
                    <a:pt x="554" y="2096"/>
                  </a:lnTo>
                  <a:lnTo>
                    <a:pt x="526" y="2164"/>
                  </a:lnTo>
                  <a:lnTo>
                    <a:pt x="499" y="2228"/>
                  </a:lnTo>
                  <a:lnTo>
                    <a:pt x="487" y="2256"/>
                  </a:lnTo>
                  <a:lnTo>
                    <a:pt x="475" y="2281"/>
                  </a:lnTo>
                  <a:lnTo>
                    <a:pt x="465" y="2300"/>
                  </a:lnTo>
                  <a:lnTo>
                    <a:pt x="456" y="2314"/>
                  </a:lnTo>
                  <a:lnTo>
                    <a:pt x="450" y="2331"/>
                  </a:lnTo>
                  <a:lnTo>
                    <a:pt x="434" y="2375"/>
                  </a:lnTo>
                  <a:lnTo>
                    <a:pt x="423" y="2406"/>
                  </a:lnTo>
                  <a:lnTo>
                    <a:pt x="413" y="2440"/>
                  </a:lnTo>
                  <a:lnTo>
                    <a:pt x="403" y="2479"/>
                  </a:lnTo>
                  <a:lnTo>
                    <a:pt x="392" y="2518"/>
                  </a:lnTo>
                  <a:lnTo>
                    <a:pt x="383" y="2560"/>
                  </a:lnTo>
                  <a:lnTo>
                    <a:pt x="376" y="2602"/>
                  </a:lnTo>
                  <a:lnTo>
                    <a:pt x="373" y="2623"/>
                  </a:lnTo>
                  <a:lnTo>
                    <a:pt x="371" y="2644"/>
                  </a:lnTo>
                  <a:lnTo>
                    <a:pt x="370" y="2665"/>
                  </a:lnTo>
                  <a:lnTo>
                    <a:pt x="369" y="2684"/>
                  </a:lnTo>
                  <a:lnTo>
                    <a:pt x="370" y="2704"/>
                  </a:lnTo>
                  <a:lnTo>
                    <a:pt x="371" y="2722"/>
                  </a:lnTo>
                  <a:lnTo>
                    <a:pt x="373" y="2740"/>
                  </a:lnTo>
                  <a:lnTo>
                    <a:pt x="378" y="2757"/>
                  </a:lnTo>
                  <a:lnTo>
                    <a:pt x="383" y="2772"/>
                  </a:lnTo>
                  <a:lnTo>
                    <a:pt x="388" y="2787"/>
                  </a:lnTo>
                  <a:lnTo>
                    <a:pt x="396" y="2800"/>
                  </a:lnTo>
                  <a:lnTo>
                    <a:pt x="405" y="2812"/>
                  </a:lnTo>
                  <a:lnTo>
                    <a:pt x="434" y="2838"/>
                  </a:lnTo>
                  <a:lnTo>
                    <a:pt x="499" y="2896"/>
                  </a:lnTo>
                  <a:lnTo>
                    <a:pt x="535" y="2927"/>
                  </a:lnTo>
                  <a:lnTo>
                    <a:pt x="570" y="2956"/>
                  </a:lnTo>
                  <a:lnTo>
                    <a:pt x="598" y="2977"/>
                  </a:lnTo>
                  <a:lnTo>
                    <a:pt x="607" y="2984"/>
                  </a:lnTo>
                  <a:lnTo>
                    <a:pt x="614" y="2987"/>
                  </a:lnTo>
                  <a:lnTo>
                    <a:pt x="614" y="2999"/>
                  </a:lnTo>
                  <a:lnTo>
                    <a:pt x="615" y="2999"/>
                  </a:lnTo>
                  <a:lnTo>
                    <a:pt x="615" y="3019"/>
                  </a:lnTo>
                  <a:lnTo>
                    <a:pt x="616" y="3049"/>
                  </a:lnTo>
                  <a:lnTo>
                    <a:pt x="618" y="3086"/>
                  </a:lnTo>
                  <a:lnTo>
                    <a:pt x="621" y="3104"/>
                  </a:lnTo>
                  <a:lnTo>
                    <a:pt x="625" y="3124"/>
                  </a:lnTo>
                  <a:lnTo>
                    <a:pt x="629" y="3143"/>
                  </a:lnTo>
                  <a:lnTo>
                    <a:pt x="634" y="3161"/>
                  </a:lnTo>
                  <a:lnTo>
                    <a:pt x="640" y="3179"/>
                  </a:lnTo>
                  <a:lnTo>
                    <a:pt x="648" y="3196"/>
                  </a:lnTo>
                  <a:lnTo>
                    <a:pt x="657" y="3210"/>
                  </a:lnTo>
                  <a:lnTo>
                    <a:pt x="662" y="3216"/>
                  </a:lnTo>
                  <a:lnTo>
                    <a:pt x="668" y="3223"/>
                  </a:lnTo>
                  <a:lnTo>
                    <a:pt x="674" y="3228"/>
                  </a:lnTo>
                  <a:lnTo>
                    <a:pt x="681" y="3233"/>
                  </a:lnTo>
                  <a:lnTo>
                    <a:pt x="687" y="3236"/>
                  </a:lnTo>
                  <a:lnTo>
                    <a:pt x="694" y="3240"/>
                  </a:lnTo>
                  <a:lnTo>
                    <a:pt x="709" y="3244"/>
                  </a:lnTo>
                  <a:lnTo>
                    <a:pt x="725" y="3251"/>
                  </a:lnTo>
                  <a:lnTo>
                    <a:pt x="747" y="3257"/>
                  </a:lnTo>
                  <a:lnTo>
                    <a:pt x="775" y="3264"/>
                  </a:lnTo>
                  <a:lnTo>
                    <a:pt x="806" y="3271"/>
                  </a:lnTo>
                  <a:lnTo>
                    <a:pt x="841" y="3278"/>
                  </a:lnTo>
                  <a:lnTo>
                    <a:pt x="880" y="3282"/>
                  </a:lnTo>
                  <a:lnTo>
                    <a:pt x="874" y="3313"/>
                  </a:lnTo>
                  <a:lnTo>
                    <a:pt x="864" y="3357"/>
                  </a:lnTo>
                  <a:lnTo>
                    <a:pt x="859" y="3378"/>
                  </a:lnTo>
                  <a:lnTo>
                    <a:pt x="853" y="3399"/>
                  </a:lnTo>
                  <a:lnTo>
                    <a:pt x="847" y="3417"/>
                  </a:lnTo>
                  <a:lnTo>
                    <a:pt x="843" y="3424"/>
                  </a:lnTo>
                  <a:lnTo>
                    <a:pt x="840" y="3429"/>
                  </a:lnTo>
                  <a:lnTo>
                    <a:pt x="836" y="3450"/>
                  </a:lnTo>
                  <a:lnTo>
                    <a:pt x="831" y="3475"/>
                  </a:lnTo>
                  <a:lnTo>
                    <a:pt x="826" y="3508"/>
                  </a:lnTo>
                  <a:lnTo>
                    <a:pt x="820" y="3549"/>
                  </a:lnTo>
                  <a:lnTo>
                    <a:pt x="814" y="3599"/>
                  </a:lnTo>
                  <a:lnTo>
                    <a:pt x="809" y="3654"/>
                  </a:lnTo>
                  <a:lnTo>
                    <a:pt x="806" y="3715"/>
                  </a:lnTo>
                  <a:lnTo>
                    <a:pt x="804" y="3782"/>
                  </a:lnTo>
                  <a:lnTo>
                    <a:pt x="804" y="3817"/>
                  </a:lnTo>
                  <a:lnTo>
                    <a:pt x="805" y="3852"/>
                  </a:lnTo>
                  <a:lnTo>
                    <a:pt x="806" y="3890"/>
                  </a:lnTo>
                  <a:lnTo>
                    <a:pt x="809" y="3927"/>
                  </a:lnTo>
                  <a:lnTo>
                    <a:pt x="812" y="3965"/>
                  </a:lnTo>
                  <a:lnTo>
                    <a:pt x="816" y="4005"/>
                  </a:lnTo>
                  <a:lnTo>
                    <a:pt x="822" y="4044"/>
                  </a:lnTo>
                  <a:lnTo>
                    <a:pt x="828" y="4085"/>
                  </a:lnTo>
                  <a:lnTo>
                    <a:pt x="836" y="4125"/>
                  </a:lnTo>
                  <a:lnTo>
                    <a:pt x="844" y="4166"/>
                  </a:lnTo>
                  <a:lnTo>
                    <a:pt x="855" y="4207"/>
                  </a:lnTo>
                  <a:lnTo>
                    <a:pt x="867" y="4248"/>
                  </a:lnTo>
                  <a:lnTo>
                    <a:pt x="880" y="4289"/>
                  </a:lnTo>
                  <a:lnTo>
                    <a:pt x="894" y="4331"/>
                  </a:lnTo>
                  <a:lnTo>
                    <a:pt x="916" y="4384"/>
                  </a:lnTo>
                  <a:lnTo>
                    <a:pt x="965" y="4505"/>
                  </a:lnTo>
                  <a:lnTo>
                    <a:pt x="992" y="4573"/>
                  </a:lnTo>
                  <a:lnTo>
                    <a:pt x="1017" y="4638"/>
                  </a:lnTo>
                  <a:lnTo>
                    <a:pt x="1035" y="4690"/>
                  </a:lnTo>
                  <a:lnTo>
                    <a:pt x="1043" y="4709"/>
                  </a:lnTo>
                  <a:lnTo>
                    <a:pt x="1046" y="4723"/>
                  </a:lnTo>
                  <a:lnTo>
                    <a:pt x="1068" y="4781"/>
                  </a:lnTo>
                  <a:lnTo>
                    <a:pt x="1091" y="4842"/>
                  </a:lnTo>
                  <a:lnTo>
                    <a:pt x="1119" y="4915"/>
                  </a:lnTo>
                  <a:lnTo>
                    <a:pt x="1150" y="4989"/>
                  </a:lnTo>
                  <a:lnTo>
                    <a:pt x="1166" y="5026"/>
                  </a:lnTo>
                  <a:lnTo>
                    <a:pt x="1181" y="5059"/>
                  </a:lnTo>
                  <a:lnTo>
                    <a:pt x="1195" y="5089"/>
                  </a:lnTo>
                  <a:lnTo>
                    <a:pt x="1209" y="5116"/>
                  </a:lnTo>
                  <a:lnTo>
                    <a:pt x="1221" y="5137"/>
                  </a:lnTo>
                  <a:lnTo>
                    <a:pt x="1226" y="5145"/>
                  </a:lnTo>
                  <a:lnTo>
                    <a:pt x="1231" y="5151"/>
                  </a:lnTo>
                  <a:lnTo>
                    <a:pt x="1231" y="5152"/>
                  </a:lnTo>
                  <a:lnTo>
                    <a:pt x="1232" y="5153"/>
                  </a:lnTo>
                  <a:lnTo>
                    <a:pt x="1230" y="5158"/>
                  </a:lnTo>
                  <a:lnTo>
                    <a:pt x="1222" y="5173"/>
                  </a:lnTo>
                  <a:lnTo>
                    <a:pt x="1215" y="5182"/>
                  </a:lnTo>
                  <a:lnTo>
                    <a:pt x="1207" y="5194"/>
                  </a:lnTo>
                  <a:lnTo>
                    <a:pt x="1196" y="5207"/>
                  </a:lnTo>
                  <a:lnTo>
                    <a:pt x="1184" y="5221"/>
                  </a:lnTo>
                  <a:lnTo>
                    <a:pt x="1161" y="5266"/>
                  </a:lnTo>
                  <a:lnTo>
                    <a:pt x="1138" y="5315"/>
                  </a:lnTo>
                  <a:lnTo>
                    <a:pt x="1111" y="5372"/>
                  </a:lnTo>
                  <a:lnTo>
                    <a:pt x="1084" y="5433"/>
                  </a:lnTo>
                  <a:lnTo>
                    <a:pt x="1072" y="5463"/>
                  </a:lnTo>
                  <a:lnTo>
                    <a:pt x="1061" y="5491"/>
                  </a:lnTo>
                  <a:lnTo>
                    <a:pt x="1052" y="5517"/>
                  </a:lnTo>
                  <a:lnTo>
                    <a:pt x="1045" y="5540"/>
                  </a:lnTo>
                  <a:lnTo>
                    <a:pt x="1039" y="5560"/>
                  </a:lnTo>
                  <a:lnTo>
                    <a:pt x="1038" y="5568"/>
                  </a:lnTo>
                  <a:lnTo>
                    <a:pt x="1038" y="5575"/>
                  </a:lnTo>
                  <a:lnTo>
                    <a:pt x="1032" y="5596"/>
                  </a:lnTo>
                  <a:lnTo>
                    <a:pt x="1016" y="5646"/>
                  </a:lnTo>
                  <a:lnTo>
                    <a:pt x="1006" y="5674"/>
                  </a:lnTo>
                  <a:lnTo>
                    <a:pt x="996" y="5701"/>
                  </a:lnTo>
                  <a:lnTo>
                    <a:pt x="986" y="5724"/>
                  </a:lnTo>
                  <a:lnTo>
                    <a:pt x="980" y="5733"/>
                  </a:lnTo>
                  <a:lnTo>
                    <a:pt x="976" y="5740"/>
                  </a:lnTo>
                  <a:lnTo>
                    <a:pt x="950" y="5810"/>
                  </a:lnTo>
                  <a:lnTo>
                    <a:pt x="924" y="5884"/>
                  </a:lnTo>
                  <a:lnTo>
                    <a:pt x="894" y="5969"/>
                  </a:lnTo>
                  <a:lnTo>
                    <a:pt x="864" y="6058"/>
                  </a:lnTo>
                  <a:lnTo>
                    <a:pt x="837" y="6140"/>
                  </a:lnTo>
                  <a:lnTo>
                    <a:pt x="827" y="6175"/>
                  </a:lnTo>
                  <a:lnTo>
                    <a:pt x="819" y="6206"/>
                  </a:lnTo>
                  <a:lnTo>
                    <a:pt x="813" y="6230"/>
                  </a:lnTo>
                  <a:lnTo>
                    <a:pt x="811" y="6247"/>
                  </a:lnTo>
                  <a:lnTo>
                    <a:pt x="765" y="6347"/>
                  </a:lnTo>
                  <a:lnTo>
                    <a:pt x="717" y="6452"/>
                  </a:lnTo>
                  <a:lnTo>
                    <a:pt x="660" y="6575"/>
                  </a:lnTo>
                  <a:lnTo>
                    <a:pt x="600" y="6703"/>
                  </a:lnTo>
                  <a:lnTo>
                    <a:pt x="543" y="6820"/>
                  </a:lnTo>
                  <a:lnTo>
                    <a:pt x="517" y="6871"/>
                  </a:lnTo>
                  <a:lnTo>
                    <a:pt x="495" y="6915"/>
                  </a:lnTo>
                  <a:lnTo>
                    <a:pt x="476" y="6949"/>
                  </a:lnTo>
                  <a:lnTo>
                    <a:pt x="462" y="6972"/>
                  </a:lnTo>
                  <a:lnTo>
                    <a:pt x="443" y="7010"/>
                  </a:lnTo>
                  <a:lnTo>
                    <a:pt x="423" y="7051"/>
                  </a:lnTo>
                  <a:lnTo>
                    <a:pt x="400" y="7099"/>
                  </a:lnTo>
                  <a:lnTo>
                    <a:pt x="379" y="7149"/>
                  </a:lnTo>
                  <a:lnTo>
                    <a:pt x="359" y="7197"/>
                  </a:lnTo>
                  <a:lnTo>
                    <a:pt x="351" y="7218"/>
                  </a:lnTo>
                  <a:lnTo>
                    <a:pt x="345" y="7235"/>
                  </a:lnTo>
                  <a:lnTo>
                    <a:pt x="341" y="7250"/>
                  </a:lnTo>
                  <a:lnTo>
                    <a:pt x="340" y="7261"/>
                  </a:lnTo>
                  <a:lnTo>
                    <a:pt x="336" y="7274"/>
                  </a:lnTo>
                  <a:lnTo>
                    <a:pt x="332" y="7286"/>
                  </a:lnTo>
                  <a:lnTo>
                    <a:pt x="327" y="7302"/>
                  </a:lnTo>
                  <a:lnTo>
                    <a:pt x="320" y="7318"/>
                  </a:lnTo>
                  <a:lnTo>
                    <a:pt x="310" y="7334"/>
                  </a:lnTo>
                  <a:lnTo>
                    <a:pt x="305" y="7341"/>
                  </a:lnTo>
                  <a:lnTo>
                    <a:pt x="300" y="7348"/>
                  </a:lnTo>
                  <a:lnTo>
                    <a:pt x="295" y="7354"/>
                  </a:lnTo>
                  <a:lnTo>
                    <a:pt x="288" y="7359"/>
                  </a:lnTo>
                  <a:lnTo>
                    <a:pt x="278" y="7374"/>
                  </a:lnTo>
                  <a:lnTo>
                    <a:pt x="268" y="7391"/>
                  </a:lnTo>
                  <a:lnTo>
                    <a:pt x="256" y="7411"/>
                  </a:lnTo>
                  <a:lnTo>
                    <a:pt x="245" y="7433"/>
                  </a:lnTo>
                  <a:lnTo>
                    <a:pt x="240" y="7445"/>
                  </a:lnTo>
                  <a:lnTo>
                    <a:pt x="236" y="7455"/>
                  </a:lnTo>
                  <a:lnTo>
                    <a:pt x="232" y="7467"/>
                  </a:lnTo>
                  <a:lnTo>
                    <a:pt x="231" y="7476"/>
                  </a:lnTo>
                  <a:lnTo>
                    <a:pt x="230" y="7485"/>
                  </a:lnTo>
                  <a:lnTo>
                    <a:pt x="231" y="7494"/>
                  </a:lnTo>
                  <a:lnTo>
                    <a:pt x="236" y="7498"/>
                  </a:lnTo>
                  <a:lnTo>
                    <a:pt x="248" y="7506"/>
                  </a:lnTo>
                  <a:lnTo>
                    <a:pt x="240" y="7508"/>
                  </a:lnTo>
                  <a:lnTo>
                    <a:pt x="232" y="7511"/>
                  </a:lnTo>
                  <a:lnTo>
                    <a:pt x="226" y="7515"/>
                  </a:lnTo>
                  <a:lnTo>
                    <a:pt x="220" y="7521"/>
                  </a:lnTo>
                  <a:lnTo>
                    <a:pt x="215" y="7528"/>
                  </a:lnTo>
                  <a:lnTo>
                    <a:pt x="211" y="7536"/>
                  </a:lnTo>
                  <a:lnTo>
                    <a:pt x="209" y="7546"/>
                  </a:lnTo>
                  <a:lnTo>
                    <a:pt x="208" y="7559"/>
                  </a:lnTo>
                  <a:lnTo>
                    <a:pt x="206" y="7567"/>
                  </a:lnTo>
                  <a:lnTo>
                    <a:pt x="204" y="7587"/>
                  </a:lnTo>
                  <a:lnTo>
                    <a:pt x="202" y="7598"/>
                  </a:lnTo>
                  <a:lnTo>
                    <a:pt x="199" y="7611"/>
                  </a:lnTo>
                  <a:lnTo>
                    <a:pt x="195" y="7623"/>
                  </a:lnTo>
                  <a:lnTo>
                    <a:pt x="189" y="7635"/>
                  </a:lnTo>
                  <a:lnTo>
                    <a:pt x="176" y="7650"/>
                  </a:lnTo>
                  <a:lnTo>
                    <a:pt x="149" y="7688"/>
                  </a:lnTo>
                  <a:lnTo>
                    <a:pt x="135" y="7709"/>
                  </a:lnTo>
                  <a:lnTo>
                    <a:pt x="123" y="7730"/>
                  </a:lnTo>
                  <a:lnTo>
                    <a:pt x="118" y="7739"/>
                  </a:lnTo>
                  <a:lnTo>
                    <a:pt x="115" y="7749"/>
                  </a:lnTo>
                  <a:lnTo>
                    <a:pt x="113" y="7756"/>
                  </a:lnTo>
                  <a:lnTo>
                    <a:pt x="112" y="7761"/>
                  </a:lnTo>
                  <a:lnTo>
                    <a:pt x="105" y="7768"/>
                  </a:lnTo>
                  <a:lnTo>
                    <a:pt x="87" y="7784"/>
                  </a:lnTo>
                  <a:lnTo>
                    <a:pt x="77" y="7794"/>
                  </a:lnTo>
                  <a:lnTo>
                    <a:pt x="66" y="7805"/>
                  </a:lnTo>
                  <a:lnTo>
                    <a:pt x="58" y="7816"/>
                  </a:lnTo>
                  <a:lnTo>
                    <a:pt x="53" y="7827"/>
                  </a:lnTo>
                  <a:lnTo>
                    <a:pt x="42" y="7837"/>
                  </a:lnTo>
                  <a:lnTo>
                    <a:pt x="30" y="7849"/>
                  </a:lnTo>
                  <a:lnTo>
                    <a:pt x="19" y="7865"/>
                  </a:lnTo>
                  <a:lnTo>
                    <a:pt x="14" y="7873"/>
                  </a:lnTo>
                  <a:lnTo>
                    <a:pt x="8" y="7883"/>
                  </a:lnTo>
                  <a:lnTo>
                    <a:pt x="4" y="7892"/>
                  </a:lnTo>
                  <a:lnTo>
                    <a:pt x="2" y="7901"/>
                  </a:lnTo>
                  <a:lnTo>
                    <a:pt x="0" y="7911"/>
                  </a:lnTo>
                  <a:lnTo>
                    <a:pt x="0" y="7920"/>
                  </a:lnTo>
                  <a:lnTo>
                    <a:pt x="3" y="7928"/>
                  </a:lnTo>
                  <a:lnTo>
                    <a:pt x="7" y="7938"/>
                  </a:lnTo>
                  <a:lnTo>
                    <a:pt x="44" y="7956"/>
                  </a:lnTo>
                  <a:lnTo>
                    <a:pt x="83" y="7975"/>
                  </a:lnTo>
                  <a:lnTo>
                    <a:pt x="131" y="7997"/>
                  </a:lnTo>
                  <a:lnTo>
                    <a:pt x="184" y="8018"/>
                  </a:lnTo>
                  <a:lnTo>
                    <a:pt x="211" y="8029"/>
                  </a:lnTo>
                  <a:lnTo>
                    <a:pt x="237" y="8038"/>
                  </a:lnTo>
                  <a:lnTo>
                    <a:pt x="261" y="8045"/>
                  </a:lnTo>
                  <a:lnTo>
                    <a:pt x="285" y="8052"/>
                  </a:lnTo>
                  <a:lnTo>
                    <a:pt x="307" y="8056"/>
                  </a:lnTo>
                  <a:lnTo>
                    <a:pt x="326" y="8057"/>
                  </a:lnTo>
                  <a:lnTo>
                    <a:pt x="350" y="8060"/>
                  </a:lnTo>
                  <a:lnTo>
                    <a:pt x="404" y="8065"/>
                  </a:lnTo>
                  <a:lnTo>
                    <a:pt x="434" y="8068"/>
                  </a:lnTo>
                  <a:lnTo>
                    <a:pt x="461" y="8070"/>
                  </a:lnTo>
                  <a:lnTo>
                    <a:pt x="483" y="8071"/>
                  </a:lnTo>
                  <a:lnTo>
                    <a:pt x="492" y="8071"/>
                  </a:lnTo>
                  <a:lnTo>
                    <a:pt x="497" y="8070"/>
                  </a:lnTo>
                  <a:lnTo>
                    <a:pt x="501" y="8067"/>
                  </a:lnTo>
                  <a:lnTo>
                    <a:pt x="505" y="8064"/>
                  </a:lnTo>
                  <a:lnTo>
                    <a:pt x="511" y="8062"/>
                  </a:lnTo>
                  <a:lnTo>
                    <a:pt x="520" y="8060"/>
                  </a:lnTo>
                  <a:lnTo>
                    <a:pt x="530" y="8060"/>
                  </a:lnTo>
                  <a:lnTo>
                    <a:pt x="543" y="8062"/>
                  </a:lnTo>
                  <a:lnTo>
                    <a:pt x="549" y="8064"/>
                  </a:lnTo>
                  <a:lnTo>
                    <a:pt x="556" y="8067"/>
                  </a:lnTo>
                  <a:lnTo>
                    <a:pt x="583" y="8083"/>
                  </a:lnTo>
                  <a:lnTo>
                    <a:pt x="614" y="8098"/>
                  </a:lnTo>
                  <a:lnTo>
                    <a:pt x="655" y="8117"/>
                  </a:lnTo>
                  <a:lnTo>
                    <a:pt x="677" y="8126"/>
                  </a:lnTo>
                  <a:lnTo>
                    <a:pt x="701" y="8136"/>
                  </a:lnTo>
                  <a:lnTo>
                    <a:pt x="726" y="8145"/>
                  </a:lnTo>
                  <a:lnTo>
                    <a:pt x="753" y="8153"/>
                  </a:lnTo>
                  <a:lnTo>
                    <a:pt x="780" y="8161"/>
                  </a:lnTo>
                  <a:lnTo>
                    <a:pt x="807" y="8167"/>
                  </a:lnTo>
                  <a:lnTo>
                    <a:pt x="835" y="8172"/>
                  </a:lnTo>
                  <a:lnTo>
                    <a:pt x="862" y="8176"/>
                  </a:lnTo>
                  <a:lnTo>
                    <a:pt x="941" y="8177"/>
                  </a:lnTo>
                  <a:lnTo>
                    <a:pt x="1022" y="8178"/>
                  </a:lnTo>
                  <a:lnTo>
                    <a:pt x="1116" y="8178"/>
                  </a:lnTo>
                  <a:lnTo>
                    <a:pt x="1212" y="8177"/>
                  </a:lnTo>
                  <a:lnTo>
                    <a:pt x="1257" y="8175"/>
                  </a:lnTo>
                  <a:lnTo>
                    <a:pt x="1299" y="8173"/>
                  </a:lnTo>
                  <a:lnTo>
                    <a:pt x="1334" y="8171"/>
                  </a:lnTo>
                  <a:lnTo>
                    <a:pt x="1364" y="8167"/>
                  </a:lnTo>
                  <a:lnTo>
                    <a:pt x="1376" y="8165"/>
                  </a:lnTo>
                  <a:lnTo>
                    <a:pt x="1386" y="8163"/>
                  </a:lnTo>
                  <a:lnTo>
                    <a:pt x="1393" y="8160"/>
                  </a:lnTo>
                  <a:lnTo>
                    <a:pt x="1398" y="8156"/>
                  </a:lnTo>
                  <a:lnTo>
                    <a:pt x="1404" y="8149"/>
                  </a:lnTo>
                  <a:lnTo>
                    <a:pt x="1408" y="8141"/>
                  </a:lnTo>
                  <a:lnTo>
                    <a:pt x="1412" y="8131"/>
                  </a:lnTo>
                  <a:lnTo>
                    <a:pt x="1413" y="8124"/>
                  </a:lnTo>
                  <a:lnTo>
                    <a:pt x="1414" y="8118"/>
                  </a:lnTo>
                  <a:lnTo>
                    <a:pt x="1414" y="8111"/>
                  </a:lnTo>
                  <a:lnTo>
                    <a:pt x="1413" y="8105"/>
                  </a:lnTo>
                  <a:lnTo>
                    <a:pt x="1411" y="8097"/>
                  </a:lnTo>
                  <a:lnTo>
                    <a:pt x="1407" y="8090"/>
                  </a:lnTo>
                  <a:lnTo>
                    <a:pt x="1402" y="8083"/>
                  </a:lnTo>
                  <a:lnTo>
                    <a:pt x="1395" y="8076"/>
                  </a:lnTo>
                  <a:lnTo>
                    <a:pt x="1396" y="8071"/>
                  </a:lnTo>
                  <a:lnTo>
                    <a:pt x="1399" y="8059"/>
                  </a:lnTo>
                  <a:lnTo>
                    <a:pt x="1402" y="8041"/>
                  </a:lnTo>
                  <a:lnTo>
                    <a:pt x="1402" y="8030"/>
                  </a:lnTo>
                  <a:lnTo>
                    <a:pt x="1401" y="8018"/>
                  </a:lnTo>
                  <a:lnTo>
                    <a:pt x="1398" y="8007"/>
                  </a:lnTo>
                  <a:lnTo>
                    <a:pt x="1395" y="7994"/>
                  </a:lnTo>
                  <a:lnTo>
                    <a:pt x="1390" y="7981"/>
                  </a:lnTo>
                  <a:lnTo>
                    <a:pt x="1384" y="7969"/>
                  </a:lnTo>
                  <a:lnTo>
                    <a:pt x="1375" y="7956"/>
                  </a:lnTo>
                  <a:lnTo>
                    <a:pt x="1363" y="7944"/>
                  </a:lnTo>
                  <a:lnTo>
                    <a:pt x="1350" y="7932"/>
                  </a:lnTo>
                  <a:lnTo>
                    <a:pt x="1333" y="7921"/>
                  </a:lnTo>
                  <a:lnTo>
                    <a:pt x="1322" y="7918"/>
                  </a:lnTo>
                  <a:lnTo>
                    <a:pt x="1308" y="7915"/>
                  </a:lnTo>
                  <a:lnTo>
                    <a:pt x="1290" y="7912"/>
                  </a:lnTo>
                  <a:lnTo>
                    <a:pt x="1265" y="7909"/>
                  </a:lnTo>
                  <a:lnTo>
                    <a:pt x="1233" y="7907"/>
                  </a:lnTo>
                  <a:lnTo>
                    <a:pt x="1216" y="7909"/>
                  </a:lnTo>
                  <a:lnTo>
                    <a:pt x="1197" y="7909"/>
                  </a:lnTo>
                  <a:lnTo>
                    <a:pt x="1176" y="7911"/>
                  </a:lnTo>
                  <a:lnTo>
                    <a:pt x="1155" y="7914"/>
                  </a:lnTo>
                  <a:lnTo>
                    <a:pt x="1135" y="7907"/>
                  </a:lnTo>
                  <a:lnTo>
                    <a:pt x="1114" y="7900"/>
                  </a:lnTo>
                  <a:lnTo>
                    <a:pt x="1089" y="7889"/>
                  </a:lnTo>
                  <a:lnTo>
                    <a:pt x="1075" y="7883"/>
                  </a:lnTo>
                  <a:lnTo>
                    <a:pt x="1060" y="7875"/>
                  </a:lnTo>
                  <a:lnTo>
                    <a:pt x="1046" y="7867"/>
                  </a:lnTo>
                  <a:lnTo>
                    <a:pt x="1031" y="7858"/>
                  </a:lnTo>
                  <a:lnTo>
                    <a:pt x="1017" y="7847"/>
                  </a:lnTo>
                  <a:lnTo>
                    <a:pt x="1003" y="7836"/>
                  </a:lnTo>
                  <a:lnTo>
                    <a:pt x="991" y="7823"/>
                  </a:lnTo>
                  <a:lnTo>
                    <a:pt x="978" y="7810"/>
                  </a:lnTo>
                  <a:lnTo>
                    <a:pt x="942" y="7750"/>
                  </a:lnTo>
                  <a:lnTo>
                    <a:pt x="909" y="7697"/>
                  </a:lnTo>
                  <a:lnTo>
                    <a:pt x="892" y="7672"/>
                  </a:lnTo>
                  <a:lnTo>
                    <a:pt x="878" y="7651"/>
                  </a:lnTo>
                  <a:lnTo>
                    <a:pt x="886" y="7662"/>
                  </a:lnTo>
                  <a:lnTo>
                    <a:pt x="894" y="7675"/>
                  </a:lnTo>
                  <a:lnTo>
                    <a:pt x="903" y="7679"/>
                  </a:lnTo>
                  <a:lnTo>
                    <a:pt x="910" y="7683"/>
                  </a:lnTo>
                  <a:lnTo>
                    <a:pt x="919" y="7687"/>
                  </a:lnTo>
                  <a:lnTo>
                    <a:pt x="928" y="7689"/>
                  </a:lnTo>
                  <a:lnTo>
                    <a:pt x="932" y="7689"/>
                  </a:lnTo>
                  <a:lnTo>
                    <a:pt x="936" y="7688"/>
                  </a:lnTo>
                  <a:lnTo>
                    <a:pt x="939" y="7685"/>
                  </a:lnTo>
                  <a:lnTo>
                    <a:pt x="941" y="7682"/>
                  </a:lnTo>
                  <a:lnTo>
                    <a:pt x="943" y="7678"/>
                  </a:lnTo>
                  <a:lnTo>
                    <a:pt x="943" y="7672"/>
                  </a:lnTo>
                  <a:lnTo>
                    <a:pt x="945" y="7644"/>
                  </a:lnTo>
                  <a:lnTo>
                    <a:pt x="946" y="7614"/>
                  </a:lnTo>
                  <a:lnTo>
                    <a:pt x="949" y="7578"/>
                  </a:lnTo>
                  <a:lnTo>
                    <a:pt x="953" y="7540"/>
                  </a:lnTo>
                  <a:lnTo>
                    <a:pt x="960" y="7505"/>
                  </a:lnTo>
                  <a:lnTo>
                    <a:pt x="963" y="7488"/>
                  </a:lnTo>
                  <a:lnTo>
                    <a:pt x="967" y="7474"/>
                  </a:lnTo>
                  <a:lnTo>
                    <a:pt x="971" y="7462"/>
                  </a:lnTo>
                  <a:lnTo>
                    <a:pt x="976" y="7453"/>
                  </a:lnTo>
                  <a:lnTo>
                    <a:pt x="985" y="7444"/>
                  </a:lnTo>
                  <a:lnTo>
                    <a:pt x="994" y="7432"/>
                  </a:lnTo>
                  <a:lnTo>
                    <a:pt x="1004" y="7418"/>
                  </a:lnTo>
                  <a:lnTo>
                    <a:pt x="1014" y="7400"/>
                  </a:lnTo>
                  <a:lnTo>
                    <a:pt x="1019" y="7391"/>
                  </a:lnTo>
                  <a:lnTo>
                    <a:pt x="1023" y="7381"/>
                  </a:lnTo>
                  <a:lnTo>
                    <a:pt x="1026" y="7369"/>
                  </a:lnTo>
                  <a:lnTo>
                    <a:pt x="1028" y="7358"/>
                  </a:lnTo>
                  <a:lnTo>
                    <a:pt x="1030" y="7346"/>
                  </a:lnTo>
                  <a:lnTo>
                    <a:pt x="1030" y="7334"/>
                  </a:lnTo>
                  <a:lnTo>
                    <a:pt x="1038" y="7302"/>
                  </a:lnTo>
                  <a:lnTo>
                    <a:pt x="1048" y="7266"/>
                  </a:lnTo>
                  <a:lnTo>
                    <a:pt x="1060" y="7225"/>
                  </a:lnTo>
                  <a:lnTo>
                    <a:pt x="1075" y="7181"/>
                  </a:lnTo>
                  <a:lnTo>
                    <a:pt x="1083" y="7160"/>
                  </a:lnTo>
                  <a:lnTo>
                    <a:pt x="1091" y="7139"/>
                  </a:lnTo>
                  <a:lnTo>
                    <a:pt x="1101" y="7120"/>
                  </a:lnTo>
                  <a:lnTo>
                    <a:pt x="1110" y="7102"/>
                  </a:lnTo>
                  <a:lnTo>
                    <a:pt x="1120" y="7088"/>
                  </a:lnTo>
                  <a:lnTo>
                    <a:pt x="1130" y="7077"/>
                  </a:lnTo>
                  <a:lnTo>
                    <a:pt x="1161" y="7034"/>
                  </a:lnTo>
                  <a:lnTo>
                    <a:pt x="1193" y="6988"/>
                  </a:lnTo>
                  <a:lnTo>
                    <a:pt x="1230" y="6933"/>
                  </a:lnTo>
                  <a:lnTo>
                    <a:pt x="1270" y="6874"/>
                  </a:lnTo>
                  <a:lnTo>
                    <a:pt x="1306" y="6815"/>
                  </a:lnTo>
                  <a:lnTo>
                    <a:pt x="1322" y="6788"/>
                  </a:lnTo>
                  <a:lnTo>
                    <a:pt x="1335" y="6763"/>
                  </a:lnTo>
                  <a:lnTo>
                    <a:pt x="1347" y="6741"/>
                  </a:lnTo>
                  <a:lnTo>
                    <a:pt x="1355" y="6723"/>
                  </a:lnTo>
                  <a:lnTo>
                    <a:pt x="1392" y="6652"/>
                  </a:lnTo>
                  <a:lnTo>
                    <a:pt x="1433" y="6579"/>
                  </a:lnTo>
                  <a:lnTo>
                    <a:pt x="1479" y="6495"/>
                  </a:lnTo>
                  <a:lnTo>
                    <a:pt x="1529" y="6410"/>
                  </a:lnTo>
                  <a:lnTo>
                    <a:pt x="1553" y="6370"/>
                  </a:lnTo>
                  <a:lnTo>
                    <a:pt x="1575" y="6333"/>
                  </a:lnTo>
                  <a:lnTo>
                    <a:pt x="1596" y="6302"/>
                  </a:lnTo>
                  <a:lnTo>
                    <a:pt x="1613" y="6277"/>
                  </a:lnTo>
                  <a:lnTo>
                    <a:pt x="1628" y="6258"/>
                  </a:lnTo>
                  <a:lnTo>
                    <a:pt x="1634" y="6253"/>
                  </a:lnTo>
                  <a:lnTo>
                    <a:pt x="1639" y="6249"/>
                  </a:lnTo>
                  <a:lnTo>
                    <a:pt x="1652" y="6287"/>
                  </a:lnTo>
                  <a:lnTo>
                    <a:pt x="1687" y="6390"/>
                  </a:lnTo>
                  <a:lnTo>
                    <a:pt x="1739" y="6538"/>
                  </a:lnTo>
                  <a:lnTo>
                    <a:pt x="1770" y="6623"/>
                  </a:lnTo>
                  <a:lnTo>
                    <a:pt x="1803" y="6712"/>
                  </a:lnTo>
                  <a:lnTo>
                    <a:pt x="1838" y="6805"/>
                  </a:lnTo>
                  <a:lnTo>
                    <a:pt x="1874" y="6896"/>
                  </a:lnTo>
                  <a:lnTo>
                    <a:pt x="1910" y="6984"/>
                  </a:lnTo>
                  <a:lnTo>
                    <a:pt x="1946" y="7067"/>
                  </a:lnTo>
                  <a:lnTo>
                    <a:pt x="1964" y="7107"/>
                  </a:lnTo>
                  <a:lnTo>
                    <a:pt x="1981" y="7144"/>
                  </a:lnTo>
                  <a:lnTo>
                    <a:pt x="1998" y="7178"/>
                  </a:lnTo>
                  <a:lnTo>
                    <a:pt x="2015" y="7210"/>
                  </a:lnTo>
                  <a:lnTo>
                    <a:pt x="2030" y="7239"/>
                  </a:lnTo>
                  <a:lnTo>
                    <a:pt x="2046" y="7264"/>
                  </a:lnTo>
                  <a:lnTo>
                    <a:pt x="2060" y="7286"/>
                  </a:lnTo>
                  <a:lnTo>
                    <a:pt x="2075" y="7305"/>
                  </a:lnTo>
                  <a:lnTo>
                    <a:pt x="2081" y="7313"/>
                  </a:lnTo>
                  <a:lnTo>
                    <a:pt x="2087" y="7322"/>
                  </a:lnTo>
                  <a:lnTo>
                    <a:pt x="2095" y="7335"/>
                  </a:lnTo>
                  <a:lnTo>
                    <a:pt x="2102" y="7349"/>
                  </a:lnTo>
                  <a:lnTo>
                    <a:pt x="2109" y="7366"/>
                  </a:lnTo>
                  <a:lnTo>
                    <a:pt x="2111" y="7374"/>
                  </a:lnTo>
                  <a:lnTo>
                    <a:pt x="2113" y="7384"/>
                  </a:lnTo>
                  <a:lnTo>
                    <a:pt x="2114" y="7393"/>
                  </a:lnTo>
                  <a:lnTo>
                    <a:pt x="2115" y="7402"/>
                  </a:lnTo>
                  <a:lnTo>
                    <a:pt x="2124" y="7439"/>
                  </a:lnTo>
                  <a:lnTo>
                    <a:pt x="2134" y="7476"/>
                  </a:lnTo>
                  <a:lnTo>
                    <a:pt x="2147" y="7521"/>
                  </a:lnTo>
                  <a:lnTo>
                    <a:pt x="2155" y="7543"/>
                  </a:lnTo>
                  <a:lnTo>
                    <a:pt x="2162" y="7565"/>
                  </a:lnTo>
                  <a:lnTo>
                    <a:pt x="2170" y="7587"/>
                  </a:lnTo>
                  <a:lnTo>
                    <a:pt x="2180" y="7606"/>
                  </a:lnTo>
                  <a:lnTo>
                    <a:pt x="2188" y="7623"/>
                  </a:lnTo>
                  <a:lnTo>
                    <a:pt x="2197" y="7637"/>
                  </a:lnTo>
                  <a:lnTo>
                    <a:pt x="2201" y="7643"/>
                  </a:lnTo>
                  <a:lnTo>
                    <a:pt x="2207" y="7647"/>
                  </a:lnTo>
                  <a:lnTo>
                    <a:pt x="2211" y="7651"/>
                  </a:lnTo>
                  <a:lnTo>
                    <a:pt x="2215" y="7653"/>
                  </a:lnTo>
                  <a:lnTo>
                    <a:pt x="2244" y="7653"/>
                  </a:lnTo>
                  <a:lnTo>
                    <a:pt x="2226" y="7654"/>
                  </a:lnTo>
                  <a:lnTo>
                    <a:pt x="2215" y="7653"/>
                  </a:lnTo>
                  <a:lnTo>
                    <a:pt x="2216" y="7663"/>
                  </a:lnTo>
                  <a:lnTo>
                    <a:pt x="2217" y="7688"/>
                  </a:lnTo>
                  <a:lnTo>
                    <a:pt x="2216" y="7704"/>
                  </a:lnTo>
                  <a:lnTo>
                    <a:pt x="2215" y="7722"/>
                  </a:lnTo>
                  <a:lnTo>
                    <a:pt x="2213" y="7740"/>
                  </a:lnTo>
                  <a:lnTo>
                    <a:pt x="2210" y="7759"/>
                  </a:lnTo>
                  <a:lnTo>
                    <a:pt x="2208" y="7775"/>
                  </a:lnTo>
                  <a:lnTo>
                    <a:pt x="2204" y="7810"/>
                  </a:lnTo>
                  <a:lnTo>
                    <a:pt x="2202" y="7831"/>
                  </a:lnTo>
                  <a:lnTo>
                    <a:pt x="2201" y="7850"/>
                  </a:lnTo>
                  <a:lnTo>
                    <a:pt x="2202" y="7867"/>
                  </a:lnTo>
                  <a:lnTo>
                    <a:pt x="2203" y="7873"/>
                  </a:lnTo>
                  <a:lnTo>
                    <a:pt x="2204" y="7878"/>
                  </a:lnTo>
                  <a:lnTo>
                    <a:pt x="2198" y="7909"/>
                  </a:lnTo>
                  <a:lnTo>
                    <a:pt x="2194" y="7934"/>
                  </a:lnTo>
                  <a:lnTo>
                    <a:pt x="2191" y="7956"/>
                  </a:lnTo>
                  <a:lnTo>
                    <a:pt x="2189" y="7970"/>
                  </a:lnTo>
                  <a:lnTo>
                    <a:pt x="2186" y="7982"/>
                  </a:lnTo>
                  <a:lnTo>
                    <a:pt x="2185" y="7998"/>
                  </a:lnTo>
                  <a:lnTo>
                    <a:pt x="2184" y="8013"/>
                  </a:lnTo>
                  <a:lnTo>
                    <a:pt x="2184" y="8021"/>
                  </a:lnTo>
                  <a:lnTo>
                    <a:pt x="2185" y="8028"/>
                  </a:lnTo>
                  <a:lnTo>
                    <a:pt x="2187" y="8033"/>
                  </a:lnTo>
                  <a:lnTo>
                    <a:pt x="2189" y="8038"/>
                  </a:lnTo>
                  <a:lnTo>
                    <a:pt x="2192" y="8041"/>
                  </a:lnTo>
                  <a:lnTo>
                    <a:pt x="2196" y="8043"/>
                  </a:lnTo>
                  <a:lnTo>
                    <a:pt x="2238" y="8048"/>
                  </a:lnTo>
                  <a:lnTo>
                    <a:pt x="2283" y="8052"/>
                  </a:lnTo>
                  <a:lnTo>
                    <a:pt x="2342" y="8056"/>
                  </a:lnTo>
                  <a:lnTo>
                    <a:pt x="2410" y="8059"/>
                  </a:lnTo>
                  <a:lnTo>
                    <a:pt x="2483" y="8061"/>
                  </a:lnTo>
                  <a:lnTo>
                    <a:pt x="2520" y="8062"/>
                  </a:lnTo>
                  <a:lnTo>
                    <a:pt x="2558" y="8062"/>
                  </a:lnTo>
                  <a:lnTo>
                    <a:pt x="2596" y="8061"/>
                  </a:lnTo>
                  <a:lnTo>
                    <a:pt x="2632" y="8059"/>
                  </a:lnTo>
                  <a:lnTo>
                    <a:pt x="2637" y="8059"/>
                  </a:lnTo>
                  <a:lnTo>
                    <a:pt x="2648" y="8058"/>
                  </a:lnTo>
                  <a:lnTo>
                    <a:pt x="2655" y="8057"/>
                  </a:lnTo>
                  <a:lnTo>
                    <a:pt x="2660" y="8055"/>
                  </a:lnTo>
                  <a:lnTo>
                    <a:pt x="2663" y="8053"/>
                  </a:lnTo>
                  <a:lnTo>
                    <a:pt x="2664" y="8051"/>
                  </a:lnTo>
                  <a:lnTo>
                    <a:pt x="2664" y="8049"/>
                  </a:lnTo>
                  <a:lnTo>
                    <a:pt x="2664" y="7995"/>
                  </a:lnTo>
                  <a:lnTo>
                    <a:pt x="2666" y="7992"/>
                  </a:lnTo>
                  <a:lnTo>
                    <a:pt x="2668" y="7987"/>
                  </a:lnTo>
                  <a:lnTo>
                    <a:pt x="2671" y="7983"/>
                  </a:lnTo>
                  <a:lnTo>
                    <a:pt x="2676" y="7979"/>
                  </a:lnTo>
                  <a:lnTo>
                    <a:pt x="2684" y="7975"/>
                  </a:lnTo>
                  <a:lnTo>
                    <a:pt x="2693" y="7972"/>
                  </a:lnTo>
                  <a:lnTo>
                    <a:pt x="2705" y="7970"/>
                  </a:lnTo>
                  <a:lnTo>
                    <a:pt x="2716" y="7969"/>
                  </a:lnTo>
                  <a:lnTo>
                    <a:pt x="2743" y="7964"/>
                  </a:lnTo>
                  <a:lnTo>
                    <a:pt x="2762" y="7959"/>
                  </a:lnTo>
                  <a:lnTo>
                    <a:pt x="2782" y="7953"/>
                  </a:lnTo>
                  <a:lnTo>
                    <a:pt x="2804" y="7945"/>
                  </a:lnTo>
                  <a:lnTo>
                    <a:pt x="2828" y="7936"/>
                  </a:lnTo>
                  <a:lnTo>
                    <a:pt x="2852" y="7923"/>
                  </a:lnTo>
                  <a:lnTo>
                    <a:pt x="2863" y="7917"/>
                  </a:lnTo>
                  <a:lnTo>
                    <a:pt x="2875" y="7910"/>
                  </a:lnTo>
                  <a:lnTo>
                    <a:pt x="2885" y="7901"/>
                  </a:lnTo>
                  <a:lnTo>
                    <a:pt x="2896" y="7893"/>
                  </a:lnTo>
                  <a:lnTo>
                    <a:pt x="2907" y="7883"/>
                  </a:lnTo>
                  <a:lnTo>
                    <a:pt x="2916" y="7873"/>
                  </a:lnTo>
                  <a:lnTo>
                    <a:pt x="2925" y="7862"/>
                  </a:lnTo>
                  <a:lnTo>
                    <a:pt x="2934" y="7850"/>
                  </a:lnTo>
                  <a:lnTo>
                    <a:pt x="2941" y="7838"/>
                  </a:lnTo>
                  <a:lnTo>
                    <a:pt x="2948" y="7826"/>
                  </a:lnTo>
                  <a:lnTo>
                    <a:pt x="2953" y="7811"/>
                  </a:lnTo>
                  <a:lnTo>
                    <a:pt x="2959" y="7796"/>
                  </a:lnTo>
                  <a:lnTo>
                    <a:pt x="2963" y="7781"/>
                  </a:lnTo>
                  <a:lnTo>
                    <a:pt x="2965" y="7764"/>
                  </a:lnTo>
                  <a:lnTo>
                    <a:pt x="2966" y="7754"/>
                  </a:lnTo>
                  <a:lnTo>
                    <a:pt x="2965" y="7743"/>
                  </a:lnTo>
                  <a:lnTo>
                    <a:pt x="2964" y="7729"/>
                  </a:lnTo>
                  <a:lnTo>
                    <a:pt x="2961" y="7717"/>
                  </a:lnTo>
                  <a:lnTo>
                    <a:pt x="2959" y="7710"/>
                  </a:lnTo>
                  <a:lnTo>
                    <a:pt x="2956" y="7705"/>
                  </a:lnTo>
                  <a:lnTo>
                    <a:pt x="2952" y="7701"/>
                  </a:lnTo>
                  <a:lnTo>
                    <a:pt x="2947" y="7697"/>
                  </a:lnTo>
                  <a:lnTo>
                    <a:pt x="2942" y="7695"/>
                  </a:lnTo>
                  <a:lnTo>
                    <a:pt x="2935" y="7694"/>
                  </a:lnTo>
                  <a:lnTo>
                    <a:pt x="2933" y="7683"/>
                  </a:lnTo>
                  <a:lnTo>
                    <a:pt x="2928" y="7671"/>
                  </a:lnTo>
                  <a:lnTo>
                    <a:pt x="2922" y="7657"/>
                  </a:lnTo>
                  <a:lnTo>
                    <a:pt x="2914" y="7643"/>
                  </a:lnTo>
                  <a:lnTo>
                    <a:pt x="2910" y="7637"/>
                  </a:lnTo>
                  <a:lnTo>
                    <a:pt x="2905" y="7629"/>
                  </a:lnTo>
                  <a:lnTo>
                    <a:pt x="2898" y="7623"/>
                  </a:lnTo>
                  <a:lnTo>
                    <a:pt x="2892" y="7618"/>
                  </a:lnTo>
                  <a:lnTo>
                    <a:pt x="2885" y="7613"/>
                  </a:lnTo>
                  <a:lnTo>
                    <a:pt x="2877" y="7609"/>
                  </a:lnTo>
                  <a:lnTo>
                    <a:pt x="2868" y="7605"/>
                  </a:lnTo>
                  <a:lnTo>
                    <a:pt x="2859" y="7603"/>
                  </a:lnTo>
                  <a:lnTo>
                    <a:pt x="2853" y="7599"/>
                  </a:lnTo>
                  <a:lnTo>
                    <a:pt x="2844" y="7597"/>
                  </a:lnTo>
                  <a:lnTo>
                    <a:pt x="2832" y="7595"/>
                  </a:lnTo>
                  <a:lnTo>
                    <a:pt x="2819" y="7594"/>
                  </a:lnTo>
                  <a:lnTo>
                    <a:pt x="2801" y="7594"/>
                  </a:lnTo>
                  <a:lnTo>
                    <a:pt x="2781" y="7595"/>
                  </a:lnTo>
                  <a:lnTo>
                    <a:pt x="2759" y="7599"/>
                  </a:lnTo>
                  <a:lnTo>
                    <a:pt x="2751" y="7600"/>
                  </a:lnTo>
                  <a:lnTo>
                    <a:pt x="2743" y="7600"/>
                  </a:lnTo>
                  <a:lnTo>
                    <a:pt x="2733" y="7600"/>
                  </a:lnTo>
                  <a:lnTo>
                    <a:pt x="2720" y="7598"/>
                  </a:lnTo>
                  <a:lnTo>
                    <a:pt x="2707" y="7595"/>
                  </a:lnTo>
                  <a:lnTo>
                    <a:pt x="2700" y="7592"/>
                  </a:lnTo>
                  <a:lnTo>
                    <a:pt x="2693" y="7589"/>
                  </a:lnTo>
                  <a:lnTo>
                    <a:pt x="2687" y="7585"/>
                  </a:lnTo>
                  <a:lnTo>
                    <a:pt x="2681" y="7581"/>
                  </a:lnTo>
                  <a:lnTo>
                    <a:pt x="2680" y="7576"/>
                  </a:lnTo>
                  <a:lnTo>
                    <a:pt x="2678" y="7563"/>
                  </a:lnTo>
                  <a:lnTo>
                    <a:pt x="2674" y="7549"/>
                  </a:lnTo>
                  <a:lnTo>
                    <a:pt x="2671" y="7540"/>
                  </a:lnTo>
                  <a:lnTo>
                    <a:pt x="2668" y="7534"/>
                  </a:lnTo>
                  <a:lnTo>
                    <a:pt x="2672" y="7527"/>
                  </a:lnTo>
                  <a:lnTo>
                    <a:pt x="2678" y="7524"/>
                  </a:lnTo>
                  <a:lnTo>
                    <a:pt x="2682" y="7521"/>
                  </a:lnTo>
                  <a:lnTo>
                    <a:pt x="2687" y="7517"/>
                  </a:lnTo>
                  <a:lnTo>
                    <a:pt x="2691" y="7512"/>
                  </a:lnTo>
                  <a:lnTo>
                    <a:pt x="2694" y="7507"/>
                  </a:lnTo>
                  <a:lnTo>
                    <a:pt x="2695" y="7504"/>
                  </a:lnTo>
                  <a:lnTo>
                    <a:pt x="2695" y="7501"/>
                  </a:lnTo>
                  <a:lnTo>
                    <a:pt x="2695" y="7498"/>
                  </a:lnTo>
                  <a:lnTo>
                    <a:pt x="2694" y="7494"/>
                  </a:lnTo>
                  <a:lnTo>
                    <a:pt x="2685" y="7472"/>
                  </a:lnTo>
                  <a:lnTo>
                    <a:pt x="2662" y="7421"/>
                  </a:lnTo>
                  <a:lnTo>
                    <a:pt x="2647" y="7390"/>
                  </a:lnTo>
                  <a:lnTo>
                    <a:pt x="2632" y="7359"/>
                  </a:lnTo>
                  <a:lnTo>
                    <a:pt x="2615" y="7331"/>
                  </a:lnTo>
                  <a:lnTo>
                    <a:pt x="2607" y="7318"/>
                  </a:lnTo>
                  <a:lnTo>
                    <a:pt x="2600" y="7307"/>
                  </a:lnTo>
                  <a:lnTo>
                    <a:pt x="2576" y="7268"/>
                  </a:lnTo>
                  <a:lnTo>
                    <a:pt x="2552" y="7228"/>
                  </a:lnTo>
                  <a:lnTo>
                    <a:pt x="2524" y="7178"/>
                  </a:lnTo>
                  <a:lnTo>
                    <a:pt x="2496" y="7125"/>
                  </a:lnTo>
                  <a:lnTo>
                    <a:pt x="2484" y="7099"/>
                  </a:lnTo>
                  <a:lnTo>
                    <a:pt x="2472" y="7074"/>
                  </a:lnTo>
                  <a:lnTo>
                    <a:pt x="2462" y="7051"/>
                  </a:lnTo>
                  <a:lnTo>
                    <a:pt x="2454" y="7029"/>
                  </a:lnTo>
                  <a:lnTo>
                    <a:pt x="2449" y="7009"/>
                  </a:lnTo>
                  <a:lnTo>
                    <a:pt x="2448" y="7001"/>
                  </a:lnTo>
                  <a:lnTo>
                    <a:pt x="2448" y="6994"/>
                  </a:lnTo>
                  <a:lnTo>
                    <a:pt x="2432" y="6931"/>
                  </a:lnTo>
                  <a:lnTo>
                    <a:pt x="2393" y="6789"/>
                  </a:lnTo>
                  <a:lnTo>
                    <a:pt x="2370" y="6709"/>
                  </a:lnTo>
                  <a:lnTo>
                    <a:pt x="2349" y="6633"/>
                  </a:lnTo>
                  <a:lnTo>
                    <a:pt x="2329" y="6568"/>
                  </a:lnTo>
                  <a:lnTo>
                    <a:pt x="2320" y="6543"/>
                  </a:lnTo>
                  <a:lnTo>
                    <a:pt x="2312" y="6525"/>
                  </a:lnTo>
                  <a:lnTo>
                    <a:pt x="2297" y="6491"/>
                  </a:lnTo>
                  <a:lnTo>
                    <a:pt x="2281" y="6456"/>
                  </a:lnTo>
                  <a:lnTo>
                    <a:pt x="2263" y="6414"/>
                  </a:lnTo>
                  <a:lnTo>
                    <a:pt x="2245" y="6368"/>
                  </a:lnTo>
                  <a:lnTo>
                    <a:pt x="2237" y="6345"/>
                  </a:lnTo>
                  <a:lnTo>
                    <a:pt x="2229" y="6323"/>
                  </a:lnTo>
                  <a:lnTo>
                    <a:pt x="2223" y="6302"/>
                  </a:lnTo>
                  <a:lnTo>
                    <a:pt x="2219" y="6283"/>
                  </a:lnTo>
                  <a:lnTo>
                    <a:pt x="2216" y="6266"/>
                  </a:lnTo>
                  <a:lnTo>
                    <a:pt x="2215" y="6252"/>
                  </a:lnTo>
                  <a:lnTo>
                    <a:pt x="2215" y="6248"/>
                  </a:lnTo>
                  <a:lnTo>
                    <a:pt x="2212" y="6238"/>
                  </a:lnTo>
                  <a:lnTo>
                    <a:pt x="2209" y="6231"/>
                  </a:lnTo>
                  <a:lnTo>
                    <a:pt x="2203" y="6223"/>
                  </a:lnTo>
                  <a:lnTo>
                    <a:pt x="2198" y="6214"/>
                  </a:lnTo>
                  <a:lnTo>
                    <a:pt x="2191" y="6206"/>
                  </a:lnTo>
                  <a:lnTo>
                    <a:pt x="2188" y="6180"/>
                  </a:lnTo>
                  <a:lnTo>
                    <a:pt x="2186" y="6153"/>
                  </a:lnTo>
                  <a:lnTo>
                    <a:pt x="2184" y="6119"/>
                  </a:lnTo>
                  <a:lnTo>
                    <a:pt x="2183" y="6083"/>
                  </a:lnTo>
                  <a:lnTo>
                    <a:pt x="2183" y="6065"/>
                  </a:lnTo>
                  <a:lnTo>
                    <a:pt x="2184" y="6047"/>
                  </a:lnTo>
                  <a:lnTo>
                    <a:pt x="2186" y="6030"/>
                  </a:lnTo>
                  <a:lnTo>
                    <a:pt x="2188" y="6014"/>
                  </a:lnTo>
                  <a:lnTo>
                    <a:pt x="2192" y="5999"/>
                  </a:lnTo>
                  <a:lnTo>
                    <a:pt x="2196" y="5986"/>
                  </a:lnTo>
                  <a:lnTo>
                    <a:pt x="2195" y="5966"/>
                  </a:lnTo>
                  <a:lnTo>
                    <a:pt x="2193" y="5909"/>
                  </a:lnTo>
                  <a:lnTo>
                    <a:pt x="2191" y="5870"/>
                  </a:lnTo>
                  <a:lnTo>
                    <a:pt x="2188" y="5827"/>
                  </a:lnTo>
                  <a:lnTo>
                    <a:pt x="2183" y="5778"/>
                  </a:lnTo>
                  <a:lnTo>
                    <a:pt x="2178" y="5726"/>
                  </a:lnTo>
                  <a:lnTo>
                    <a:pt x="2170" y="5672"/>
                  </a:lnTo>
                  <a:lnTo>
                    <a:pt x="2162" y="5617"/>
                  </a:lnTo>
                  <a:lnTo>
                    <a:pt x="2153" y="5563"/>
                  </a:lnTo>
                  <a:lnTo>
                    <a:pt x="2140" y="5509"/>
                  </a:lnTo>
                  <a:lnTo>
                    <a:pt x="2134" y="5483"/>
                  </a:lnTo>
                  <a:lnTo>
                    <a:pt x="2127" y="5458"/>
                  </a:lnTo>
                  <a:lnTo>
                    <a:pt x="2118" y="5434"/>
                  </a:lnTo>
                  <a:lnTo>
                    <a:pt x="2110" y="5411"/>
                  </a:lnTo>
                  <a:lnTo>
                    <a:pt x="2102" y="5389"/>
                  </a:lnTo>
                  <a:lnTo>
                    <a:pt x="2092" y="5368"/>
                  </a:lnTo>
                  <a:lnTo>
                    <a:pt x="2082" y="5349"/>
                  </a:lnTo>
                  <a:lnTo>
                    <a:pt x="2072" y="5332"/>
                  </a:lnTo>
                  <a:lnTo>
                    <a:pt x="2070" y="5329"/>
                  </a:lnTo>
                  <a:lnTo>
                    <a:pt x="2067" y="5320"/>
                  </a:lnTo>
                  <a:lnTo>
                    <a:pt x="2061" y="5306"/>
                  </a:lnTo>
                  <a:lnTo>
                    <a:pt x="2056" y="5287"/>
                  </a:lnTo>
                  <a:lnTo>
                    <a:pt x="2054" y="5276"/>
                  </a:lnTo>
                  <a:lnTo>
                    <a:pt x="2052" y="5262"/>
                  </a:lnTo>
                  <a:lnTo>
                    <a:pt x="2051" y="5249"/>
                  </a:lnTo>
                  <a:lnTo>
                    <a:pt x="2050" y="5233"/>
                  </a:lnTo>
                  <a:lnTo>
                    <a:pt x="2051" y="5218"/>
                  </a:lnTo>
                  <a:lnTo>
                    <a:pt x="2052" y="5200"/>
                  </a:lnTo>
                  <a:lnTo>
                    <a:pt x="2054" y="5181"/>
                  </a:lnTo>
                  <a:lnTo>
                    <a:pt x="2058" y="5162"/>
                  </a:lnTo>
                  <a:lnTo>
                    <a:pt x="2071" y="5121"/>
                  </a:lnTo>
                  <a:lnTo>
                    <a:pt x="2103" y="5026"/>
                  </a:lnTo>
                  <a:lnTo>
                    <a:pt x="2124" y="4969"/>
                  </a:lnTo>
                  <a:lnTo>
                    <a:pt x="2145" y="4912"/>
                  </a:lnTo>
                  <a:lnTo>
                    <a:pt x="2167" y="4858"/>
                  </a:lnTo>
                  <a:lnTo>
                    <a:pt x="2178" y="4834"/>
                  </a:lnTo>
                  <a:lnTo>
                    <a:pt x="2188" y="4812"/>
                  </a:lnTo>
                  <a:lnTo>
                    <a:pt x="2190" y="4808"/>
                  </a:lnTo>
                  <a:lnTo>
                    <a:pt x="2196" y="4796"/>
                  </a:lnTo>
                  <a:lnTo>
                    <a:pt x="2203" y="4777"/>
                  </a:lnTo>
                  <a:lnTo>
                    <a:pt x="2213" y="4748"/>
                  </a:lnTo>
                  <a:lnTo>
                    <a:pt x="2217" y="4731"/>
                  </a:lnTo>
                  <a:lnTo>
                    <a:pt x="2221" y="4711"/>
                  </a:lnTo>
                  <a:lnTo>
                    <a:pt x="2225" y="4691"/>
                  </a:lnTo>
                  <a:lnTo>
                    <a:pt x="2229" y="4667"/>
                  </a:lnTo>
                  <a:lnTo>
                    <a:pt x="2232" y="4642"/>
                  </a:lnTo>
                  <a:lnTo>
                    <a:pt x="2235" y="4614"/>
                  </a:lnTo>
                  <a:lnTo>
                    <a:pt x="2237" y="4584"/>
                  </a:lnTo>
                  <a:lnTo>
                    <a:pt x="2237" y="4553"/>
                  </a:lnTo>
                  <a:lnTo>
                    <a:pt x="2247" y="4435"/>
                  </a:lnTo>
                  <a:lnTo>
                    <a:pt x="2256" y="4313"/>
                  </a:lnTo>
                  <a:lnTo>
                    <a:pt x="2266" y="4172"/>
                  </a:lnTo>
                  <a:lnTo>
                    <a:pt x="2269" y="4099"/>
                  </a:lnTo>
                  <a:lnTo>
                    <a:pt x="2273" y="4028"/>
                  </a:lnTo>
                  <a:lnTo>
                    <a:pt x="2275" y="3959"/>
                  </a:lnTo>
                  <a:lnTo>
                    <a:pt x="2276" y="3897"/>
                  </a:lnTo>
                  <a:lnTo>
                    <a:pt x="2275" y="3842"/>
                  </a:lnTo>
                  <a:lnTo>
                    <a:pt x="2274" y="3818"/>
                  </a:lnTo>
                  <a:lnTo>
                    <a:pt x="2273" y="3796"/>
                  </a:lnTo>
                  <a:lnTo>
                    <a:pt x="2271" y="3778"/>
                  </a:lnTo>
                  <a:lnTo>
                    <a:pt x="2268" y="3763"/>
                  </a:lnTo>
                  <a:lnTo>
                    <a:pt x="2265" y="3751"/>
                  </a:lnTo>
                  <a:lnTo>
                    <a:pt x="2262" y="3743"/>
                  </a:lnTo>
                  <a:lnTo>
                    <a:pt x="2255" y="3729"/>
                  </a:lnTo>
                  <a:lnTo>
                    <a:pt x="2243" y="3694"/>
                  </a:lnTo>
                  <a:lnTo>
                    <a:pt x="2229" y="3653"/>
                  </a:lnTo>
                  <a:lnTo>
                    <a:pt x="2224" y="3635"/>
                  </a:lnTo>
                  <a:lnTo>
                    <a:pt x="2221" y="3619"/>
                  </a:lnTo>
                  <a:lnTo>
                    <a:pt x="2218" y="3601"/>
                  </a:lnTo>
                  <a:lnTo>
                    <a:pt x="2210" y="3560"/>
                  </a:lnTo>
                  <a:lnTo>
                    <a:pt x="2206" y="3535"/>
                  </a:lnTo>
                  <a:lnTo>
                    <a:pt x="2199" y="3511"/>
                  </a:lnTo>
                  <a:lnTo>
                    <a:pt x="2194" y="3490"/>
                  </a:lnTo>
                  <a:lnTo>
                    <a:pt x="2188" y="3475"/>
                  </a:lnTo>
                  <a:lnTo>
                    <a:pt x="2200" y="3476"/>
                  </a:lnTo>
                  <a:lnTo>
                    <a:pt x="2213" y="3476"/>
                  </a:lnTo>
                  <a:lnTo>
                    <a:pt x="2224" y="3474"/>
                  </a:lnTo>
                  <a:lnTo>
                    <a:pt x="2237" y="3470"/>
                  </a:lnTo>
                  <a:lnTo>
                    <a:pt x="2247" y="3469"/>
                  </a:lnTo>
                  <a:lnTo>
                    <a:pt x="2257" y="3468"/>
                  </a:lnTo>
                  <a:lnTo>
                    <a:pt x="2270" y="3464"/>
                  </a:lnTo>
                  <a:lnTo>
                    <a:pt x="2282" y="3460"/>
                  </a:lnTo>
                  <a:lnTo>
                    <a:pt x="2289" y="3458"/>
                  </a:lnTo>
                  <a:lnTo>
                    <a:pt x="2294" y="3455"/>
                  </a:lnTo>
                  <a:lnTo>
                    <a:pt x="2299" y="3452"/>
                  </a:lnTo>
                  <a:lnTo>
                    <a:pt x="2303" y="3448"/>
                  </a:lnTo>
                  <a:lnTo>
                    <a:pt x="2305" y="3443"/>
                  </a:lnTo>
                  <a:lnTo>
                    <a:pt x="2307" y="3437"/>
                  </a:lnTo>
                  <a:lnTo>
                    <a:pt x="2310" y="3422"/>
                  </a:lnTo>
                  <a:lnTo>
                    <a:pt x="2313" y="3404"/>
                  </a:lnTo>
                  <a:lnTo>
                    <a:pt x="2315" y="3382"/>
                  </a:lnTo>
                  <a:lnTo>
                    <a:pt x="2318" y="3358"/>
                  </a:lnTo>
                  <a:lnTo>
                    <a:pt x="2318" y="3345"/>
                  </a:lnTo>
                  <a:lnTo>
                    <a:pt x="2317" y="3332"/>
                  </a:lnTo>
                  <a:lnTo>
                    <a:pt x="2314" y="3317"/>
                  </a:lnTo>
                  <a:lnTo>
                    <a:pt x="2312" y="3304"/>
                  </a:lnTo>
                  <a:lnTo>
                    <a:pt x="2309" y="3291"/>
                  </a:lnTo>
                  <a:lnTo>
                    <a:pt x="2304" y="3278"/>
                  </a:lnTo>
                  <a:lnTo>
                    <a:pt x="2303" y="3255"/>
                  </a:lnTo>
                  <a:lnTo>
                    <a:pt x="2303" y="3229"/>
                  </a:lnTo>
                  <a:lnTo>
                    <a:pt x="2303" y="3198"/>
                  </a:lnTo>
                  <a:lnTo>
                    <a:pt x="2305" y="3180"/>
                  </a:lnTo>
                  <a:lnTo>
                    <a:pt x="2306" y="3163"/>
                  </a:lnTo>
                  <a:lnTo>
                    <a:pt x="2309" y="3144"/>
                  </a:lnTo>
                  <a:lnTo>
                    <a:pt x="2312" y="3126"/>
                  </a:lnTo>
                  <a:lnTo>
                    <a:pt x="2317" y="3108"/>
                  </a:lnTo>
                  <a:lnTo>
                    <a:pt x="2323" y="3091"/>
                  </a:lnTo>
                  <a:lnTo>
                    <a:pt x="2329" y="3074"/>
                  </a:lnTo>
                  <a:lnTo>
                    <a:pt x="2337" y="3059"/>
                  </a:lnTo>
                  <a:lnTo>
                    <a:pt x="2345" y="3029"/>
                  </a:lnTo>
                  <a:lnTo>
                    <a:pt x="2352" y="2998"/>
                  </a:lnTo>
                  <a:lnTo>
                    <a:pt x="2359" y="2960"/>
                  </a:lnTo>
                  <a:lnTo>
                    <a:pt x="2365" y="2922"/>
                  </a:lnTo>
                  <a:lnTo>
                    <a:pt x="2368" y="2903"/>
                  </a:lnTo>
                  <a:lnTo>
                    <a:pt x="2370" y="2884"/>
                  </a:lnTo>
                  <a:lnTo>
                    <a:pt x="2372" y="2869"/>
                  </a:lnTo>
                  <a:lnTo>
                    <a:pt x="2372" y="2854"/>
                  </a:lnTo>
                  <a:lnTo>
                    <a:pt x="2369" y="2843"/>
                  </a:lnTo>
                  <a:lnTo>
                    <a:pt x="2366" y="2834"/>
                  </a:lnTo>
                  <a:lnTo>
                    <a:pt x="2398" y="2865"/>
                  </a:lnTo>
                  <a:lnTo>
                    <a:pt x="2471" y="2933"/>
                  </a:lnTo>
                  <a:lnTo>
                    <a:pt x="2512" y="2971"/>
                  </a:lnTo>
                  <a:lnTo>
                    <a:pt x="2550" y="3004"/>
                  </a:lnTo>
                  <a:lnTo>
                    <a:pt x="2580" y="3030"/>
                  </a:lnTo>
                  <a:lnTo>
                    <a:pt x="2591" y="3038"/>
                  </a:lnTo>
                  <a:lnTo>
                    <a:pt x="2600" y="3042"/>
                  </a:lnTo>
                  <a:lnTo>
                    <a:pt x="2611" y="3053"/>
                  </a:lnTo>
                  <a:lnTo>
                    <a:pt x="2639" y="3077"/>
                  </a:lnTo>
                  <a:lnTo>
                    <a:pt x="2670" y="3108"/>
                  </a:lnTo>
                  <a:lnTo>
                    <a:pt x="2683" y="3121"/>
                  </a:lnTo>
                  <a:lnTo>
                    <a:pt x="2692" y="3131"/>
                  </a:lnTo>
                  <a:lnTo>
                    <a:pt x="2719" y="3151"/>
                  </a:lnTo>
                  <a:lnTo>
                    <a:pt x="2749" y="3170"/>
                  </a:lnTo>
                  <a:lnTo>
                    <a:pt x="2786" y="3193"/>
                  </a:lnTo>
                  <a:lnTo>
                    <a:pt x="2808" y="3204"/>
                  </a:lnTo>
                  <a:lnTo>
                    <a:pt x="2830" y="3214"/>
                  </a:lnTo>
                  <a:lnTo>
                    <a:pt x="2853" y="3225"/>
                  </a:lnTo>
                  <a:lnTo>
                    <a:pt x="2877" y="3234"/>
                  </a:lnTo>
                  <a:lnTo>
                    <a:pt x="2900" y="3242"/>
                  </a:lnTo>
                  <a:lnTo>
                    <a:pt x="2923" y="3249"/>
                  </a:lnTo>
                  <a:lnTo>
                    <a:pt x="2945" y="3252"/>
                  </a:lnTo>
                  <a:lnTo>
                    <a:pt x="2957" y="3253"/>
                  </a:lnTo>
                  <a:lnTo>
                    <a:pt x="2968" y="3254"/>
                  </a:lnTo>
                  <a:lnTo>
                    <a:pt x="2993" y="3254"/>
                  </a:lnTo>
                  <a:lnTo>
                    <a:pt x="3021" y="3255"/>
                  </a:lnTo>
                  <a:lnTo>
                    <a:pt x="3053" y="3258"/>
                  </a:lnTo>
                  <a:lnTo>
                    <a:pt x="3071" y="3260"/>
                  </a:lnTo>
                  <a:lnTo>
                    <a:pt x="3088" y="3263"/>
                  </a:lnTo>
                  <a:lnTo>
                    <a:pt x="3106" y="3267"/>
                  </a:lnTo>
                  <a:lnTo>
                    <a:pt x="3123" y="3272"/>
                  </a:lnTo>
                  <a:lnTo>
                    <a:pt x="3138" y="3279"/>
                  </a:lnTo>
                  <a:lnTo>
                    <a:pt x="3153" y="3286"/>
                  </a:lnTo>
                  <a:lnTo>
                    <a:pt x="3165" y="3295"/>
                  </a:lnTo>
                  <a:lnTo>
                    <a:pt x="3171" y="3299"/>
                  </a:lnTo>
                  <a:lnTo>
                    <a:pt x="3175" y="3305"/>
                  </a:lnTo>
                  <a:lnTo>
                    <a:pt x="3202" y="3320"/>
                  </a:lnTo>
                  <a:lnTo>
                    <a:pt x="3233" y="3336"/>
                  </a:lnTo>
                  <a:lnTo>
                    <a:pt x="3270" y="3353"/>
                  </a:lnTo>
                  <a:lnTo>
                    <a:pt x="3291" y="3363"/>
                  </a:lnTo>
                  <a:lnTo>
                    <a:pt x="3312" y="3372"/>
                  </a:lnTo>
                  <a:lnTo>
                    <a:pt x="3335" y="3380"/>
                  </a:lnTo>
                  <a:lnTo>
                    <a:pt x="3359" y="3388"/>
                  </a:lnTo>
                  <a:lnTo>
                    <a:pt x="3382" y="3395"/>
                  </a:lnTo>
                  <a:lnTo>
                    <a:pt x="3405" y="3400"/>
                  </a:lnTo>
                  <a:lnTo>
                    <a:pt x="3428" y="3403"/>
                  </a:lnTo>
                  <a:lnTo>
                    <a:pt x="3449" y="3405"/>
                  </a:lnTo>
                  <a:lnTo>
                    <a:pt x="3458" y="3407"/>
                  </a:lnTo>
                  <a:lnTo>
                    <a:pt x="3482" y="3414"/>
                  </a:lnTo>
                  <a:lnTo>
                    <a:pt x="3496" y="3419"/>
                  </a:lnTo>
                  <a:lnTo>
                    <a:pt x="3514" y="3425"/>
                  </a:lnTo>
                  <a:lnTo>
                    <a:pt x="3531" y="3433"/>
                  </a:lnTo>
                  <a:lnTo>
                    <a:pt x="3549" y="3443"/>
                  </a:lnTo>
                  <a:lnTo>
                    <a:pt x="3561" y="3451"/>
                  </a:lnTo>
                  <a:lnTo>
                    <a:pt x="3576" y="3459"/>
                  </a:lnTo>
                  <a:lnTo>
                    <a:pt x="3594" y="3469"/>
                  </a:lnTo>
                  <a:lnTo>
                    <a:pt x="3613" y="3478"/>
                  </a:lnTo>
                  <a:lnTo>
                    <a:pt x="3635" y="3486"/>
                  </a:lnTo>
                  <a:lnTo>
                    <a:pt x="3646" y="3489"/>
                  </a:lnTo>
                  <a:lnTo>
                    <a:pt x="3657" y="3491"/>
                  </a:lnTo>
                  <a:lnTo>
                    <a:pt x="3668" y="3492"/>
                  </a:lnTo>
                  <a:lnTo>
                    <a:pt x="3679" y="3492"/>
                  </a:lnTo>
                  <a:lnTo>
                    <a:pt x="3679" y="3493"/>
                  </a:lnTo>
                  <a:lnTo>
                    <a:pt x="3685" y="3499"/>
                  </a:lnTo>
                  <a:lnTo>
                    <a:pt x="3693" y="3503"/>
                  </a:lnTo>
                  <a:lnTo>
                    <a:pt x="3704" y="3506"/>
                  </a:lnTo>
                  <a:lnTo>
                    <a:pt x="3714" y="3509"/>
                  </a:lnTo>
                  <a:lnTo>
                    <a:pt x="3738" y="3512"/>
                  </a:lnTo>
                  <a:lnTo>
                    <a:pt x="3762" y="3515"/>
                  </a:lnTo>
                  <a:lnTo>
                    <a:pt x="3784" y="3516"/>
                  </a:lnTo>
                  <a:lnTo>
                    <a:pt x="3803" y="3516"/>
                  </a:lnTo>
                  <a:lnTo>
                    <a:pt x="3822" y="3516"/>
                  </a:lnTo>
                  <a:lnTo>
                    <a:pt x="3829" y="3517"/>
                  </a:lnTo>
                  <a:lnTo>
                    <a:pt x="3835" y="3520"/>
                  </a:lnTo>
                  <a:lnTo>
                    <a:pt x="3841" y="3525"/>
                  </a:lnTo>
                  <a:lnTo>
                    <a:pt x="3847" y="3530"/>
                  </a:lnTo>
                  <a:lnTo>
                    <a:pt x="3854" y="3540"/>
                  </a:lnTo>
                  <a:lnTo>
                    <a:pt x="3857" y="3544"/>
                  </a:lnTo>
                  <a:lnTo>
                    <a:pt x="3856" y="3547"/>
                  </a:lnTo>
                  <a:lnTo>
                    <a:pt x="3857" y="3550"/>
                  </a:lnTo>
                  <a:lnTo>
                    <a:pt x="3859" y="3558"/>
                  </a:lnTo>
                  <a:lnTo>
                    <a:pt x="3862" y="3566"/>
                  </a:lnTo>
                  <a:lnTo>
                    <a:pt x="3867" y="3574"/>
                  </a:lnTo>
                  <a:lnTo>
                    <a:pt x="3877" y="3589"/>
                  </a:lnTo>
                  <a:lnTo>
                    <a:pt x="3882" y="3594"/>
                  </a:lnTo>
                  <a:lnTo>
                    <a:pt x="3876" y="3613"/>
                  </a:lnTo>
                  <a:lnTo>
                    <a:pt x="3872" y="3630"/>
                  </a:lnTo>
                  <a:lnTo>
                    <a:pt x="3868" y="3649"/>
                  </a:lnTo>
                  <a:lnTo>
                    <a:pt x="3867" y="3649"/>
                  </a:lnTo>
                  <a:lnTo>
                    <a:pt x="3865" y="3650"/>
                  </a:lnTo>
                  <a:lnTo>
                    <a:pt x="3859" y="3658"/>
                  </a:lnTo>
                  <a:lnTo>
                    <a:pt x="3848" y="3677"/>
                  </a:lnTo>
                  <a:lnTo>
                    <a:pt x="3846" y="3682"/>
                  </a:lnTo>
                  <a:lnTo>
                    <a:pt x="3844" y="3688"/>
                  </a:lnTo>
                  <a:lnTo>
                    <a:pt x="3844" y="3694"/>
                  </a:lnTo>
                  <a:lnTo>
                    <a:pt x="3844" y="3698"/>
                  </a:lnTo>
                  <a:lnTo>
                    <a:pt x="3845" y="3702"/>
                  </a:lnTo>
                  <a:lnTo>
                    <a:pt x="3847" y="3706"/>
                  </a:lnTo>
                  <a:lnTo>
                    <a:pt x="3851" y="3713"/>
                  </a:lnTo>
                  <a:lnTo>
                    <a:pt x="3856" y="3719"/>
                  </a:lnTo>
                  <a:lnTo>
                    <a:pt x="3861" y="3723"/>
                  </a:lnTo>
                  <a:lnTo>
                    <a:pt x="3867" y="3726"/>
                  </a:lnTo>
                  <a:lnTo>
                    <a:pt x="3877" y="3723"/>
                  </a:lnTo>
                  <a:lnTo>
                    <a:pt x="3886" y="3720"/>
                  </a:lnTo>
                  <a:lnTo>
                    <a:pt x="3894" y="3714"/>
                  </a:lnTo>
                  <a:lnTo>
                    <a:pt x="3903" y="3708"/>
                  </a:lnTo>
                  <a:lnTo>
                    <a:pt x="3911" y="3701"/>
                  </a:lnTo>
                  <a:lnTo>
                    <a:pt x="3918" y="3694"/>
                  </a:lnTo>
                  <a:lnTo>
                    <a:pt x="3932" y="3678"/>
                  </a:lnTo>
                  <a:lnTo>
                    <a:pt x="3943" y="3661"/>
                  </a:lnTo>
                  <a:lnTo>
                    <a:pt x="3951" y="3648"/>
                  </a:lnTo>
                  <a:lnTo>
                    <a:pt x="3959" y="3636"/>
                  </a:lnTo>
                  <a:lnTo>
                    <a:pt x="3966" y="3628"/>
                  </a:lnTo>
                  <a:lnTo>
                    <a:pt x="3972" y="3619"/>
                  </a:lnTo>
                  <a:lnTo>
                    <a:pt x="3977" y="3610"/>
                  </a:lnTo>
                  <a:lnTo>
                    <a:pt x="3983" y="3599"/>
                  </a:lnTo>
                  <a:lnTo>
                    <a:pt x="3989" y="3583"/>
                  </a:lnTo>
                  <a:lnTo>
                    <a:pt x="3991" y="3575"/>
                  </a:lnTo>
                  <a:lnTo>
                    <a:pt x="3997" y="3561"/>
                  </a:lnTo>
                  <a:lnTo>
                    <a:pt x="4001" y="3545"/>
                  </a:lnTo>
                  <a:lnTo>
                    <a:pt x="4003" y="3530"/>
                  </a:lnTo>
                  <a:lnTo>
                    <a:pt x="4003" y="3513"/>
                  </a:lnTo>
                  <a:lnTo>
                    <a:pt x="4002" y="3497"/>
                  </a:lnTo>
                  <a:lnTo>
                    <a:pt x="4000" y="3481"/>
                  </a:lnTo>
                  <a:lnTo>
                    <a:pt x="3997" y="3465"/>
                  </a:lnTo>
                  <a:lnTo>
                    <a:pt x="3993" y="3450"/>
                  </a:lnTo>
                  <a:lnTo>
                    <a:pt x="3985" y="3423"/>
                  </a:lnTo>
                  <a:lnTo>
                    <a:pt x="3976" y="3401"/>
                  </a:lnTo>
                  <a:lnTo>
                    <a:pt x="3967" y="33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KSO_Shape"/>
            <p:cNvSpPr>
              <a:spLocks/>
            </p:cNvSpPr>
            <p:nvPr/>
          </p:nvSpPr>
          <p:spPr bwMode="auto">
            <a:xfrm>
              <a:off x="4387716" y="1411002"/>
              <a:ext cx="459379" cy="1473943"/>
            </a:xfrm>
            <a:custGeom>
              <a:avLst/>
              <a:gdLst>
                <a:gd name="T0" fmla="*/ 2147483646 w 2436"/>
                <a:gd name="T1" fmla="*/ 2147483646 h 7795"/>
                <a:gd name="T2" fmla="*/ 2147483646 w 2436"/>
                <a:gd name="T3" fmla="*/ 2147483646 h 7795"/>
                <a:gd name="T4" fmla="*/ 2147483646 w 2436"/>
                <a:gd name="T5" fmla="*/ 2147483646 h 7795"/>
                <a:gd name="T6" fmla="*/ 2147483646 w 2436"/>
                <a:gd name="T7" fmla="*/ 2147483646 h 7795"/>
                <a:gd name="T8" fmla="*/ 2147483646 w 2436"/>
                <a:gd name="T9" fmla="*/ 2147483646 h 7795"/>
                <a:gd name="T10" fmla="*/ 2147483646 w 2436"/>
                <a:gd name="T11" fmla="*/ 2147483646 h 7795"/>
                <a:gd name="T12" fmla="*/ 2147483646 w 2436"/>
                <a:gd name="T13" fmla="*/ 2147483646 h 7795"/>
                <a:gd name="T14" fmla="*/ 2147483646 w 2436"/>
                <a:gd name="T15" fmla="*/ 2147483646 h 7795"/>
                <a:gd name="T16" fmla="*/ 2147483646 w 2436"/>
                <a:gd name="T17" fmla="*/ 2147483646 h 7795"/>
                <a:gd name="T18" fmla="*/ 2147483646 w 2436"/>
                <a:gd name="T19" fmla="*/ 2147483646 h 7795"/>
                <a:gd name="T20" fmla="*/ 2147483646 w 2436"/>
                <a:gd name="T21" fmla="*/ 2147483646 h 7795"/>
                <a:gd name="T22" fmla="*/ 2147483646 w 2436"/>
                <a:gd name="T23" fmla="*/ 1123909187 h 7795"/>
                <a:gd name="T24" fmla="*/ 2147483646 w 2436"/>
                <a:gd name="T25" fmla="*/ 0 h 7795"/>
                <a:gd name="T26" fmla="*/ 2147483646 w 2436"/>
                <a:gd name="T27" fmla="*/ 1357434572 h 7795"/>
                <a:gd name="T28" fmla="*/ 2147483646 w 2436"/>
                <a:gd name="T29" fmla="*/ 2147483646 h 7795"/>
                <a:gd name="T30" fmla="*/ 2147483646 w 2436"/>
                <a:gd name="T31" fmla="*/ 2147483646 h 7795"/>
                <a:gd name="T32" fmla="*/ 2147483646 w 2436"/>
                <a:gd name="T33" fmla="*/ 2147483646 h 7795"/>
                <a:gd name="T34" fmla="*/ 2147483646 w 2436"/>
                <a:gd name="T35" fmla="*/ 2147483646 h 7795"/>
                <a:gd name="T36" fmla="*/ 2147483646 w 2436"/>
                <a:gd name="T37" fmla="*/ 2147483646 h 7795"/>
                <a:gd name="T38" fmla="*/ 2147483646 w 2436"/>
                <a:gd name="T39" fmla="*/ 2147483646 h 7795"/>
                <a:gd name="T40" fmla="*/ 2147483646 w 2436"/>
                <a:gd name="T41" fmla="*/ 2147483646 h 7795"/>
                <a:gd name="T42" fmla="*/ 2147483646 w 2436"/>
                <a:gd name="T43" fmla="*/ 2147483646 h 7795"/>
                <a:gd name="T44" fmla="*/ 2147483646 w 2436"/>
                <a:gd name="T45" fmla="*/ 2147483646 h 7795"/>
                <a:gd name="T46" fmla="*/ 1711965578 w 2436"/>
                <a:gd name="T47" fmla="*/ 2147483646 h 7795"/>
                <a:gd name="T48" fmla="*/ 681899256 w 2436"/>
                <a:gd name="T49" fmla="*/ 2147483646 h 7795"/>
                <a:gd name="T50" fmla="*/ 28989184 w 2436"/>
                <a:gd name="T51" fmla="*/ 2147483646 h 7795"/>
                <a:gd name="T52" fmla="*/ 1073609568 w 2436"/>
                <a:gd name="T53" fmla="*/ 2147483646 h 7795"/>
                <a:gd name="T54" fmla="*/ 2147483646 w 2436"/>
                <a:gd name="T55" fmla="*/ 2147483646 h 7795"/>
                <a:gd name="T56" fmla="*/ 2147483646 w 2436"/>
                <a:gd name="T57" fmla="*/ 2147483646 h 7795"/>
                <a:gd name="T58" fmla="*/ 2147483646 w 2436"/>
                <a:gd name="T59" fmla="*/ 2147483646 h 7795"/>
                <a:gd name="T60" fmla="*/ 1828041009 w 2436"/>
                <a:gd name="T61" fmla="*/ 2147483646 h 7795"/>
                <a:gd name="T62" fmla="*/ 2147483646 w 2436"/>
                <a:gd name="T63" fmla="*/ 2147483646 h 7795"/>
                <a:gd name="T64" fmla="*/ 2147483646 w 2436"/>
                <a:gd name="T65" fmla="*/ 2147483646 h 7795"/>
                <a:gd name="T66" fmla="*/ 2147483646 w 2436"/>
                <a:gd name="T67" fmla="*/ 2147483646 h 7795"/>
                <a:gd name="T68" fmla="*/ 2147483646 w 2436"/>
                <a:gd name="T69" fmla="*/ 2147483646 h 7795"/>
                <a:gd name="T70" fmla="*/ 2147483646 w 2436"/>
                <a:gd name="T71" fmla="*/ 2147483646 h 7795"/>
                <a:gd name="T72" fmla="*/ 2147483646 w 2436"/>
                <a:gd name="T73" fmla="*/ 2147483646 h 7795"/>
                <a:gd name="T74" fmla="*/ 2147483646 w 2436"/>
                <a:gd name="T75" fmla="*/ 2147483646 h 7795"/>
                <a:gd name="T76" fmla="*/ 2147483646 w 2436"/>
                <a:gd name="T77" fmla="*/ 2147483646 h 7795"/>
                <a:gd name="T78" fmla="*/ 2147483646 w 2436"/>
                <a:gd name="T79" fmla="*/ 2147483646 h 7795"/>
                <a:gd name="T80" fmla="*/ 2147483646 w 2436"/>
                <a:gd name="T81" fmla="*/ 2147483646 h 7795"/>
                <a:gd name="T82" fmla="*/ 2147483646 w 2436"/>
                <a:gd name="T83" fmla="*/ 2147483646 h 7795"/>
                <a:gd name="T84" fmla="*/ 2147483646 w 2436"/>
                <a:gd name="T85" fmla="*/ 2147483646 h 7795"/>
                <a:gd name="T86" fmla="*/ 2147483646 w 2436"/>
                <a:gd name="T87" fmla="*/ 2147483646 h 7795"/>
                <a:gd name="T88" fmla="*/ 2147483646 w 2436"/>
                <a:gd name="T89" fmla="*/ 2147483646 h 7795"/>
                <a:gd name="T90" fmla="*/ 2147483646 w 2436"/>
                <a:gd name="T91" fmla="*/ 2147483646 h 7795"/>
                <a:gd name="T92" fmla="*/ 2147483646 w 2436"/>
                <a:gd name="T93" fmla="*/ 2147483646 h 7795"/>
                <a:gd name="T94" fmla="*/ 2147483646 w 2436"/>
                <a:gd name="T95" fmla="*/ 2147483646 h 7795"/>
                <a:gd name="T96" fmla="*/ 2147483646 w 2436"/>
                <a:gd name="T97" fmla="*/ 2147483646 h 7795"/>
                <a:gd name="T98" fmla="*/ 2147483646 w 2436"/>
                <a:gd name="T99" fmla="*/ 2147483646 h 7795"/>
                <a:gd name="T100" fmla="*/ 2147483646 w 2436"/>
                <a:gd name="T101" fmla="*/ 2147483646 h 7795"/>
                <a:gd name="T102" fmla="*/ 2147483646 w 2436"/>
                <a:gd name="T103" fmla="*/ 2147483646 h 7795"/>
                <a:gd name="T104" fmla="*/ 2147483646 w 2436"/>
                <a:gd name="T105" fmla="*/ 2147483646 h 7795"/>
                <a:gd name="T106" fmla="*/ 2147483646 w 2436"/>
                <a:gd name="T107" fmla="*/ 2147483646 h 7795"/>
                <a:gd name="T108" fmla="*/ 2147483646 w 2436"/>
                <a:gd name="T109" fmla="*/ 2147483646 h 7795"/>
                <a:gd name="T110" fmla="*/ 2147483646 w 2436"/>
                <a:gd name="T111" fmla="*/ 2147483646 h 7795"/>
                <a:gd name="T112" fmla="*/ 2147483646 w 2436"/>
                <a:gd name="T113" fmla="*/ 2147483646 h 7795"/>
                <a:gd name="T114" fmla="*/ 2147483646 w 2436"/>
                <a:gd name="T115" fmla="*/ 2147483646 h 7795"/>
                <a:gd name="T116" fmla="*/ 2147483646 w 2436"/>
                <a:gd name="T117" fmla="*/ 2147483646 h 7795"/>
                <a:gd name="T118" fmla="*/ 2147483646 w 2436"/>
                <a:gd name="T119" fmla="*/ 2147483646 h 7795"/>
                <a:gd name="T120" fmla="*/ 2147483646 w 2436"/>
                <a:gd name="T121" fmla="*/ 2147483646 h 77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36" h="7795">
                  <a:moveTo>
                    <a:pt x="2431" y="4236"/>
                  </a:moveTo>
                  <a:lnTo>
                    <a:pt x="2431" y="4236"/>
                  </a:lnTo>
                  <a:lnTo>
                    <a:pt x="2422" y="4187"/>
                  </a:lnTo>
                  <a:lnTo>
                    <a:pt x="2398" y="4058"/>
                  </a:lnTo>
                  <a:lnTo>
                    <a:pt x="2383" y="3970"/>
                  </a:lnTo>
                  <a:lnTo>
                    <a:pt x="2365" y="3870"/>
                  </a:lnTo>
                  <a:lnTo>
                    <a:pt x="2347" y="3762"/>
                  </a:lnTo>
                  <a:lnTo>
                    <a:pt x="2330" y="3648"/>
                  </a:lnTo>
                  <a:lnTo>
                    <a:pt x="2313" y="3532"/>
                  </a:lnTo>
                  <a:lnTo>
                    <a:pt x="2299" y="3415"/>
                  </a:lnTo>
                  <a:lnTo>
                    <a:pt x="2286" y="3302"/>
                  </a:lnTo>
                  <a:lnTo>
                    <a:pt x="2281" y="3247"/>
                  </a:lnTo>
                  <a:lnTo>
                    <a:pt x="2276" y="3195"/>
                  </a:lnTo>
                  <a:lnTo>
                    <a:pt x="2273" y="3144"/>
                  </a:lnTo>
                  <a:lnTo>
                    <a:pt x="2271" y="3096"/>
                  </a:lnTo>
                  <a:lnTo>
                    <a:pt x="2270" y="3050"/>
                  </a:lnTo>
                  <a:lnTo>
                    <a:pt x="2270" y="3009"/>
                  </a:lnTo>
                  <a:lnTo>
                    <a:pt x="2271" y="2971"/>
                  </a:lnTo>
                  <a:lnTo>
                    <a:pt x="2274" y="2937"/>
                  </a:lnTo>
                  <a:lnTo>
                    <a:pt x="2278" y="2907"/>
                  </a:lnTo>
                  <a:lnTo>
                    <a:pt x="2280" y="2895"/>
                  </a:lnTo>
                  <a:lnTo>
                    <a:pt x="2283" y="2882"/>
                  </a:lnTo>
                  <a:lnTo>
                    <a:pt x="2300" y="2793"/>
                  </a:lnTo>
                  <a:lnTo>
                    <a:pt x="2315" y="2697"/>
                  </a:lnTo>
                  <a:lnTo>
                    <a:pt x="2333" y="2581"/>
                  </a:lnTo>
                  <a:lnTo>
                    <a:pt x="2341" y="2519"/>
                  </a:lnTo>
                  <a:lnTo>
                    <a:pt x="2349" y="2456"/>
                  </a:lnTo>
                  <a:lnTo>
                    <a:pt x="2356" y="2394"/>
                  </a:lnTo>
                  <a:lnTo>
                    <a:pt x="2361" y="2333"/>
                  </a:lnTo>
                  <a:lnTo>
                    <a:pt x="2365" y="2276"/>
                  </a:lnTo>
                  <a:lnTo>
                    <a:pt x="2366" y="2222"/>
                  </a:lnTo>
                  <a:lnTo>
                    <a:pt x="2366" y="2198"/>
                  </a:lnTo>
                  <a:lnTo>
                    <a:pt x="2365" y="2175"/>
                  </a:lnTo>
                  <a:lnTo>
                    <a:pt x="2364" y="2153"/>
                  </a:lnTo>
                  <a:lnTo>
                    <a:pt x="2361" y="2134"/>
                  </a:lnTo>
                  <a:lnTo>
                    <a:pt x="2361" y="2087"/>
                  </a:lnTo>
                  <a:lnTo>
                    <a:pt x="2361" y="2037"/>
                  </a:lnTo>
                  <a:lnTo>
                    <a:pt x="2362" y="1978"/>
                  </a:lnTo>
                  <a:lnTo>
                    <a:pt x="2364" y="1918"/>
                  </a:lnTo>
                  <a:lnTo>
                    <a:pt x="2366" y="1889"/>
                  </a:lnTo>
                  <a:lnTo>
                    <a:pt x="2368" y="1861"/>
                  </a:lnTo>
                  <a:lnTo>
                    <a:pt x="2371" y="1837"/>
                  </a:lnTo>
                  <a:lnTo>
                    <a:pt x="2374" y="1815"/>
                  </a:lnTo>
                  <a:lnTo>
                    <a:pt x="2378" y="1798"/>
                  </a:lnTo>
                  <a:lnTo>
                    <a:pt x="2382" y="1792"/>
                  </a:lnTo>
                  <a:lnTo>
                    <a:pt x="2384" y="1787"/>
                  </a:lnTo>
                  <a:lnTo>
                    <a:pt x="2384" y="1737"/>
                  </a:lnTo>
                  <a:lnTo>
                    <a:pt x="2383" y="1684"/>
                  </a:lnTo>
                  <a:lnTo>
                    <a:pt x="2379" y="1620"/>
                  </a:lnTo>
                  <a:lnTo>
                    <a:pt x="2375" y="1551"/>
                  </a:lnTo>
                  <a:lnTo>
                    <a:pt x="2372" y="1518"/>
                  </a:lnTo>
                  <a:lnTo>
                    <a:pt x="2368" y="1485"/>
                  </a:lnTo>
                  <a:lnTo>
                    <a:pt x="2364" y="1455"/>
                  </a:lnTo>
                  <a:lnTo>
                    <a:pt x="2359" y="1427"/>
                  </a:lnTo>
                  <a:lnTo>
                    <a:pt x="2351" y="1403"/>
                  </a:lnTo>
                  <a:lnTo>
                    <a:pt x="2348" y="1393"/>
                  </a:lnTo>
                  <a:lnTo>
                    <a:pt x="2344" y="1383"/>
                  </a:lnTo>
                  <a:lnTo>
                    <a:pt x="2341" y="1367"/>
                  </a:lnTo>
                  <a:lnTo>
                    <a:pt x="2332" y="1328"/>
                  </a:lnTo>
                  <a:lnTo>
                    <a:pt x="2323" y="1285"/>
                  </a:lnTo>
                  <a:lnTo>
                    <a:pt x="2320" y="1265"/>
                  </a:lnTo>
                  <a:lnTo>
                    <a:pt x="2319" y="1250"/>
                  </a:lnTo>
                  <a:lnTo>
                    <a:pt x="2319" y="1243"/>
                  </a:lnTo>
                  <a:lnTo>
                    <a:pt x="2317" y="1228"/>
                  </a:lnTo>
                  <a:lnTo>
                    <a:pt x="2312" y="1205"/>
                  </a:lnTo>
                  <a:lnTo>
                    <a:pt x="2309" y="1192"/>
                  </a:lnTo>
                  <a:lnTo>
                    <a:pt x="2304" y="1177"/>
                  </a:lnTo>
                  <a:lnTo>
                    <a:pt x="2299" y="1162"/>
                  </a:lnTo>
                  <a:lnTo>
                    <a:pt x="2291" y="1147"/>
                  </a:lnTo>
                  <a:lnTo>
                    <a:pt x="2283" y="1131"/>
                  </a:lnTo>
                  <a:lnTo>
                    <a:pt x="2274" y="1116"/>
                  </a:lnTo>
                  <a:lnTo>
                    <a:pt x="2263" y="1101"/>
                  </a:lnTo>
                  <a:lnTo>
                    <a:pt x="2250" y="1088"/>
                  </a:lnTo>
                  <a:lnTo>
                    <a:pt x="2235" y="1075"/>
                  </a:lnTo>
                  <a:lnTo>
                    <a:pt x="2220" y="1064"/>
                  </a:lnTo>
                  <a:lnTo>
                    <a:pt x="2160" y="1036"/>
                  </a:lnTo>
                  <a:lnTo>
                    <a:pt x="2112" y="1014"/>
                  </a:lnTo>
                  <a:lnTo>
                    <a:pt x="2078" y="1000"/>
                  </a:lnTo>
                  <a:lnTo>
                    <a:pt x="2083" y="996"/>
                  </a:lnTo>
                  <a:lnTo>
                    <a:pt x="2088" y="992"/>
                  </a:lnTo>
                  <a:lnTo>
                    <a:pt x="2092" y="987"/>
                  </a:lnTo>
                  <a:lnTo>
                    <a:pt x="2096" y="981"/>
                  </a:lnTo>
                  <a:lnTo>
                    <a:pt x="2099" y="974"/>
                  </a:lnTo>
                  <a:lnTo>
                    <a:pt x="2101" y="964"/>
                  </a:lnTo>
                  <a:lnTo>
                    <a:pt x="2103" y="954"/>
                  </a:lnTo>
                  <a:lnTo>
                    <a:pt x="2103" y="940"/>
                  </a:lnTo>
                  <a:lnTo>
                    <a:pt x="2117" y="928"/>
                  </a:lnTo>
                  <a:lnTo>
                    <a:pt x="2131" y="915"/>
                  </a:lnTo>
                  <a:lnTo>
                    <a:pt x="2145" y="897"/>
                  </a:lnTo>
                  <a:lnTo>
                    <a:pt x="2152" y="887"/>
                  </a:lnTo>
                  <a:lnTo>
                    <a:pt x="2160" y="876"/>
                  </a:lnTo>
                  <a:lnTo>
                    <a:pt x="2165" y="865"/>
                  </a:lnTo>
                  <a:lnTo>
                    <a:pt x="2170" y="853"/>
                  </a:lnTo>
                  <a:lnTo>
                    <a:pt x="2173" y="842"/>
                  </a:lnTo>
                  <a:lnTo>
                    <a:pt x="2175" y="831"/>
                  </a:lnTo>
                  <a:lnTo>
                    <a:pt x="2174" y="819"/>
                  </a:lnTo>
                  <a:lnTo>
                    <a:pt x="2173" y="814"/>
                  </a:lnTo>
                  <a:lnTo>
                    <a:pt x="2171" y="808"/>
                  </a:lnTo>
                  <a:lnTo>
                    <a:pt x="2172" y="801"/>
                  </a:lnTo>
                  <a:lnTo>
                    <a:pt x="2174" y="794"/>
                  </a:lnTo>
                  <a:lnTo>
                    <a:pt x="2177" y="785"/>
                  </a:lnTo>
                  <a:lnTo>
                    <a:pt x="2182" y="774"/>
                  </a:lnTo>
                  <a:lnTo>
                    <a:pt x="2191" y="763"/>
                  </a:lnTo>
                  <a:lnTo>
                    <a:pt x="2196" y="757"/>
                  </a:lnTo>
                  <a:lnTo>
                    <a:pt x="2202" y="752"/>
                  </a:lnTo>
                  <a:lnTo>
                    <a:pt x="2209" y="745"/>
                  </a:lnTo>
                  <a:lnTo>
                    <a:pt x="2217" y="740"/>
                  </a:lnTo>
                  <a:lnTo>
                    <a:pt x="2222" y="732"/>
                  </a:lnTo>
                  <a:lnTo>
                    <a:pt x="2227" y="724"/>
                  </a:lnTo>
                  <a:lnTo>
                    <a:pt x="2233" y="712"/>
                  </a:lnTo>
                  <a:lnTo>
                    <a:pt x="2238" y="698"/>
                  </a:lnTo>
                  <a:lnTo>
                    <a:pt x="2243" y="682"/>
                  </a:lnTo>
                  <a:lnTo>
                    <a:pt x="2245" y="674"/>
                  </a:lnTo>
                  <a:lnTo>
                    <a:pt x="2245" y="666"/>
                  </a:lnTo>
                  <a:lnTo>
                    <a:pt x="2246" y="656"/>
                  </a:lnTo>
                  <a:lnTo>
                    <a:pt x="2245" y="647"/>
                  </a:lnTo>
                  <a:lnTo>
                    <a:pt x="2248" y="635"/>
                  </a:lnTo>
                  <a:lnTo>
                    <a:pt x="2256" y="604"/>
                  </a:lnTo>
                  <a:lnTo>
                    <a:pt x="2261" y="583"/>
                  </a:lnTo>
                  <a:lnTo>
                    <a:pt x="2265" y="557"/>
                  </a:lnTo>
                  <a:lnTo>
                    <a:pt x="2270" y="528"/>
                  </a:lnTo>
                  <a:lnTo>
                    <a:pt x="2273" y="496"/>
                  </a:lnTo>
                  <a:lnTo>
                    <a:pt x="2275" y="463"/>
                  </a:lnTo>
                  <a:lnTo>
                    <a:pt x="2275" y="429"/>
                  </a:lnTo>
                  <a:lnTo>
                    <a:pt x="2273" y="393"/>
                  </a:lnTo>
                  <a:lnTo>
                    <a:pt x="2271" y="375"/>
                  </a:lnTo>
                  <a:lnTo>
                    <a:pt x="2268" y="356"/>
                  </a:lnTo>
                  <a:lnTo>
                    <a:pt x="2264" y="339"/>
                  </a:lnTo>
                  <a:lnTo>
                    <a:pt x="2260" y="320"/>
                  </a:lnTo>
                  <a:lnTo>
                    <a:pt x="2255" y="302"/>
                  </a:lnTo>
                  <a:lnTo>
                    <a:pt x="2249" y="284"/>
                  </a:lnTo>
                  <a:lnTo>
                    <a:pt x="2242" y="266"/>
                  </a:lnTo>
                  <a:lnTo>
                    <a:pt x="2233" y="250"/>
                  </a:lnTo>
                  <a:lnTo>
                    <a:pt x="2224" y="232"/>
                  </a:lnTo>
                  <a:lnTo>
                    <a:pt x="2215" y="215"/>
                  </a:lnTo>
                  <a:lnTo>
                    <a:pt x="2208" y="206"/>
                  </a:lnTo>
                  <a:lnTo>
                    <a:pt x="2202" y="196"/>
                  </a:lnTo>
                  <a:lnTo>
                    <a:pt x="2193" y="182"/>
                  </a:lnTo>
                  <a:lnTo>
                    <a:pt x="2180" y="166"/>
                  </a:lnTo>
                  <a:lnTo>
                    <a:pt x="2165" y="147"/>
                  </a:lnTo>
                  <a:lnTo>
                    <a:pt x="2147" y="127"/>
                  </a:lnTo>
                  <a:lnTo>
                    <a:pt x="2126" y="107"/>
                  </a:lnTo>
                  <a:lnTo>
                    <a:pt x="2103" y="87"/>
                  </a:lnTo>
                  <a:lnTo>
                    <a:pt x="2089" y="77"/>
                  </a:lnTo>
                  <a:lnTo>
                    <a:pt x="2074" y="68"/>
                  </a:lnTo>
                  <a:lnTo>
                    <a:pt x="2060" y="59"/>
                  </a:lnTo>
                  <a:lnTo>
                    <a:pt x="2044" y="49"/>
                  </a:lnTo>
                  <a:lnTo>
                    <a:pt x="2028" y="41"/>
                  </a:lnTo>
                  <a:lnTo>
                    <a:pt x="2011" y="33"/>
                  </a:lnTo>
                  <a:lnTo>
                    <a:pt x="1994" y="25"/>
                  </a:lnTo>
                  <a:lnTo>
                    <a:pt x="1975" y="19"/>
                  </a:lnTo>
                  <a:lnTo>
                    <a:pt x="1955" y="13"/>
                  </a:lnTo>
                  <a:lnTo>
                    <a:pt x="1934" y="9"/>
                  </a:lnTo>
                  <a:lnTo>
                    <a:pt x="1913" y="5"/>
                  </a:lnTo>
                  <a:lnTo>
                    <a:pt x="1891" y="2"/>
                  </a:lnTo>
                  <a:lnTo>
                    <a:pt x="1868" y="0"/>
                  </a:lnTo>
                  <a:lnTo>
                    <a:pt x="1844" y="0"/>
                  </a:lnTo>
                  <a:lnTo>
                    <a:pt x="1832" y="1"/>
                  </a:lnTo>
                  <a:lnTo>
                    <a:pt x="1799" y="5"/>
                  </a:lnTo>
                  <a:lnTo>
                    <a:pt x="1776" y="8"/>
                  </a:lnTo>
                  <a:lnTo>
                    <a:pt x="1749" y="14"/>
                  </a:lnTo>
                  <a:lnTo>
                    <a:pt x="1720" y="21"/>
                  </a:lnTo>
                  <a:lnTo>
                    <a:pt x="1689" y="31"/>
                  </a:lnTo>
                  <a:lnTo>
                    <a:pt x="1656" y="42"/>
                  </a:lnTo>
                  <a:lnTo>
                    <a:pt x="1622" y="56"/>
                  </a:lnTo>
                  <a:lnTo>
                    <a:pt x="1606" y="64"/>
                  </a:lnTo>
                  <a:lnTo>
                    <a:pt x="1589" y="73"/>
                  </a:lnTo>
                  <a:lnTo>
                    <a:pt x="1572" y="83"/>
                  </a:lnTo>
                  <a:lnTo>
                    <a:pt x="1556" y="93"/>
                  </a:lnTo>
                  <a:lnTo>
                    <a:pt x="1539" y="104"/>
                  </a:lnTo>
                  <a:lnTo>
                    <a:pt x="1524" y="116"/>
                  </a:lnTo>
                  <a:lnTo>
                    <a:pt x="1508" y="129"/>
                  </a:lnTo>
                  <a:lnTo>
                    <a:pt x="1494" y="143"/>
                  </a:lnTo>
                  <a:lnTo>
                    <a:pt x="1479" y="157"/>
                  </a:lnTo>
                  <a:lnTo>
                    <a:pt x="1466" y="173"/>
                  </a:lnTo>
                  <a:lnTo>
                    <a:pt x="1453" y="189"/>
                  </a:lnTo>
                  <a:lnTo>
                    <a:pt x="1442" y="208"/>
                  </a:lnTo>
                  <a:lnTo>
                    <a:pt x="1438" y="214"/>
                  </a:lnTo>
                  <a:lnTo>
                    <a:pt x="1429" y="234"/>
                  </a:lnTo>
                  <a:lnTo>
                    <a:pt x="1417" y="264"/>
                  </a:lnTo>
                  <a:lnTo>
                    <a:pt x="1412" y="283"/>
                  </a:lnTo>
                  <a:lnTo>
                    <a:pt x="1405" y="304"/>
                  </a:lnTo>
                  <a:lnTo>
                    <a:pt x="1400" y="326"/>
                  </a:lnTo>
                  <a:lnTo>
                    <a:pt x="1396" y="350"/>
                  </a:lnTo>
                  <a:lnTo>
                    <a:pt x="1393" y="376"/>
                  </a:lnTo>
                  <a:lnTo>
                    <a:pt x="1391" y="403"/>
                  </a:lnTo>
                  <a:lnTo>
                    <a:pt x="1391" y="431"/>
                  </a:lnTo>
                  <a:lnTo>
                    <a:pt x="1393" y="460"/>
                  </a:lnTo>
                  <a:lnTo>
                    <a:pt x="1395" y="475"/>
                  </a:lnTo>
                  <a:lnTo>
                    <a:pt x="1398" y="489"/>
                  </a:lnTo>
                  <a:lnTo>
                    <a:pt x="1401" y="504"/>
                  </a:lnTo>
                  <a:lnTo>
                    <a:pt x="1405" y="519"/>
                  </a:lnTo>
                  <a:lnTo>
                    <a:pt x="1403" y="523"/>
                  </a:lnTo>
                  <a:lnTo>
                    <a:pt x="1398" y="535"/>
                  </a:lnTo>
                  <a:lnTo>
                    <a:pt x="1391" y="554"/>
                  </a:lnTo>
                  <a:lnTo>
                    <a:pt x="1388" y="564"/>
                  </a:lnTo>
                  <a:lnTo>
                    <a:pt x="1386" y="575"/>
                  </a:lnTo>
                  <a:lnTo>
                    <a:pt x="1384" y="589"/>
                  </a:lnTo>
                  <a:lnTo>
                    <a:pt x="1383" y="601"/>
                  </a:lnTo>
                  <a:lnTo>
                    <a:pt x="1383" y="615"/>
                  </a:lnTo>
                  <a:lnTo>
                    <a:pt x="1384" y="628"/>
                  </a:lnTo>
                  <a:lnTo>
                    <a:pt x="1387" y="643"/>
                  </a:lnTo>
                  <a:lnTo>
                    <a:pt x="1391" y="656"/>
                  </a:lnTo>
                  <a:lnTo>
                    <a:pt x="1398" y="669"/>
                  </a:lnTo>
                  <a:lnTo>
                    <a:pt x="1407" y="681"/>
                  </a:lnTo>
                  <a:lnTo>
                    <a:pt x="1372" y="707"/>
                  </a:lnTo>
                  <a:lnTo>
                    <a:pt x="1306" y="758"/>
                  </a:lnTo>
                  <a:lnTo>
                    <a:pt x="1268" y="786"/>
                  </a:lnTo>
                  <a:lnTo>
                    <a:pt x="1235" y="812"/>
                  </a:lnTo>
                  <a:lnTo>
                    <a:pt x="1208" y="835"/>
                  </a:lnTo>
                  <a:lnTo>
                    <a:pt x="1198" y="844"/>
                  </a:lnTo>
                  <a:lnTo>
                    <a:pt x="1191" y="851"/>
                  </a:lnTo>
                  <a:lnTo>
                    <a:pt x="1186" y="855"/>
                  </a:lnTo>
                  <a:lnTo>
                    <a:pt x="1171" y="866"/>
                  </a:lnTo>
                  <a:lnTo>
                    <a:pt x="1170" y="866"/>
                  </a:lnTo>
                  <a:lnTo>
                    <a:pt x="1169" y="868"/>
                  </a:lnTo>
                  <a:lnTo>
                    <a:pt x="1157" y="874"/>
                  </a:lnTo>
                  <a:lnTo>
                    <a:pt x="1145" y="881"/>
                  </a:lnTo>
                  <a:lnTo>
                    <a:pt x="1130" y="889"/>
                  </a:lnTo>
                  <a:lnTo>
                    <a:pt x="1114" y="896"/>
                  </a:lnTo>
                  <a:lnTo>
                    <a:pt x="1094" y="903"/>
                  </a:lnTo>
                  <a:lnTo>
                    <a:pt x="1073" y="909"/>
                  </a:lnTo>
                  <a:lnTo>
                    <a:pt x="1050" y="916"/>
                  </a:lnTo>
                  <a:lnTo>
                    <a:pt x="1024" y="920"/>
                  </a:lnTo>
                  <a:lnTo>
                    <a:pt x="990" y="931"/>
                  </a:lnTo>
                  <a:lnTo>
                    <a:pt x="916" y="957"/>
                  </a:lnTo>
                  <a:lnTo>
                    <a:pt x="874" y="973"/>
                  </a:lnTo>
                  <a:lnTo>
                    <a:pt x="837" y="987"/>
                  </a:lnTo>
                  <a:lnTo>
                    <a:pt x="820" y="994"/>
                  </a:lnTo>
                  <a:lnTo>
                    <a:pt x="807" y="1002"/>
                  </a:lnTo>
                  <a:lnTo>
                    <a:pt x="796" y="1008"/>
                  </a:lnTo>
                  <a:lnTo>
                    <a:pt x="790" y="1013"/>
                  </a:lnTo>
                  <a:lnTo>
                    <a:pt x="761" y="1020"/>
                  </a:lnTo>
                  <a:lnTo>
                    <a:pt x="735" y="1027"/>
                  </a:lnTo>
                  <a:lnTo>
                    <a:pt x="712" y="1034"/>
                  </a:lnTo>
                  <a:lnTo>
                    <a:pt x="682" y="1044"/>
                  </a:lnTo>
                  <a:lnTo>
                    <a:pt x="648" y="1057"/>
                  </a:lnTo>
                  <a:lnTo>
                    <a:pt x="607" y="1073"/>
                  </a:lnTo>
                  <a:lnTo>
                    <a:pt x="560" y="1093"/>
                  </a:lnTo>
                  <a:lnTo>
                    <a:pt x="511" y="1116"/>
                  </a:lnTo>
                  <a:lnTo>
                    <a:pt x="487" y="1127"/>
                  </a:lnTo>
                  <a:lnTo>
                    <a:pt x="463" y="1140"/>
                  </a:lnTo>
                  <a:lnTo>
                    <a:pt x="442" y="1153"/>
                  </a:lnTo>
                  <a:lnTo>
                    <a:pt x="421" y="1167"/>
                  </a:lnTo>
                  <a:lnTo>
                    <a:pt x="419" y="1166"/>
                  </a:lnTo>
                  <a:lnTo>
                    <a:pt x="417" y="1169"/>
                  </a:lnTo>
                  <a:lnTo>
                    <a:pt x="403" y="1179"/>
                  </a:lnTo>
                  <a:lnTo>
                    <a:pt x="391" y="1189"/>
                  </a:lnTo>
                  <a:lnTo>
                    <a:pt x="379" y="1200"/>
                  </a:lnTo>
                  <a:lnTo>
                    <a:pt x="370" y="1210"/>
                  </a:lnTo>
                  <a:lnTo>
                    <a:pt x="362" y="1221"/>
                  </a:lnTo>
                  <a:lnTo>
                    <a:pt x="357" y="1231"/>
                  </a:lnTo>
                  <a:lnTo>
                    <a:pt x="352" y="1241"/>
                  </a:lnTo>
                  <a:lnTo>
                    <a:pt x="351" y="1252"/>
                  </a:lnTo>
                  <a:lnTo>
                    <a:pt x="349" y="1266"/>
                  </a:lnTo>
                  <a:lnTo>
                    <a:pt x="347" y="1301"/>
                  </a:lnTo>
                  <a:lnTo>
                    <a:pt x="346" y="1323"/>
                  </a:lnTo>
                  <a:lnTo>
                    <a:pt x="345" y="1344"/>
                  </a:lnTo>
                  <a:lnTo>
                    <a:pt x="346" y="1364"/>
                  </a:lnTo>
                  <a:lnTo>
                    <a:pt x="348" y="1380"/>
                  </a:lnTo>
                  <a:lnTo>
                    <a:pt x="341" y="1392"/>
                  </a:lnTo>
                  <a:lnTo>
                    <a:pt x="324" y="1418"/>
                  </a:lnTo>
                  <a:lnTo>
                    <a:pt x="307" y="1448"/>
                  </a:lnTo>
                  <a:lnTo>
                    <a:pt x="300" y="1461"/>
                  </a:lnTo>
                  <a:lnTo>
                    <a:pt x="295" y="1471"/>
                  </a:lnTo>
                  <a:lnTo>
                    <a:pt x="270" y="1543"/>
                  </a:lnTo>
                  <a:lnTo>
                    <a:pt x="244" y="1620"/>
                  </a:lnTo>
                  <a:lnTo>
                    <a:pt x="214" y="1710"/>
                  </a:lnTo>
                  <a:lnTo>
                    <a:pt x="199" y="1758"/>
                  </a:lnTo>
                  <a:lnTo>
                    <a:pt x="185" y="1806"/>
                  </a:lnTo>
                  <a:lnTo>
                    <a:pt x="172" y="1852"/>
                  </a:lnTo>
                  <a:lnTo>
                    <a:pt x="161" y="1897"/>
                  </a:lnTo>
                  <a:lnTo>
                    <a:pt x="152" y="1938"/>
                  </a:lnTo>
                  <a:lnTo>
                    <a:pt x="146" y="1975"/>
                  </a:lnTo>
                  <a:lnTo>
                    <a:pt x="144" y="1990"/>
                  </a:lnTo>
                  <a:lnTo>
                    <a:pt x="142" y="2005"/>
                  </a:lnTo>
                  <a:lnTo>
                    <a:pt x="142" y="2018"/>
                  </a:lnTo>
                  <a:lnTo>
                    <a:pt x="143" y="2029"/>
                  </a:lnTo>
                  <a:lnTo>
                    <a:pt x="141" y="2040"/>
                  </a:lnTo>
                  <a:lnTo>
                    <a:pt x="134" y="2068"/>
                  </a:lnTo>
                  <a:lnTo>
                    <a:pt x="129" y="2084"/>
                  </a:lnTo>
                  <a:lnTo>
                    <a:pt x="124" y="2099"/>
                  </a:lnTo>
                  <a:lnTo>
                    <a:pt x="118" y="2114"/>
                  </a:lnTo>
                  <a:lnTo>
                    <a:pt x="113" y="2124"/>
                  </a:lnTo>
                  <a:lnTo>
                    <a:pt x="107" y="2151"/>
                  </a:lnTo>
                  <a:lnTo>
                    <a:pt x="93" y="2212"/>
                  </a:lnTo>
                  <a:lnTo>
                    <a:pt x="87" y="2245"/>
                  </a:lnTo>
                  <a:lnTo>
                    <a:pt x="81" y="2277"/>
                  </a:lnTo>
                  <a:lnTo>
                    <a:pt x="76" y="2303"/>
                  </a:lnTo>
                  <a:lnTo>
                    <a:pt x="76" y="2311"/>
                  </a:lnTo>
                  <a:lnTo>
                    <a:pt x="76" y="2317"/>
                  </a:lnTo>
                  <a:lnTo>
                    <a:pt x="64" y="2359"/>
                  </a:lnTo>
                  <a:lnTo>
                    <a:pt x="53" y="2391"/>
                  </a:lnTo>
                  <a:lnTo>
                    <a:pt x="47" y="2403"/>
                  </a:lnTo>
                  <a:lnTo>
                    <a:pt x="43" y="2413"/>
                  </a:lnTo>
                  <a:lnTo>
                    <a:pt x="40" y="2418"/>
                  </a:lnTo>
                  <a:lnTo>
                    <a:pt x="32" y="2433"/>
                  </a:lnTo>
                  <a:lnTo>
                    <a:pt x="23" y="2457"/>
                  </a:lnTo>
                  <a:lnTo>
                    <a:pt x="17" y="2472"/>
                  </a:lnTo>
                  <a:lnTo>
                    <a:pt x="12" y="2488"/>
                  </a:lnTo>
                  <a:lnTo>
                    <a:pt x="7" y="2506"/>
                  </a:lnTo>
                  <a:lnTo>
                    <a:pt x="4" y="2525"/>
                  </a:lnTo>
                  <a:lnTo>
                    <a:pt x="1" y="2545"/>
                  </a:lnTo>
                  <a:lnTo>
                    <a:pt x="0" y="2566"/>
                  </a:lnTo>
                  <a:lnTo>
                    <a:pt x="0" y="2588"/>
                  </a:lnTo>
                  <a:lnTo>
                    <a:pt x="2" y="2611"/>
                  </a:lnTo>
                  <a:lnTo>
                    <a:pt x="6" y="2633"/>
                  </a:lnTo>
                  <a:lnTo>
                    <a:pt x="12" y="2656"/>
                  </a:lnTo>
                  <a:lnTo>
                    <a:pt x="19" y="2680"/>
                  </a:lnTo>
                  <a:lnTo>
                    <a:pt x="35" y="2732"/>
                  </a:lnTo>
                  <a:lnTo>
                    <a:pt x="43" y="2760"/>
                  </a:lnTo>
                  <a:lnTo>
                    <a:pt x="53" y="2785"/>
                  </a:lnTo>
                  <a:lnTo>
                    <a:pt x="60" y="2803"/>
                  </a:lnTo>
                  <a:lnTo>
                    <a:pt x="63" y="2809"/>
                  </a:lnTo>
                  <a:lnTo>
                    <a:pt x="65" y="2811"/>
                  </a:lnTo>
                  <a:lnTo>
                    <a:pt x="68" y="2822"/>
                  </a:lnTo>
                  <a:lnTo>
                    <a:pt x="74" y="2849"/>
                  </a:lnTo>
                  <a:lnTo>
                    <a:pt x="79" y="2866"/>
                  </a:lnTo>
                  <a:lnTo>
                    <a:pt x="82" y="2882"/>
                  </a:lnTo>
                  <a:lnTo>
                    <a:pt x="84" y="2899"/>
                  </a:lnTo>
                  <a:lnTo>
                    <a:pt x="85" y="2914"/>
                  </a:lnTo>
                  <a:lnTo>
                    <a:pt x="88" y="2925"/>
                  </a:lnTo>
                  <a:lnTo>
                    <a:pt x="98" y="2956"/>
                  </a:lnTo>
                  <a:lnTo>
                    <a:pt x="115" y="3001"/>
                  </a:lnTo>
                  <a:lnTo>
                    <a:pt x="125" y="3027"/>
                  </a:lnTo>
                  <a:lnTo>
                    <a:pt x="137" y="3054"/>
                  </a:lnTo>
                  <a:lnTo>
                    <a:pt x="149" y="3081"/>
                  </a:lnTo>
                  <a:lnTo>
                    <a:pt x="163" y="3109"/>
                  </a:lnTo>
                  <a:lnTo>
                    <a:pt x="177" y="3136"/>
                  </a:lnTo>
                  <a:lnTo>
                    <a:pt x="193" y="3161"/>
                  </a:lnTo>
                  <a:lnTo>
                    <a:pt x="208" y="3184"/>
                  </a:lnTo>
                  <a:lnTo>
                    <a:pt x="225" y="3205"/>
                  </a:lnTo>
                  <a:lnTo>
                    <a:pt x="233" y="3214"/>
                  </a:lnTo>
                  <a:lnTo>
                    <a:pt x="242" y="3223"/>
                  </a:lnTo>
                  <a:lnTo>
                    <a:pt x="251" y="3229"/>
                  </a:lnTo>
                  <a:lnTo>
                    <a:pt x="260" y="3235"/>
                  </a:lnTo>
                  <a:lnTo>
                    <a:pt x="268" y="3252"/>
                  </a:lnTo>
                  <a:lnTo>
                    <a:pt x="276" y="3267"/>
                  </a:lnTo>
                  <a:lnTo>
                    <a:pt x="281" y="3282"/>
                  </a:lnTo>
                  <a:lnTo>
                    <a:pt x="280" y="3282"/>
                  </a:lnTo>
                  <a:lnTo>
                    <a:pt x="282" y="3289"/>
                  </a:lnTo>
                  <a:lnTo>
                    <a:pt x="276" y="3313"/>
                  </a:lnTo>
                  <a:lnTo>
                    <a:pt x="261" y="3366"/>
                  </a:lnTo>
                  <a:lnTo>
                    <a:pt x="251" y="3396"/>
                  </a:lnTo>
                  <a:lnTo>
                    <a:pt x="240" y="3427"/>
                  </a:lnTo>
                  <a:lnTo>
                    <a:pt x="229" y="3455"/>
                  </a:lnTo>
                  <a:lnTo>
                    <a:pt x="224" y="3466"/>
                  </a:lnTo>
                  <a:lnTo>
                    <a:pt x="218" y="3477"/>
                  </a:lnTo>
                  <a:lnTo>
                    <a:pt x="210" y="3527"/>
                  </a:lnTo>
                  <a:lnTo>
                    <a:pt x="192" y="3638"/>
                  </a:lnTo>
                  <a:lnTo>
                    <a:pt x="182" y="3701"/>
                  </a:lnTo>
                  <a:lnTo>
                    <a:pt x="175" y="3759"/>
                  </a:lnTo>
                  <a:lnTo>
                    <a:pt x="169" y="3807"/>
                  </a:lnTo>
                  <a:lnTo>
                    <a:pt x="168" y="3824"/>
                  </a:lnTo>
                  <a:lnTo>
                    <a:pt x="168" y="3837"/>
                  </a:lnTo>
                  <a:lnTo>
                    <a:pt x="164" y="3871"/>
                  </a:lnTo>
                  <a:lnTo>
                    <a:pt x="153" y="3947"/>
                  </a:lnTo>
                  <a:lnTo>
                    <a:pt x="147" y="3990"/>
                  </a:lnTo>
                  <a:lnTo>
                    <a:pt x="140" y="4031"/>
                  </a:lnTo>
                  <a:lnTo>
                    <a:pt x="133" y="4063"/>
                  </a:lnTo>
                  <a:lnTo>
                    <a:pt x="129" y="4075"/>
                  </a:lnTo>
                  <a:lnTo>
                    <a:pt x="126" y="4084"/>
                  </a:lnTo>
                  <a:lnTo>
                    <a:pt x="122" y="4096"/>
                  </a:lnTo>
                  <a:lnTo>
                    <a:pt x="120" y="4110"/>
                  </a:lnTo>
                  <a:lnTo>
                    <a:pt x="118" y="4124"/>
                  </a:lnTo>
                  <a:lnTo>
                    <a:pt x="118" y="4131"/>
                  </a:lnTo>
                  <a:lnTo>
                    <a:pt x="118" y="4139"/>
                  </a:lnTo>
                  <a:lnTo>
                    <a:pt x="119" y="4146"/>
                  </a:lnTo>
                  <a:lnTo>
                    <a:pt x="121" y="4151"/>
                  </a:lnTo>
                  <a:lnTo>
                    <a:pt x="125" y="4156"/>
                  </a:lnTo>
                  <a:lnTo>
                    <a:pt x="129" y="4160"/>
                  </a:lnTo>
                  <a:lnTo>
                    <a:pt x="136" y="4163"/>
                  </a:lnTo>
                  <a:lnTo>
                    <a:pt x="143" y="4164"/>
                  </a:lnTo>
                  <a:lnTo>
                    <a:pt x="154" y="4167"/>
                  </a:lnTo>
                  <a:lnTo>
                    <a:pt x="186" y="4173"/>
                  </a:lnTo>
                  <a:lnTo>
                    <a:pt x="207" y="4176"/>
                  </a:lnTo>
                  <a:lnTo>
                    <a:pt x="231" y="4179"/>
                  </a:lnTo>
                  <a:lnTo>
                    <a:pt x="257" y="4182"/>
                  </a:lnTo>
                  <a:lnTo>
                    <a:pt x="284" y="4184"/>
                  </a:lnTo>
                  <a:lnTo>
                    <a:pt x="312" y="4184"/>
                  </a:lnTo>
                  <a:lnTo>
                    <a:pt x="339" y="4183"/>
                  </a:lnTo>
                  <a:lnTo>
                    <a:pt x="365" y="4180"/>
                  </a:lnTo>
                  <a:lnTo>
                    <a:pt x="377" y="4178"/>
                  </a:lnTo>
                  <a:lnTo>
                    <a:pt x="389" y="4175"/>
                  </a:lnTo>
                  <a:lnTo>
                    <a:pt x="400" y="4171"/>
                  </a:lnTo>
                  <a:lnTo>
                    <a:pt x="412" y="4167"/>
                  </a:lnTo>
                  <a:lnTo>
                    <a:pt x="421" y="4162"/>
                  </a:lnTo>
                  <a:lnTo>
                    <a:pt x="430" y="4155"/>
                  </a:lnTo>
                  <a:lnTo>
                    <a:pt x="437" y="4149"/>
                  </a:lnTo>
                  <a:lnTo>
                    <a:pt x="445" y="4141"/>
                  </a:lnTo>
                  <a:lnTo>
                    <a:pt x="450" y="4132"/>
                  </a:lnTo>
                  <a:lnTo>
                    <a:pt x="454" y="4123"/>
                  </a:lnTo>
                  <a:lnTo>
                    <a:pt x="455" y="4124"/>
                  </a:lnTo>
                  <a:lnTo>
                    <a:pt x="460" y="4121"/>
                  </a:lnTo>
                  <a:lnTo>
                    <a:pt x="464" y="4115"/>
                  </a:lnTo>
                  <a:lnTo>
                    <a:pt x="474" y="4112"/>
                  </a:lnTo>
                  <a:lnTo>
                    <a:pt x="486" y="4109"/>
                  </a:lnTo>
                  <a:lnTo>
                    <a:pt x="503" y="4107"/>
                  </a:lnTo>
                  <a:lnTo>
                    <a:pt x="525" y="4106"/>
                  </a:lnTo>
                  <a:lnTo>
                    <a:pt x="557" y="4174"/>
                  </a:lnTo>
                  <a:lnTo>
                    <a:pt x="591" y="4249"/>
                  </a:lnTo>
                  <a:lnTo>
                    <a:pt x="622" y="4312"/>
                  </a:lnTo>
                  <a:lnTo>
                    <a:pt x="635" y="4335"/>
                  </a:lnTo>
                  <a:lnTo>
                    <a:pt x="644" y="4349"/>
                  </a:lnTo>
                  <a:lnTo>
                    <a:pt x="675" y="4412"/>
                  </a:lnTo>
                  <a:lnTo>
                    <a:pt x="708" y="4477"/>
                  </a:lnTo>
                  <a:lnTo>
                    <a:pt x="747" y="4554"/>
                  </a:lnTo>
                  <a:lnTo>
                    <a:pt x="785" y="4635"/>
                  </a:lnTo>
                  <a:lnTo>
                    <a:pt x="819" y="4709"/>
                  </a:lnTo>
                  <a:lnTo>
                    <a:pt x="834" y="4742"/>
                  </a:lnTo>
                  <a:lnTo>
                    <a:pt x="845" y="4772"/>
                  </a:lnTo>
                  <a:lnTo>
                    <a:pt x="853" y="4795"/>
                  </a:lnTo>
                  <a:lnTo>
                    <a:pt x="858" y="4812"/>
                  </a:lnTo>
                  <a:lnTo>
                    <a:pt x="862" y="4828"/>
                  </a:lnTo>
                  <a:lnTo>
                    <a:pt x="875" y="4870"/>
                  </a:lnTo>
                  <a:lnTo>
                    <a:pt x="892" y="4932"/>
                  </a:lnTo>
                  <a:lnTo>
                    <a:pt x="901" y="4970"/>
                  </a:lnTo>
                  <a:lnTo>
                    <a:pt x="911" y="5009"/>
                  </a:lnTo>
                  <a:lnTo>
                    <a:pt x="920" y="5051"/>
                  </a:lnTo>
                  <a:lnTo>
                    <a:pt x="928" y="5094"/>
                  </a:lnTo>
                  <a:lnTo>
                    <a:pt x="935" y="5138"/>
                  </a:lnTo>
                  <a:lnTo>
                    <a:pt x="941" y="5180"/>
                  </a:lnTo>
                  <a:lnTo>
                    <a:pt x="945" y="5222"/>
                  </a:lnTo>
                  <a:lnTo>
                    <a:pt x="946" y="5261"/>
                  </a:lnTo>
                  <a:lnTo>
                    <a:pt x="946" y="5281"/>
                  </a:lnTo>
                  <a:lnTo>
                    <a:pt x="945" y="5299"/>
                  </a:lnTo>
                  <a:lnTo>
                    <a:pt x="944" y="5316"/>
                  </a:lnTo>
                  <a:lnTo>
                    <a:pt x="941" y="5332"/>
                  </a:lnTo>
                  <a:lnTo>
                    <a:pt x="934" y="5365"/>
                  </a:lnTo>
                  <a:lnTo>
                    <a:pt x="929" y="5400"/>
                  </a:lnTo>
                  <a:lnTo>
                    <a:pt x="923" y="5442"/>
                  </a:lnTo>
                  <a:lnTo>
                    <a:pt x="917" y="5485"/>
                  </a:lnTo>
                  <a:lnTo>
                    <a:pt x="914" y="5525"/>
                  </a:lnTo>
                  <a:lnTo>
                    <a:pt x="914" y="5542"/>
                  </a:lnTo>
                  <a:lnTo>
                    <a:pt x="914" y="5558"/>
                  </a:lnTo>
                  <a:lnTo>
                    <a:pt x="916" y="5570"/>
                  </a:lnTo>
                  <a:lnTo>
                    <a:pt x="917" y="5574"/>
                  </a:lnTo>
                  <a:lnTo>
                    <a:pt x="919" y="5579"/>
                  </a:lnTo>
                  <a:lnTo>
                    <a:pt x="917" y="5602"/>
                  </a:lnTo>
                  <a:lnTo>
                    <a:pt x="915" y="5629"/>
                  </a:lnTo>
                  <a:lnTo>
                    <a:pt x="910" y="5665"/>
                  </a:lnTo>
                  <a:lnTo>
                    <a:pt x="902" y="5705"/>
                  </a:lnTo>
                  <a:lnTo>
                    <a:pt x="897" y="5727"/>
                  </a:lnTo>
                  <a:lnTo>
                    <a:pt x="891" y="5749"/>
                  </a:lnTo>
                  <a:lnTo>
                    <a:pt x="884" y="5773"/>
                  </a:lnTo>
                  <a:lnTo>
                    <a:pt x="875" y="5795"/>
                  </a:lnTo>
                  <a:lnTo>
                    <a:pt x="866" y="5818"/>
                  </a:lnTo>
                  <a:lnTo>
                    <a:pt x="855" y="5841"/>
                  </a:lnTo>
                  <a:lnTo>
                    <a:pt x="822" y="5934"/>
                  </a:lnTo>
                  <a:lnTo>
                    <a:pt x="790" y="6031"/>
                  </a:lnTo>
                  <a:lnTo>
                    <a:pt x="753" y="6144"/>
                  </a:lnTo>
                  <a:lnTo>
                    <a:pt x="401" y="6562"/>
                  </a:lnTo>
                  <a:lnTo>
                    <a:pt x="399" y="6562"/>
                  </a:lnTo>
                  <a:lnTo>
                    <a:pt x="396" y="6564"/>
                  </a:lnTo>
                  <a:lnTo>
                    <a:pt x="388" y="6573"/>
                  </a:lnTo>
                  <a:lnTo>
                    <a:pt x="376" y="6586"/>
                  </a:lnTo>
                  <a:lnTo>
                    <a:pt x="365" y="6600"/>
                  </a:lnTo>
                  <a:lnTo>
                    <a:pt x="344" y="6627"/>
                  </a:lnTo>
                  <a:lnTo>
                    <a:pt x="336" y="6640"/>
                  </a:lnTo>
                  <a:lnTo>
                    <a:pt x="300" y="6698"/>
                  </a:lnTo>
                  <a:lnTo>
                    <a:pt x="273" y="6744"/>
                  </a:lnTo>
                  <a:lnTo>
                    <a:pt x="255" y="6779"/>
                  </a:lnTo>
                  <a:lnTo>
                    <a:pt x="244" y="6805"/>
                  </a:lnTo>
                  <a:lnTo>
                    <a:pt x="237" y="6822"/>
                  </a:lnTo>
                  <a:lnTo>
                    <a:pt x="235" y="6834"/>
                  </a:lnTo>
                  <a:lnTo>
                    <a:pt x="235" y="6839"/>
                  </a:lnTo>
                  <a:lnTo>
                    <a:pt x="235" y="6841"/>
                  </a:lnTo>
                  <a:lnTo>
                    <a:pt x="215" y="6867"/>
                  </a:lnTo>
                  <a:lnTo>
                    <a:pt x="210" y="6878"/>
                  </a:lnTo>
                  <a:lnTo>
                    <a:pt x="208" y="6890"/>
                  </a:lnTo>
                  <a:lnTo>
                    <a:pt x="207" y="6899"/>
                  </a:lnTo>
                  <a:lnTo>
                    <a:pt x="206" y="6907"/>
                  </a:lnTo>
                  <a:lnTo>
                    <a:pt x="208" y="6919"/>
                  </a:lnTo>
                  <a:lnTo>
                    <a:pt x="209" y="6923"/>
                  </a:lnTo>
                  <a:lnTo>
                    <a:pt x="211" y="6934"/>
                  </a:lnTo>
                  <a:lnTo>
                    <a:pt x="214" y="6944"/>
                  </a:lnTo>
                  <a:lnTo>
                    <a:pt x="219" y="6954"/>
                  </a:lnTo>
                  <a:lnTo>
                    <a:pt x="224" y="6965"/>
                  </a:lnTo>
                  <a:lnTo>
                    <a:pt x="229" y="6974"/>
                  </a:lnTo>
                  <a:lnTo>
                    <a:pt x="235" y="6984"/>
                  </a:lnTo>
                  <a:lnTo>
                    <a:pt x="250" y="7003"/>
                  </a:lnTo>
                  <a:lnTo>
                    <a:pt x="265" y="7021"/>
                  </a:lnTo>
                  <a:lnTo>
                    <a:pt x="283" y="7037"/>
                  </a:lnTo>
                  <a:lnTo>
                    <a:pt x="301" y="7053"/>
                  </a:lnTo>
                  <a:lnTo>
                    <a:pt x="319" y="7068"/>
                  </a:lnTo>
                  <a:lnTo>
                    <a:pt x="337" y="7081"/>
                  </a:lnTo>
                  <a:lnTo>
                    <a:pt x="355" y="7093"/>
                  </a:lnTo>
                  <a:lnTo>
                    <a:pt x="385" y="7112"/>
                  </a:lnTo>
                  <a:lnTo>
                    <a:pt x="405" y="7124"/>
                  </a:lnTo>
                  <a:lnTo>
                    <a:pt x="414" y="7128"/>
                  </a:lnTo>
                  <a:lnTo>
                    <a:pt x="440" y="7097"/>
                  </a:lnTo>
                  <a:lnTo>
                    <a:pt x="448" y="7103"/>
                  </a:lnTo>
                  <a:lnTo>
                    <a:pt x="456" y="7109"/>
                  </a:lnTo>
                  <a:lnTo>
                    <a:pt x="466" y="7117"/>
                  </a:lnTo>
                  <a:lnTo>
                    <a:pt x="474" y="7126"/>
                  </a:lnTo>
                  <a:lnTo>
                    <a:pt x="492" y="7147"/>
                  </a:lnTo>
                  <a:lnTo>
                    <a:pt x="509" y="7170"/>
                  </a:lnTo>
                  <a:lnTo>
                    <a:pt x="525" y="7193"/>
                  </a:lnTo>
                  <a:lnTo>
                    <a:pt x="537" y="7210"/>
                  </a:lnTo>
                  <a:lnTo>
                    <a:pt x="547" y="7228"/>
                  </a:lnTo>
                  <a:lnTo>
                    <a:pt x="556" y="7242"/>
                  </a:lnTo>
                  <a:lnTo>
                    <a:pt x="563" y="7255"/>
                  </a:lnTo>
                  <a:lnTo>
                    <a:pt x="563" y="7263"/>
                  </a:lnTo>
                  <a:lnTo>
                    <a:pt x="563" y="7301"/>
                  </a:lnTo>
                  <a:lnTo>
                    <a:pt x="564" y="7334"/>
                  </a:lnTo>
                  <a:lnTo>
                    <a:pt x="565" y="7363"/>
                  </a:lnTo>
                  <a:lnTo>
                    <a:pt x="567" y="7389"/>
                  </a:lnTo>
                  <a:lnTo>
                    <a:pt x="569" y="7411"/>
                  </a:lnTo>
                  <a:lnTo>
                    <a:pt x="571" y="7429"/>
                  </a:lnTo>
                  <a:lnTo>
                    <a:pt x="577" y="7458"/>
                  </a:lnTo>
                  <a:lnTo>
                    <a:pt x="582" y="7478"/>
                  </a:lnTo>
                  <a:lnTo>
                    <a:pt x="586" y="7488"/>
                  </a:lnTo>
                  <a:lnTo>
                    <a:pt x="589" y="7494"/>
                  </a:lnTo>
                  <a:lnTo>
                    <a:pt x="591" y="7496"/>
                  </a:lnTo>
                  <a:lnTo>
                    <a:pt x="588" y="7529"/>
                  </a:lnTo>
                  <a:lnTo>
                    <a:pt x="591" y="7541"/>
                  </a:lnTo>
                  <a:lnTo>
                    <a:pt x="594" y="7553"/>
                  </a:lnTo>
                  <a:lnTo>
                    <a:pt x="599" y="7561"/>
                  </a:lnTo>
                  <a:lnTo>
                    <a:pt x="603" y="7569"/>
                  </a:lnTo>
                  <a:lnTo>
                    <a:pt x="609" y="7575"/>
                  </a:lnTo>
                  <a:lnTo>
                    <a:pt x="612" y="7580"/>
                  </a:lnTo>
                  <a:lnTo>
                    <a:pt x="616" y="7583"/>
                  </a:lnTo>
                  <a:lnTo>
                    <a:pt x="624" y="7591"/>
                  </a:lnTo>
                  <a:lnTo>
                    <a:pt x="634" y="7598"/>
                  </a:lnTo>
                  <a:lnTo>
                    <a:pt x="643" y="7606"/>
                  </a:lnTo>
                  <a:lnTo>
                    <a:pt x="653" y="7612"/>
                  </a:lnTo>
                  <a:lnTo>
                    <a:pt x="665" y="7618"/>
                  </a:lnTo>
                  <a:lnTo>
                    <a:pt x="676" y="7623"/>
                  </a:lnTo>
                  <a:lnTo>
                    <a:pt x="701" y="7634"/>
                  </a:lnTo>
                  <a:lnTo>
                    <a:pt x="726" y="7642"/>
                  </a:lnTo>
                  <a:lnTo>
                    <a:pt x="752" y="7648"/>
                  </a:lnTo>
                  <a:lnTo>
                    <a:pt x="778" y="7653"/>
                  </a:lnTo>
                  <a:lnTo>
                    <a:pt x="804" y="7658"/>
                  </a:lnTo>
                  <a:lnTo>
                    <a:pt x="829" y="7661"/>
                  </a:lnTo>
                  <a:lnTo>
                    <a:pt x="851" y="7663"/>
                  </a:lnTo>
                  <a:lnTo>
                    <a:pt x="891" y="7665"/>
                  </a:lnTo>
                  <a:lnTo>
                    <a:pt x="917" y="7665"/>
                  </a:lnTo>
                  <a:lnTo>
                    <a:pt x="927" y="7665"/>
                  </a:lnTo>
                  <a:lnTo>
                    <a:pt x="932" y="7623"/>
                  </a:lnTo>
                  <a:lnTo>
                    <a:pt x="943" y="7624"/>
                  </a:lnTo>
                  <a:lnTo>
                    <a:pt x="954" y="7625"/>
                  </a:lnTo>
                  <a:lnTo>
                    <a:pt x="968" y="7628"/>
                  </a:lnTo>
                  <a:lnTo>
                    <a:pt x="981" y="7633"/>
                  </a:lnTo>
                  <a:lnTo>
                    <a:pt x="1011" y="7643"/>
                  </a:lnTo>
                  <a:lnTo>
                    <a:pt x="1040" y="7655"/>
                  </a:lnTo>
                  <a:lnTo>
                    <a:pt x="1067" y="7667"/>
                  </a:lnTo>
                  <a:lnTo>
                    <a:pt x="1090" y="7677"/>
                  </a:lnTo>
                  <a:lnTo>
                    <a:pt x="1111" y="7688"/>
                  </a:lnTo>
                  <a:lnTo>
                    <a:pt x="1136" y="7702"/>
                  </a:lnTo>
                  <a:lnTo>
                    <a:pt x="1163" y="7715"/>
                  </a:lnTo>
                  <a:lnTo>
                    <a:pt x="1189" y="7727"/>
                  </a:lnTo>
                  <a:lnTo>
                    <a:pt x="1217" y="7737"/>
                  </a:lnTo>
                  <a:lnTo>
                    <a:pt x="1244" y="7747"/>
                  </a:lnTo>
                  <a:lnTo>
                    <a:pt x="1272" y="7755"/>
                  </a:lnTo>
                  <a:lnTo>
                    <a:pt x="1299" y="7762"/>
                  </a:lnTo>
                  <a:lnTo>
                    <a:pt x="1327" y="7770"/>
                  </a:lnTo>
                  <a:lnTo>
                    <a:pt x="1355" y="7775"/>
                  </a:lnTo>
                  <a:lnTo>
                    <a:pt x="1383" y="7780"/>
                  </a:lnTo>
                  <a:lnTo>
                    <a:pt x="1410" y="7784"/>
                  </a:lnTo>
                  <a:lnTo>
                    <a:pt x="1437" y="7787"/>
                  </a:lnTo>
                  <a:lnTo>
                    <a:pt x="1489" y="7792"/>
                  </a:lnTo>
                  <a:lnTo>
                    <a:pt x="1539" y="7794"/>
                  </a:lnTo>
                  <a:lnTo>
                    <a:pt x="1587" y="7795"/>
                  </a:lnTo>
                  <a:lnTo>
                    <a:pt x="1630" y="7794"/>
                  </a:lnTo>
                  <a:lnTo>
                    <a:pt x="1669" y="7792"/>
                  </a:lnTo>
                  <a:lnTo>
                    <a:pt x="1702" y="7790"/>
                  </a:lnTo>
                  <a:lnTo>
                    <a:pt x="1750" y="7785"/>
                  </a:lnTo>
                  <a:lnTo>
                    <a:pt x="1766" y="7783"/>
                  </a:lnTo>
                  <a:lnTo>
                    <a:pt x="1774" y="7782"/>
                  </a:lnTo>
                  <a:lnTo>
                    <a:pt x="1780" y="7780"/>
                  </a:lnTo>
                  <a:lnTo>
                    <a:pt x="1785" y="7778"/>
                  </a:lnTo>
                  <a:lnTo>
                    <a:pt x="1790" y="7776"/>
                  </a:lnTo>
                  <a:lnTo>
                    <a:pt x="1793" y="7773"/>
                  </a:lnTo>
                  <a:lnTo>
                    <a:pt x="1796" y="7770"/>
                  </a:lnTo>
                  <a:lnTo>
                    <a:pt x="1801" y="7763"/>
                  </a:lnTo>
                  <a:lnTo>
                    <a:pt x="1803" y="7757"/>
                  </a:lnTo>
                  <a:lnTo>
                    <a:pt x="1803" y="7752"/>
                  </a:lnTo>
                  <a:lnTo>
                    <a:pt x="1803" y="7747"/>
                  </a:lnTo>
                  <a:lnTo>
                    <a:pt x="1816" y="7724"/>
                  </a:lnTo>
                  <a:lnTo>
                    <a:pt x="1819" y="7711"/>
                  </a:lnTo>
                  <a:lnTo>
                    <a:pt x="1819" y="7699"/>
                  </a:lnTo>
                  <a:lnTo>
                    <a:pt x="1818" y="7688"/>
                  </a:lnTo>
                  <a:lnTo>
                    <a:pt x="1815" y="7676"/>
                  </a:lnTo>
                  <a:lnTo>
                    <a:pt x="1811" y="7666"/>
                  </a:lnTo>
                  <a:lnTo>
                    <a:pt x="1806" y="7655"/>
                  </a:lnTo>
                  <a:lnTo>
                    <a:pt x="1799" y="7646"/>
                  </a:lnTo>
                  <a:lnTo>
                    <a:pt x="1791" y="7637"/>
                  </a:lnTo>
                  <a:lnTo>
                    <a:pt x="1782" y="7627"/>
                  </a:lnTo>
                  <a:lnTo>
                    <a:pt x="1773" y="7619"/>
                  </a:lnTo>
                  <a:lnTo>
                    <a:pt x="1762" y="7612"/>
                  </a:lnTo>
                  <a:lnTo>
                    <a:pt x="1751" y="7605"/>
                  </a:lnTo>
                  <a:lnTo>
                    <a:pt x="1728" y="7591"/>
                  </a:lnTo>
                  <a:lnTo>
                    <a:pt x="1703" y="7580"/>
                  </a:lnTo>
                  <a:lnTo>
                    <a:pt x="1677" y="7569"/>
                  </a:lnTo>
                  <a:lnTo>
                    <a:pt x="1652" y="7561"/>
                  </a:lnTo>
                  <a:lnTo>
                    <a:pt x="1629" y="7554"/>
                  </a:lnTo>
                  <a:lnTo>
                    <a:pt x="1608" y="7549"/>
                  </a:lnTo>
                  <a:lnTo>
                    <a:pt x="1576" y="7541"/>
                  </a:lnTo>
                  <a:lnTo>
                    <a:pt x="1564" y="7539"/>
                  </a:lnTo>
                  <a:lnTo>
                    <a:pt x="1549" y="7533"/>
                  </a:lnTo>
                  <a:lnTo>
                    <a:pt x="1532" y="7525"/>
                  </a:lnTo>
                  <a:lnTo>
                    <a:pt x="1514" y="7514"/>
                  </a:lnTo>
                  <a:lnTo>
                    <a:pt x="1496" y="7504"/>
                  </a:lnTo>
                  <a:lnTo>
                    <a:pt x="1478" y="7492"/>
                  </a:lnTo>
                  <a:lnTo>
                    <a:pt x="1459" y="7478"/>
                  </a:lnTo>
                  <a:lnTo>
                    <a:pt x="1423" y="7451"/>
                  </a:lnTo>
                  <a:lnTo>
                    <a:pt x="1391" y="7425"/>
                  </a:lnTo>
                  <a:lnTo>
                    <a:pt x="1365" y="7403"/>
                  </a:lnTo>
                  <a:lnTo>
                    <a:pt x="1341" y="7382"/>
                  </a:lnTo>
                  <a:lnTo>
                    <a:pt x="1347" y="7379"/>
                  </a:lnTo>
                  <a:lnTo>
                    <a:pt x="1351" y="7376"/>
                  </a:lnTo>
                  <a:lnTo>
                    <a:pt x="1354" y="7373"/>
                  </a:lnTo>
                  <a:lnTo>
                    <a:pt x="1356" y="7369"/>
                  </a:lnTo>
                  <a:lnTo>
                    <a:pt x="1358" y="7204"/>
                  </a:lnTo>
                  <a:lnTo>
                    <a:pt x="1359" y="7197"/>
                  </a:lnTo>
                  <a:lnTo>
                    <a:pt x="1360" y="7190"/>
                  </a:lnTo>
                  <a:lnTo>
                    <a:pt x="1363" y="7181"/>
                  </a:lnTo>
                  <a:lnTo>
                    <a:pt x="1366" y="7171"/>
                  </a:lnTo>
                  <a:lnTo>
                    <a:pt x="1371" y="7163"/>
                  </a:lnTo>
                  <a:lnTo>
                    <a:pt x="1377" y="7154"/>
                  </a:lnTo>
                  <a:lnTo>
                    <a:pt x="1382" y="7150"/>
                  </a:lnTo>
                  <a:lnTo>
                    <a:pt x="1386" y="7148"/>
                  </a:lnTo>
                  <a:lnTo>
                    <a:pt x="1391" y="7144"/>
                  </a:lnTo>
                  <a:lnTo>
                    <a:pt x="1404" y="7133"/>
                  </a:lnTo>
                  <a:lnTo>
                    <a:pt x="1414" y="7123"/>
                  </a:lnTo>
                  <a:lnTo>
                    <a:pt x="1424" y="7112"/>
                  </a:lnTo>
                  <a:lnTo>
                    <a:pt x="1437" y="7097"/>
                  </a:lnTo>
                  <a:lnTo>
                    <a:pt x="1450" y="7081"/>
                  </a:lnTo>
                  <a:lnTo>
                    <a:pt x="1465" y="7061"/>
                  </a:lnTo>
                  <a:lnTo>
                    <a:pt x="1479" y="7038"/>
                  </a:lnTo>
                  <a:lnTo>
                    <a:pt x="1496" y="7012"/>
                  </a:lnTo>
                  <a:lnTo>
                    <a:pt x="1511" y="6983"/>
                  </a:lnTo>
                  <a:lnTo>
                    <a:pt x="1528" y="6950"/>
                  </a:lnTo>
                  <a:lnTo>
                    <a:pt x="1543" y="6915"/>
                  </a:lnTo>
                  <a:lnTo>
                    <a:pt x="1559" y="6875"/>
                  </a:lnTo>
                  <a:lnTo>
                    <a:pt x="1574" y="6832"/>
                  </a:lnTo>
                  <a:lnTo>
                    <a:pt x="1581" y="6786"/>
                  </a:lnTo>
                  <a:lnTo>
                    <a:pt x="1588" y="6738"/>
                  </a:lnTo>
                  <a:lnTo>
                    <a:pt x="1598" y="6680"/>
                  </a:lnTo>
                  <a:lnTo>
                    <a:pt x="1611" y="6618"/>
                  </a:lnTo>
                  <a:lnTo>
                    <a:pt x="1617" y="6587"/>
                  </a:lnTo>
                  <a:lnTo>
                    <a:pt x="1624" y="6557"/>
                  </a:lnTo>
                  <a:lnTo>
                    <a:pt x="1633" y="6529"/>
                  </a:lnTo>
                  <a:lnTo>
                    <a:pt x="1641" y="6503"/>
                  </a:lnTo>
                  <a:lnTo>
                    <a:pt x="1649" y="6479"/>
                  </a:lnTo>
                  <a:lnTo>
                    <a:pt x="1659" y="6459"/>
                  </a:lnTo>
                  <a:lnTo>
                    <a:pt x="1661" y="6459"/>
                  </a:lnTo>
                  <a:lnTo>
                    <a:pt x="1665" y="6449"/>
                  </a:lnTo>
                  <a:lnTo>
                    <a:pt x="1667" y="6446"/>
                  </a:lnTo>
                  <a:lnTo>
                    <a:pt x="1679" y="6421"/>
                  </a:lnTo>
                  <a:lnTo>
                    <a:pt x="1715" y="6356"/>
                  </a:lnTo>
                  <a:lnTo>
                    <a:pt x="1763" y="6259"/>
                  </a:lnTo>
                  <a:lnTo>
                    <a:pt x="1791" y="6203"/>
                  </a:lnTo>
                  <a:lnTo>
                    <a:pt x="1820" y="6144"/>
                  </a:lnTo>
                  <a:lnTo>
                    <a:pt x="1849" y="6083"/>
                  </a:lnTo>
                  <a:lnTo>
                    <a:pt x="1877" y="6021"/>
                  </a:lnTo>
                  <a:lnTo>
                    <a:pt x="1903" y="5958"/>
                  </a:lnTo>
                  <a:lnTo>
                    <a:pt x="1927" y="5899"/>
                  </a:lnTo>
                  <a:lnTo>
                    <a:pt x="1947" y="5842"/>
                  </a:lnTo>
                  <a:lnTo>
                    <a:pt x="1955" y="5816"/>
                  </a:lnTo>
                  <a:lnTo>
                    <a:pt x="1962" y="5791"/>
                  </a:lnTo>
                  <a:lnTo>
                    <a:pt x="1969" y="5767"/>
                  </a:lnTo>
                  <a:lnTo>
                    <a:pt x="1974" y="5746"/>
                  </a:lnTo>
                  <a:lnTo>
                    <a:pt x="1976" y="5725"/>
                  </a:lnTo>
                  <a:lnTo>
                    <a:pt x="1978" y="5707"/>
                  </a:lnTo>
                  <a:lnTo>
                    <a:pt x="1989" y="5615"/>
                  </a:lnTo>
                  <a:lnTo>
                    <a:pt x="2017" y="5405"/>
                  </a:lnTo>
                  <a:lnTo>
                    <a:pt x="2034" y="5289"/>
                  </a:lnTo>
                  <a:lnTo>
                    <a:pt x="2050" y="5182"/>
                  </a:lnTo>
                  <a:lnTo>
                    <a:pt x="2063" y="5097"/>
                  </a:lnTo>
                  <a:lnTo>
                    <a:pt x="2068" y="5066"/>
                  </a:lnTo>
                  <a:lnTo>
                    <a:pt x="2072" y="5046"/>
                  </a:lnTo>
                  <a:lnTo>
                    <a:pt x="2090" y="4937"/>
                  </a:lnTo>
                  <a:lnTo>
                    <a:pt x="2129" y="4687"/>
                  </a:lnTo>
                  <a:lnTo>
                    <a:pt x="2151" y="4546"/>
                  </a:lnTo>
                  <a:lnTo>
                    <a:pt x="2171" y="4413"/>
                  </a:lnTo>
                  <a:lnTo>
                    <a:pt x="2184" y="4301"/>
                  </a:lnTo>
                  <a:lnTo>
                    <a:pt x="2190" y="4257"/>
                  </a:lnTo>
                  <a:lnTo>
                    <a:pt x="2192" y="4225"/>
                  </a:lnTo>
                  <a:lnTo>
                    <a:pt x="2222" y="4229"/>
                  </a:lnTo>
                  <a:lnTo>
                    <a:pt x="2246" y="4234"/>
                  </a:lnTo>
                  <a:lnTo>
                    <a:pt x="2263" y="4238"/>
                  </a:lnTo>
                  <a:lnTo>
                    <a:pt x="2275" y="4242"/>
                  </a:lnTo>
                  <a:lnTo>
                    <a:pt x="2276" y="4245"/>
                  </a:lnTo>
                  <a:lnTo>
                    <a:pt x="2278" y="4243"/>
                  </a:lnTo>
                  <a:lnTo>
                    <a:pt x="2277" y="4251"/>
                  </a:lnTo>
                  <a:lnTo>
                    <a:pt x="2277" y="4257"/>
                  </a:lnTo>
                  <a:lnTo>
                    <a:pt x="2278" y="4265"/>
                  </a:lnTo>
                  <a:lnTo>
                    <a:pt x="2280" y="4269"/>
                  </a:lnTo>
                  <a:lnTo>
                    <a:pt x="2282" y="4273"/>
                  </a:lnTo>
                  <a:lnTo>
                    <a:pt x="2285" y="4277"/>
                  </a:lnTo>
                  <a:lnTo>
                    <a:pt x="2289" y="4280"/>
                  </a:lnTo>
                  <a:lnTo>
                    <a:pt x="2294" y="4283"/>
                  </a:lnTo>
                  <a:lnTo>
                    <a:pt x="2301" y="4285"/>
                  </a:lnTo>
                  <a:lnTo>
                    <a:pt x="2308" y="4287"/>
                  </a:lnTo>
                  <a:lnTo>
                    <a:pt x="2317" y="4287"/>
                  </a:lnTo>
                  <a:lnTo>
                    <a:pt x="2317" y="4288"/>
                  </a:lnTo>
                  <a:lnTo>
                    <a:pt x="2319" y="4287"/>
                  </a:lnTo>
                  <a:lnTo>
                    <a:pt x="2320" y="4294"/>
                  </a:lnTo>
                  <a:lnTo>
                    <a:pt x="2322" y="4302"/>
                  </a:lnTo>
                  <a:lnTo>
                    <a:pt x="2325" y="4305"/>
                  </a:lnTo>
                  <a:lnTo>
                    <a:pt x="2328" y="4308"/>
                  </a:lnTo>
                  <a:lnTo>
                    <a:pt x="2331" y="4311"/>
                  </a:lnTo>
                  <a:lnTo>
                    <a:pt x="2335" y="4313"/>
                  </a:lnTo>
                  <a:lnTo>
                    <a:pt x="2340" y="4314"/>
                  </a:lnTo>
                  <a:lnTo>
                    <a:pt x="2345" y="4315"/>
                  </a:lnTo>
                  <a:lnTo>
                    <a:pt x="2353" y="4314"/>
                  </a:lnTo>
                  <a:lnTo>
                    <a:pt x="2361" y="4312"/>
                  </a:lnTo>
                  <a:lnTo>
                    <a:pt x="2370" y="4308"/>
                  </a:lnTo>
                  <a:lnTo>
                    <a:pt x="2381" y="4303"/>
                  </a:lnTo>
                  <a:lnTo>
                    <a:pt x="2395" y="4300"/>
                  </a:lnTo>
                  <a:lnTo>
                    <a:pt x="2409" y="4296"/>
                  </a:lnTo>
                  <a:lnTo>
                    <a:pt x="2425" y="4295"/>
                  </a:lnTo>
                  <a:lnTo>
                    <a:pt x="2428" y="4293"/>
                  </a:lnTo>
                  <a:lnTo>
                    <a:pt x="2430" y="4291"/>
                  </a:lnTo>
                  <a:lnTo>
                    <a:pt x="2433" y="4286"/>
                  </a:lnTo>
                  <a:lnTo>
                    <a:pt x="2436" y="4279"/>
                  </a:lnTo>
                  <a:lnTo>
                    <a:pt x="2436" y="4268"/>
                  </a:lnTo>
                  <a:lnTo>
                    <a:pt x="2434" y="4254"/>
                  </a:lnTo>
                  <a:lnTo>
                    <a:pt x="2431" y="42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KSO_Shape"/>
            <p:cNvSpPr>
              <a:spLocks/>
            </p:cNvSpPr>
            <p:nvPr/>
          </p:nvSpPr>
          <p:spPr bwMode="auto">
            <a:xfrm flipH="1">
              <a:off x="5609030" y="1411002"/>
              <a:ext cx="513424" cy="1473943"/>
            </a:xfrm>
            <a:custGeom>
              <a:avLst/>
              <a:gdLst>
                <a:gd name="T0" fmla="*/ 2147483646 w 2648"/>
                <a:gd name="T1" fmla="*/ 2147483646 h 7610"/>
                <a:gd name="T2" fmla="*/ 2147483646 w 2648"/>
                <a:gd name="T3" fmla="*/ 2147483646 h 7610"/>
                <a:gd name="T4" fmla="*/ 2147483646 w 2648"/>
                <a:gd name="T5" fmla="*/ 2147483646 h 7610"/>
                <a:gd name="T6" fmla="*/ 2147483646 w 2648"/>
                <a:gd name="T7" fmla="*/ 2147483646 h 7610"/>
                <a:gd name="T8" fmla="*/ 2147483646 w 2648"/>
                <a:gd name="T9" fmla="*/ 2147483646 h 7610"/>
                <a:gd name="T10" fmla="*/ 2147483646 w 2648"/>
                <a:gd name="T11" fmla="*/ 2147483646 h 7610"/>
                <a:gd name="T12" fmla="*/ 2147483646 w 2648"/>
                <a:gd name="T13" fmla="*/ 2147483646 h 7610"/>
                <a:gd name="T14" fmla="*/ 2147483646 w 2648"/>
                <a:gd name="T15" fmla="*/ 2147483646 h 7610"/>
                <a:gd name="T16" fmla="*/ 2147483646 w 2648"/>
                <a:gd name="T17" fmla="*/ 2147483646 h 7610"/>
                <a:gd name="T18" fmla="*/ 2147483646 w 2648"/>
                <a:gd name="T19" fmla="*/ 2147483646 h 7610"/>
                <a:gd name="T20" fmla="*/ 2147483646 w 2648"/>
                <a:gd name="T21" fmla="*/ 2147483646 h 7610"/>
                <a:gd name="T22" fmla="*/ 2147483646 w 2648"/>
                <a:gd name="T23" fmla="*/ 2147483646 h 7610"/>
                <a:gd name="T24" fmla="*/ 2147483646 w 2648"/>
                <a:gd name="T25" fmla="*/ 2147483646 h 7610"/>
                <a:gd name="T26" fmla="*/ 2147483646 w 2648"/>
                <a:gd name="T27" fmla="*/ 2147483646 h 7610"/>
                <a:gd name="T28" fmla="*/ 2147483646 w 2648"/>
                <a:gd name="T29" fmla="*/ 2147483646 h 7610"/>
                <a:gd name="T30" fmla="*/ 2147483646 w 2648"/>
                <a:gd name="T31" fmla="*/ 2147483646 h 7610"/>
                <a:gd name="T32" fmla="*/ 2147483646 w 2648"/>
                <a:gd name="T33" fmla="*/ 2147483646 h 7610"/>
                <a:gd name="T34" fmla="*/ 2147483646 w 2648"/>
                <a:gd name="T35" fmla="*/ 2147483646 h 7610"/>
                <a:gd name="T36" fmla="*/ 2147483646 w 2648"/>
                <a:gd name="T37" fmla="*/ 15666059 h 7610"/>
                <a:gd name="T38" fmla="*/ 2147483646 w 2648"/>
                <a:gd name="T39" fmla="*/ 2147483646 h 7610"/>
                <a:gd name="T40" fmla="*/ 2147483646 w 2648"/>
                <a:gd name="T41" fmla="*/ 2147483646 h 7610"/>
                <a:gd name="T42" fmla="*/ 2147483646 w 2648"/>
                <a:gd name="T43" fmla="*/ 2147483646 h 7610"/>
                <a:gd name="T44" fmla="*/ 2147483646 w 2648"/>
                <a:gd name="T45" fmla="*/ 2147483646 h 7610"/>
                <a:gd name="T46" fmla="*/ 2147483646 w 2648"/>
                <a:gd name="T47" fmla="*/ 2147483646 h 7610"/>
                <a:gd name="T48" fmla="*/ 2147483646 w 2648"/>
                <a:gd name="T49" fmla="*/ 2147483646 h 7610"/>
                <a:gd name="T50" fmla="*/ 2147483646 w 2648"/>
                <a:gd name="T51" fmla="*/ 2147483646 h 7610"/>
                <a:gd name="T52" fmla="*/ 2147483646 w 2648"/>
                <a:gd name="T53" fmla="*/ 2147483646 h 7610"/>
                <a:gd name="T54" fmla="*/ 2147483646 w 2648"/>
                <a:gd name="T55" fmla="*/ 2147483646 h 7610"/>
                <a:gd name="T56" fmla="*/ 1758399825 w 2648"/>
                <a:gd name="T57" fmla="*/ 2147483646 h 7610"/>
                <a:gd name="T58" fmla="*/ 690775310 w 2648"/>
                <a:gd name="T59" fmla="*/ 2147483646 h 7610"/>
                <a:gd name="T60" fmla="*/ 251190954 w 2648"/>
                <a:gd name="T61" fmla="*/ 2147483646 h 7610"/>
                <a:gd name="T62" fmla="*/ 2147483646 w 2648"/>
                <a:gd name="T63" fmla="*/ 2147483646 h 7610"/>
                <a:gd name="T64" fmla="*/ 2147483646 w 2648"/>
                <a:gd name="T65" fmla="*/ 2147483646 h 7610"/>
                <a:gd name="T66" fmla="*/ 2147483646 w 2648"/>
                <a:gd name="T67" fmla="*/ 2147483646 h 7610"/>
                <a:gd name="T68" fmla="*/ 2147483646 w 2648"/>
                <a:gd name="T69" fmla="*/ 2147483646 h 7610"/>
                <a:gd name="T70" fmla="*/ 2147483646 w 2648"/>
                <a:gd name="T71" fmla="*/ 2147483646 h 7610"/>
                <a:gd name="T72" fmla="*/ 2147483646 w 2648"/>
                <a:gd name="T73" fmla="*/ 2147483646 h 7610"/>
                <a:gd name="T74" fmla="*/ 2147483646 w 2648"/>
                <a:gd name="T75" fmla="*/ 2147483646 h 7610"/>
                <a:gd name="T76" fmla="*/ 2147483646 w 2648"/>
                <a:gd name="T77" fmla="*/ 2147483646 h 7610"/>
                <a:gd name="T78" fmla="*/ 2147483646 w 2648"/>
                <a:gd name="T79" fmla="*/ 2147483646 h 7610"/>
                <a:gd name="T80" fmla="*/ 2147483646 w 2648"/>
                <a:gd name="T81" fmla="*/ 2147483646 h 7610"/>
                <a:gd name="T82" fmla="*/ 2147483646 w 2648"/>
                <a:gd name="T83" fmla="*/ 2147483646 h 7610"/>
                <a:gd name="T84" fmla="*/ 2147483646 w 2648"/>
                <a:gd name="T85" fmla="*/ 2147483646 h 7610"/>
                <a:gd name="T86" fmla="*/ 2147483646 w 2648"/>
                <a:gd name="T87" fmla="*/ 2147483646 h 7610"/>
                <a:gd name="T88" fmla="*/ 2147483646 w 2648"/>
                <a:gd name="T89" fmla="*/ 2147483646 h 7610"/>
                <a:gd name="T90" fmla="*/ 2147483646 w 2648"/>
                <a:gd name="T91" fmla="*/ 2147483646 h 7610"/>
                <a:gd name="T92" fmla="*/ 2147483646 w 2648"/>
                <a:gd name="T93" fmla="*/ 2147483646 h 7610"/>
                <a:gd name="T94" fmla="*/ 2147483646 w 2648"/>
                <a:gd name="T95" fmla="*/ 2147483646 h 7610"/>
                <a:gd name="T96" fmla="*/ 2147483646 w 2648"/>
                <a:gd name="T97" fmla="*/ 2147483646 h 7610"/>
                <a:gd name="T98" fmla="*/ 2147483646 w 2648"/>
                <a:gd name="T99" fmla="*/ 2147483646 h 7610"/>
                <a:gd name="T100" fmla="*/ 2147483646 w 2648"/>
                <a:gd name="T101" fmla="*/ 2147483646 h 7610"/>
                <a:gd name="T102" fmla="*/ 2147483646 w 2648"/>
                <a:gd name="T103" fmla="*/ 2147483646 h 7610"/>
                <a:gd name="T104" fmla="*/ 2147483646 w 2648"/>
                <a:gd name="T105" fmla="*/ 2147483646 h 7610"/>
                <a:gd name="T106" fmla="*/ 2147483646 w 2648"/>
                <a:gd name="T107" fmla="*/ 2147483646 h 7610"/>
                <a:gd name="T108" fmla="*/ 2147483646 w 2648"/>
                <a:gd name="T109" fmla="*/ 2147483646 h 7610"/>
                <a:gd name="T110" fmla="*/ 2147483646 w 2648"/>
                <a:gd name="T111" fmla="*/ 2147483646 h 7610"/>
                <a:gd name="T112" fmla="*/ 2147483646 w 2648"/>
                <a:gd name="T113" fmla="*/ 2147483646 h 7610"/>
                <a:gd name="T114" fmla="*/ 2147483646 w 2648"/>
                <a:gd name="T115" fmla="*/ 2147483646 h 7610"/>
                <a:gd name="T116" fmla="*/ 2147483646 w 2648"/>
                <a:gd name="T117" fmla="*/ 2147483646 h 7610"/>
                <a:gd name="T118" fmla="*/ 2147483646 w 2648"/>
                <a:gd name="T119" fmla="*/ 2147483646 h 7610"/>
                <a:gd name="T120" fmla="*/ 2147483646 w 2648"/>
                <a:gd name="T121" fmla="*/ 2147483646 h 7610"/>
                <a:gd name="T122" fmla="*/ 2147483646 w 2648"/>
                <a:gd name="T123" fmla="*/ 2147483646 h 7610"/>
                <a:gd name="T124" fmla="*/ 2147483646 w 2648"/>
                <a:gd name="T125" fmla="*/ 2147483646 h 76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48" h="7610">
                  <a:moveTo>
                    <a:pt x="2648" y="6944"/>
                  </a:moveTo>
                  <a:lnTo>
                    <a:pt x="2648" y="6944"/>
                  </a:lnTo>
                  <a:lnTo>
                    <a:pt x="2648" y="6875"/>
                  </a:lnTo>
                  <a:lnTo>
                    <a:pt x="2638" y="6835"/>
                  </a:lnTo>
                  <a:lnTo>
                    <a:pt x="2629" y="6793"/>
                  </a:lnTo>
                  <a:lnTo>
                    <a:pt x="2616" y="6745"/>
                  </a:lnTo>
                  <a:lnTo>
                    <a:pt x="2601" y="6695"/>
                  </a:lnTo>
                  <a:lnTo>
                    <a:pt x="2593" y="6671"/>
                  </a:lnTo>
                  <a:lnTo>
                    <a:pt x="2584" y="6649"/>
                  </a:lnTo>
                  <a:lnTo>
                    <a:pt x="2576" y="6631"/>
                  </a:lnTo>
                  <a:lnTo>
                    <a:pt x="2568" y="6615"/>
                  </a:lnTo>
                  <a:lnTo>
                    <a:pt x="2565" y="6609"/>
                  </a:lnTo>
                  <a:lnTo>
                    <a:pt x="2561" y="6604"/>
                  </a:lnTo>
                  <a:lnTo>
                    <a:pt x="2556" y="6599"/>
                  </a:lnTo>
                  <a:lnTo>
                    <a:pt x="2552" y="6597"/>
                  </a:lnTo>
                  <a:lnTo>
                    <a:pt x="2539" y="6590"/>
                  </a:lnTo>
                  <a:lnTo>
                    <a:pt x="2529" y="6584"/>
                  </a:lnTo>
                  <a:lnTo>
                    <a:pt x="2523" y="6579"/>
                  </a:lnTo>
                  <a:lnTo>
                    <a:pt x="2519" y="6575"/>
                  </a:lnTo>
                  <a:lnTo>
                    <a:pt x="2512" y="6562"/>
                  </a:lnTo>
                  <a:lnTo>
                    <a:pt x="2507" y="6554"/>
                  </a:lnTo>
                  <a:lnTo>
                    <a:pt x="2499" y="6543"/>
                  </a:lnTo>
                  <a:lnTo>
                    <a:pt x="2489" y="6530"/>
                  </a:lnTo>
                  <a:lnTo>
                    <a:pt x="2478" y="6513"/>
                  </a:lnTo>
                  <a:lnTo>
                    <a:pt x="2456" y="6478"/>
                  </a:lnTo>
                  <a:lnTo>
                    <a:pt x="2432" y="6435"/>
                  </a:lnTo>
                  <a:lnTo>
                    <a:pt x="2430" y="6423"/>
                  </a:lnTo>
                  <a:lnTo>
                    <a:pt x="2425" y="6392"/>
                  </a:lnTo>
                  <a:lnTo>
                    <a:pt x="2419" y="6350"/>
                  </a:lnTo>
                  <a:lnTo>
                    <a:pt x="2418" y="6328"/>
                  </a:lnTo>
                  <a:lnTo>
                    <a:pt x="2417" y="6307"/>
                  </a:lnTo>
                  <a:lnTo>
                    <a:pt x="2417" y="6295"/>
                  </a:lnTo>
                  <a:lnTo>
                    <a:pt x="2415" y="6281"/>
                  </a:lnTo>
                  <a:lnTo>
                    <a:pt x="2411" y="6245"/>
                  </a:lnTo>
                  <a:lnTo>
                    <a:pt x="2403" y="6200"/>
                  </a:lnTo>
                  <a:lnTo>
                    <a:pt x="2391" y="6149"/>
                  </a:lnTo>
                  <a:lnTo>
                    <a:pt x="2384" y="6122"/>
                  </a:lnTo>
                  <a:lnTo>
                    <a:pt x="2377" y="6095"/>
                  </a:lnTo>
                  <a:lnTo>
                    <a:pt x="2369" y="6067"/>
                  </a:lnTo>
                  <a:lnTo>
                    <a:pt x="2359" y="6040"/>
                  </a:lnTo>
                  <a:lnTo>
                    <a:pt x="2349" y="6013"/>
                  </a:lnTo>
                  <a:lnTo>
                    <a:pt x="2339" y="5986"/>
                  </a:lnTo>
                  <a:lnTo>
                    <a:pt x="2327" y="5960"/>
                  </a:lnTo>
                  <a:lnTo>
                    <a:pt x="2315" y="5935"/>
                  </a:lnTo>
                  <a:lnTo>
                    <a:pt x="2308" y="5923"/>
                  </a:lnTo>
                  <a:lnTo>
                    <a:pt x="2303" y="5910"/>
                  </a:lnTo>
                  <a:lnTo>
                    <a:pt x="2293" y="5883"/>
                  </a:lnTo>
                  <a:lnTo>
                    <a:pt x="2286" y="5854"/>
                  </a:lnTo>
                  <a:lnTo>
                    <a:pt x="2278" y="5824"/>
                  </a:lnTo>
                  <a:lnTo>
                    <a:pt x="2273" y="5793"/>
                  </a:lnTo>
                  <a:lnTo>
                    <a:pt x="2269" y="5762"/>
                  </a:lnTo>
                  <a:lnTo>
                    <a:pt x="2261" y="5701"/>
                  </a:lnTo>
                  <a:lnTo>
                    <a:pt x="2257" y="5671"/>
                  </a:lnTo>
                  <a:lnTo>
                    <a:pt x="2252" y="5643"/>
                  </a:lnTo>
                  <a:lnTo>
                    <a:pt x="2247" y="5616"/>
                  </a:lnTo>
                  <a:lnTo>
                    <a:pt x="2241" y="5591"/>
                  </a:lnTo>
                  <a:lnTo>
                    <a:pt x="2234" y="5568"/>
                  </a:lnTo>
                  <a:lnTo>
                    <a:pt x="2230" y="5559"/>
                  </a:lnTo>
                  <a:lnTo>
                    <a:pt x="2224" y="5550"/>
                  </a:lnTo>
                  <a:lnTo>
                    <a:pt x="2219" y="5540"/>
                  </a:lnTo>
                  <a:lnTo>
                    <a:pt x="2214" y="5533"/>
                  </a:lnTo>
                  <a:lnTo>
                    <a:pt x="2208" y="5526"/>
                  </a:lnTo>
                  <a:lnTo>
                    <a:pt x="2201" y="5521"/>
                  </a:lnTo>
                  <a:lnTo>
                    <a:pt x="2193" y="5505"/>
                  </a:lnTo>
                  <a:lnTo>
                    <a:pt x="2185" y="5489"/>
                  </a:lnTo>
                  <a:lnTo>
                    <a:pt x="2174" y="5471"/>
                  </a:lnTo>
                  <a:lnTo>
                    <a:pt x="2161" y="5452"/>
                  </a:lnTo>
                  <a:lnTo>
                    <a:pt x="2148" y="5434"/>
                  </a:lnTo>
                  <a:lnTo>
                    <a:pt x="2140" y="5427"/>
                  </a:lnTo>
                  <a:lnTo>
                    <a:pt x="2133" y="5421"/>
                  </a:lnTo>
                  <a:lnTo>
                    <a:pt x="2126" y="5416"/>
                  </a:lnTo>
                  <a:lnTo>
                    <a:pt x="2120" y="5413"/>
                  </a:lnTo>
                  <a:lnTo>
                    <a:pt x="2122" y="5399"/>
                  </a:lnTo>
                  <a:lnTo>
                    <a:pt x="2126" y="5361"/>
                  </a:lnTo>
                  <a:lnTo>
                    <a:pt x="2131" y="5306"/>
                  </a:lnTo>
                  <a:lnTo>
                    <a:pt x="2133" y="5275"/>
                  </a:lnTo>
                  <a:lnTo>
                    <a:pt x="2134" y="5240"/>
                  </a:lnTo>
                  <a:lnTo>
                    <a:pt x="2135" y="5206"/>
                  </a:lnTo>
                  <a:lnTo>
                    <a:pt x="2134" y="5172"/>
                  </a:lnTo>
                  <a:lnTo>
                    <a:pt x="2132" y="5139"/>
                  </a:lnTo>
                  <a:lnTo>
                    <a:pt x="2128" y="5107"/>
                  </a:lnTo>
                  <a:lnTo>
                    <a:pt x="2126" y="5092"/>
                  </a:lnTo>
                  <a:lnTo>
                    <a:pt x="2123" y="5078"/>
                  </a:lnTo>
                  <a:lnTo>
                    <a:pt x="2119" y="5064"/>
                  </a:lnTo>
                  <a:lnTo>
                    <a:pt x="2114" y="5052"/>
                  </a:lnTo>
                  <a:lnTo>
                    <a:pt x="2109" y="5039"/>
                  </a:lnTo>
                  <a:lnTo>
                    <a:pt x="2104" y="5029"/>
                  </a:lnTo>
                  <a:lnTo>
                    <a:pt x="2098" y="5021"/>
                  </a:lnTo>
                  <a:lnTo>
                    <a:pt x="2091" y="5012"/>
                  </a:lnTo>
                  <a:lnTo>
                    <a:pt x="2094" y="4997"/>
                  </a:lnTo>
                  <a:lnTo>
                    <a:pt x="2096" y="4978"/>
                  </a:lnTo>
                  <a:lnTo>
                    <a:pt x="2098" y="4954"/>
                  </a:lnTo>
                  <a:lnTo>
                    <a:pt x="2098" y="4926"/>
                  </a:lnTo>
                  <a:lnTo>
                    <a:pt x="2097" y="4911"/>
                  </a:lnTo>
                  <a:lnTo>
                    <a:pt x="2096" y="4895"/>
                  </a:lnTo>
                  <a:lnTo>
                    <a:pt x="2094" y="4878"/>
                  </a:lnTo>
                  <a:lnTo>
                    <a:pt x="2091" y="4861"/>
                  </a:lnTo>
                  <a:lnTo>
                    <a:pt x="2085" y="4844"/>
                  </a:lnTo>
                  <a:lnTo>
                    <a:pt x="2080" y="4827"/>
                  </a:lnTo>
                  <a:lnTo>
                    <a:pt x="2089" y="4803"/>
                  </a:lnTo>
                  <a:lnTo>
                    <a:pt x="2096" y="4777"/>
                  </a:lnTo>
                  <a:lnTo>
                    <a:pt x="2104" y="4747"/>
                  </a:lnTo>
                  <a:lnTo>
                    <a:pt x="2111" y="4714"/>
                  </a:lnTo>
                  <a:lnTo>
                    <a:pt x="2114" y="4699"/>
                  </a:lnTo>
                  <a:lnTo>
                    <a:pt x="2117" y="4684"/>
                  </a:lnTo>
                  <a:lnTo>
                    <a:pt x="2118" y="4671"/>
                  </a:lnTo>
                  <a:lnTo>
                    <a:pt x="2118" y="4658"/>
                  </a:lnTo>
                  <a:lnTo>
                    <a:pt x="2116" y="4648"/>
                  </a:lnTo>
                  <a:lnTo>
                    <a:pt x="2114" y="4644"/>
                  </a:lnTo>
                  <a:lnTo>
                    <a:pt x="2112" y="4641"/>
                  </a:lnTo>
                  <a:lnTo>
                    <a:pt x="2110" y="4627"/>
                  </a:lnTo>
                  <a:lnTo>
                    <a:pt x="2106" y="4594"/>
                  </a:lnTo>
                  <a:lnTo>
                    <a:pt x="2105" y="4574"/>
                  </a:lnTo>
                  <a:lnTo>
                    <a:pt x="2105" y="4555"/>
                  </a:lnTo>
                  <a:lnTo>
                    <a:pt x="2106" y="4535"/>
                  </a:lnTo>
                  <a:lnTo>
                    <a:pt x="2107" y="4527"/>
                  </a:lnTo>
                  <a:lnTo>
                    <a:pt x="2109" y="4518"/>
                  </a:lnTo>
                  <a:lnTo>
                    <a:pt x="2122" y="4479"/>
                  </a:lnTo>
                  <a:lnTo>
                    <a:pt x="2134" y="4435"/>
                  </a:lnTo>
                  <a:lnTo>
                    <a:pt x="2148" y="4381"/>
                  </a:lnTo>
                  <a:lnTo>
                    <a:pt x="2154" y="4351"/>
                  </a:lnTo>
                  <a:lnTo>
                    <a:pt x="2160" y="4320"/>
                  </a:lnTo>
                  <a:lnTo>
                    <a:pt x="2165" y="4287"/>
                  </a:lnTo>
                  <a:lnTo>
                    <a:pt x="2171" y="4255"/>
                  </a:lnTo>
                  <a:lnTo>
                    <a:pt x="2174" y="4222"/>
                  </a:lnTo>
                  <a:lnTo>
                    <a:pt x="2175" y="4190"/>
                  </a:lnTo>
                  <a:lnTo>
                    <a:pt x="2175" y="4158"/>
                  </a:lnTo>
                  <a:lnTo>
                    <a:pt x="2173" y="4128"/>
                  </a:lnTo>
                  <a:lnTo>
                    <a:pt x="2165" y="4039"/>
                  </a:lnTo>
                  <a:lnTo>
                    <a:pt x="2164" y="4025"/>
                  </a:lnTo>
                  <a:lnTo>
                    <a:pt x="2159" y="3986"/>
                  </a:lnTo>
                  <a:lnTo>
                    <a:pt x="2155" y="3961"/>
                  </a:lnTo>
                  <a:lnTo>
                    <a:pt x="2150" y="3935"/>
                  </a:lnTo>
                  <a:lnTo>
                    <a:pt x="2142" y="3908"/>
                  </a:lnTo>
                  <a:lnTo>
                    <a:pt x="2135" y="3883"/>
                  </a:lnTo>
                  <a:lnTo>
                    <a:pt x="2139" y="3867"/>
                  </a:lnTo>
                  <a:lnTo>
                    <a:pt x="2146" y="3842"/>
                  </a:lnTo>
                  <a:lnTo>
                    <a:pt x="2149" y="3826"/>
                  </a:lnTo>
                  <a:lnTo>
                    <a:pt x="2151" y="3809"/>
                  </a:lnTo>
                  <a:lnTo>
                    <a:pt x="2152" y="3790"/>
                  </a:lnTo>
                  <a:lnTo>
                    <a:pt x="2152" y="3772"/>
                  </a:lnTo>
                  <a:lnTo>
                    <a:pt x="2151" y="3750"/>
                  </a:lnTo>
                  <a:lnTo>
                    <a:pt x="2152" y="3729"/>
                  </a:lnTo>
                  <a:lnTo>
                    <a:pt x="2154" y="3710"/>
                  </a:lnTo>
                  <a:lnTo>
                    <a:pt x="2157" y="3694"/>
                  </a:lnTo>
                  <a:lnTo>
                    <a:pt x="2163" y="3666"/>
                  </a:lnTo>
                  <a:lnTo>
                    <a:pt x="2165" y="3655"/>
                  </a:lnTo>
                  <a:lnTo>
                    <a:pt x="2165" y="3646"/>
                  </a:lnTo>
                  <a:lnTo>
                    <a:pt x="2167" y="3588"/>
                  </a:lnTo>
                  <a:lnTo>
                    <a:pt x="2167" y="3554"/>
                  </a:lnTo>
                  <a:lnTo>
                    <a:pt x="2166" y="3541"/>
                  </a:lnTo>
                  <a:lnTo>
                    <a:pt x="2165" y="3532"/>
                  </a:lnTo>
                  <a:lnTo>
                    <a:pt x="2163" y="3514"/>
                  </a:lnTo>
                  <a:lnTo>
                    <a:pt x="2161" y="3489"/>
                  </a:lnTo>
                  <a:lnTo>
                    <a:pt x="2159" y="3475"/>
                  </a:lnTo>
                  <a:lnTo>
                    <a:pt x="2156" y="3459"/>
                  </a:lnTo>
                  <a:lnTo>
                    <a:pt x="2153" y="3444"/>
                  </a:lnTo>
                  <a:lnTo>
                    <a:pt x="2148" y="3428"/>
                  </a:lnTo>
                  <a:lnTo>
                    <a:pt x="2148" y="3427"/>
                  </a:lnTo>
                  <a:lnTo>
                    <a:pt x="2150" y="3427"/>
                  </a:lnTo>
                  <a:lnTo>
                    <a:pt x="2150" y="3421"/>
                  </a:lnTo>
                  <a:lnTo>
                    <a:pt x="2165" y="3377"/>
                  </a:lnTo>
                  <a:lnTo>
                    <a:pt x="2190" y="3311"/>
                  </a:lnTo>
                  <a:lnTo>
                    <a:pt x="2204" y="3277"/>
                  </a:lnTo>
                  <a:lnTo>
                    <a:pt x="2217" y="3243"/>
                  </a:lnTo>
                  <a:lnTo>
                    <a:pt x="2230" y="3215"/>
                  </a:lnTo>
                  <a:lnTo>
                    <a:pt x="2240" y="3195"/>
                  </a:lnTo>
                  <a:lnTo>
                    <a:pt x="2255" y="3158"/>
                  </a:lnTo>
                  <a:lnTo>
                    <a:pt x="2268" y="3118"/>
                  </a:lnTo>
                  <a:lnTo>
                    <a:pt x="2285" y="3068"/>
                  </a:lnTo>
                  <a:lnTo>
                    <a:pt x="2301" y="3013"/>
                  </a:lnTo>
                  <a:lnTo>
                    <a:pt x="2308" y="2985"/>
                  </a:lnTo>
                  <a:lnTo>
                    <a:pt x="2315" y="2957"/>
                  </a:lnTo>
                  <a:lnTo>
                    <a:pt x="2321" y="2929"/>
                  </a:lnTo>
                  <a:lnTo>
                    <a:pt x="2325" y="2903"/>
                  </a:lnTo>
                  <a:lnTo>
                    <a:pt x="2328" y="2878"/>
                  </a:lnTo>
                  <a:lnTo>
                    <a:pt x="2329" y="2855"/>
                  </a:lnTo>
                  <a:lnTo>
                    <a:pt x="2343" y="2691"/>
                  </a:lnTo>
                  <a:lnTo>
                    <a:pt x="2345" y="2646"/>
                  </a:lnTo>
                  <a:lnTo>
                    <a:pt x="2346" y="2589"/>
                  </a:lnTo>
                  <a:lnTo>
                    <a:pt x="2347" y="2487"/>
                  </a:lnTo>
                  <a:lnTo>
                    <a:pt x="2346" y="2452"/>
                  </a:lnTo>
                  <a:lnTo>
                    <a:pt x="2345" y="2416"/>
                  </a:lnTo>
                  <a:lnTo>
                    <a:pt x="2344" y="2397"/>
                  </a:lnTo>
                  <a:lnTo>
                    <a:pt x="2345" y="2379"/>
                  </a:lnTo>
                  <a:lnTo>
                    <a:pt x="2347" y="2362"/>
                  </a:lnTo>
                  <a:lnTo>
                    <a:pt x="2350" y="2344"/>
                  </a:lnTo>
                  <a:lnTo>
                    <a:pt x="2355" y="2314"/>
                  </a:lnTo>
                  <a:lnTo>
                    <a:pt x="2361" y="2262"/>
                  </a:lnTo>
                  <a:lnTo>
                    <a:pt x="2368" y="2196"/>
                  </a:lnTo>
                  <a:lnTo>
                    <a:pt x="2373" y="2122"/>
                  </a:lnTo>
                  <a:lnTo>
                    <a:pt x="2375" y="2084"/>
                  </a:lnTo>
                  <a:lnTo>
                    <a:pt x="2377" y="2046"/>
                  </a:lnTo>
                  <a:lnTo>
                    <a:pt x="2377" y="2010"/>
                  </a:lnTo>
                  <a:lnTo>
                    <a:pt x="2377" y="1976"/>
                  </a:lnTo>
                  <a:lnTo>
                    <a:pt x="2376" y="1944"/>
                  </a:lnTo>
                  <a:lnTo>
                    <a:pt x="2373" y="1917"/>
                  </a:lnTo>
                  <a:lnTo>
                    <a:pt x="2370" y="1893"/>
                  </a:lnTo>
                  <a:lnTo>
                    <a:pt x="2368" y="1883"/>
                  </a:lnTo>
                  <a:lnTo>
                    <a:pt x="2364" y="1875"/>
                  </a:lnTo>
                  <a:lnTo>
                    <a:pt x="2353" y="1845"/>
                  </a:lnTo>
                  <a:lnTo>
                    <a:pt x="2345" y="1819"/>
                  </a:lnTo>
                  <a:lnTo>
                    <a:pt x="2345" y="1811"/>
                  </a:lnTo>
                  <a:lnTo>
                    <a:pt x="2343" y="1811"/>
                  </a:lnTo>
                  <a:lnTo>
                    <a:pt x="2336" y="1784"/>
                  </a:lnTo>
                  <a:lnTo>
                    <a:pt x="2333" y="1761"/>
                  </a:lnTo>
                  <a:lnTo>
                    <a:pt x="2332" y="1744"/>
                  </a:lnTo>
                  <a:lnTo>
                    <a:pt x="2332" y="1732"/>
                  </a:lnTo>
                  <a:lnTo>
                    <a:pt x="2331" y="1725"/>
                  </a:lnTo>
                  <a:lnTo>
                    <a:pt x="2329" y="1709"/>
                  </a:lnTo>
                  <a:lnTo>
                    <a:pt x="2325" y="1686"/>
                  </a:lnTo>
                  <a:lnTo>
                    <a:pt x="2319" y="1658"/>
                  </a:lnTo>
                  <a:lnTo>
                    <a:pt x="2311" y="1625"/>
                  </a:lnTo>
                  <a:lnTo>
                    <a:pt x="2299" y="1589"/>
                  </a:lnTo>
                  <a:lnTo>
                    <a:pt x="2287" y="1550"/>
                  </a:lnTo>
                  <a:lnTo>
                    <a:pt x="2270" y="1510"/>
                  </a:lnTo>
                  <a:lnTo>
                    <a:pt x="2262" y="1490"/>
                  </a:lnTo>
                  <a:lnTo>
                    <a:pt x="2251" y="1471"/>
                  </a:lnTo>
                  <a:lnTo>
                    <a:pt x="2241" y="1451"/>
                  </a:lnTo>
                  <a:lnTo>
                    <a:pt x="2230" y="1432"/>
                  </a:lnTo>
                  <a:lnTo>
                    <a:pt x="2218" y="1414"/>
                  </a:lnTo>
                  <a:lnTo>
                    <a:pt x="2205" y="1396"/>
                  </a:lnTo>
                  <a:lnTo>
                    <a:pt x="2191" y="1379"/>
                  </a:lnTo>
                  <a:lnTo>
                    <a:pt x="2177" y="1363"/>
                  </a:lnTo>
                  <a:lnTo>
                    <a:pt x="2161" y="1348"/>
                  </a:lnTo>
                  <a:lnTo>
                    <a:pt x="2145" y="1335"/>
                  </a:lnTo>
                  <a:lnTo>
                    <a:pt x="2127" y="1322"/>
                  </a:lnTo>
                  <a:lnTo>
                    <a:pt x="2109" y="1312"/>
                  </a:lnTo>
                  <a:lnTo>
                    <a:pt x="2090" y="1304"/>
                  </a:lnTo>
                  <a:lnTo>
                    <a:pt x="2070" y="1296"/>
                  </a:lnTo>
                  <a:lnTo>
                    <a:pt x="2048" y="1292"/>
                  </a:lnTo>
                  <a:lnTo>
                    <a:pt x="2026" y="1289"/>
                  </a:lnTo>
                  <a:lnTo>
                    <a:pt x="2014" y="1267"/>
                  </a:lnTo>
                  <a:lnTo>
                    <a:pt x="2005" y="1253"/>
                  </a:lnTo>
                  <a:lnTo>
                    <a:pt x="1993" y="1237"/>
                  </a:lnTo>
                  <a:lnTo>
                    <a:pt x="1981" y="1222"/>
                  </a:lnTo>
                  <a:lnTo>
                    <a:pt x="1965" y="1205"/>
                  </a:lnTo>
                  <a:lnTo>
                    <a:pt x="1947" y="1189"/>
                  </a:lnTo>
                  <a:lnTo>
                    <a:pt x="1938" y="1182"/>
                  </a:lnTo>
                  <a:lnTo>
                    <a:pt x="1928" y="1175"/>
                  </a:lnTo>
                  <a:lnTo>
                    <a:pt x="1929" y="1158"/>
                  </a:lnTo>
                  <a:lnTo>
                    <a:pt x="1928" y="1136"/>
                  </a:lnTo>
                  <a:lnTo>
                    <a:pt x="1926" y="1110"/>
                  </a:lnTo>
                  <a:lnTo>
                    <a:pt x="1922" y="1080"/>
                  </a:lnTo>
                  <a:lnTo>
                    <a:pt x="1917" y="1064"/>
                  </a:lnTo>
                  <a:lnTo>
                    <a:pt x="1913" y="1048"/>
                  </a:lnTo>
                  <a:lnTo>
                    <a:pt x="1908" y="1033"/>
                  </a:lnTo>
                  <a:lnTo>
                    <a:pt x="1902" y="1016"/>
                  </a:lnTo>
                  <a:lnTo>
                    <a:pt x="1895" y="1001"/>
                  </a:lnTo>
                  <a:lnTo>
                    <a:pt x="1886" y="985"/>
                  </a:lnTo>
                  <a:lnTo>
                    <a:pt x="1877" y="970"/>
                  </a:lnTo>
                  <a:lnTo>
                    <a:pt x="1866" y="955"/>
                  </a:lnTo>
                  <a:lnTo>
                    <a:pt x="1861" y="949"/>
                  </a:lnTo>
                  <a:lnTo>
                    <a:pt x="1850" y="932"/>
                  </a:lnTo>
                  <a:lnTo>
                    <a:pt x="1833" y="905"/>
                  </a:lnTo>
                  <a:lnTo>
                    <a:pt x="1825" y="890"/>
                  </a:lnTo>
                  <a:lnTo>
                    <a:pt x="1816" y="872"/>
                  </a:lnTo>
                  <a:lnTo>
                    <a:pt x="1807" y="853"/>
                  </a:lnTo>
                  <a:lnTo>
                    <a:pt x="1799" y="834"/>
                  </a:lnTo>
                  <a:lnTo>
                    <a:pt x="1792" y="812"/>
                  </a:lnTo>
                  <a:lnTo>
                    <a:pt x="1786" y="790"/>
                  </a:lnTo>
                  <a:lnTo>
                    <a:pt x="1781" y="768"/>
                  </a:lnTo>
                  <a:lnTo>
                    <a:pt x="1778" y="745"/>
                  </a:lnTo>
                  <a:lnTo>
                    <a:pt x="1778" y="724"/>
                  </a:lnTo>
                  <a:lnTo>
                    <a:pt x="1779" y="712"/>
                  </a:lnTo>
                  <a:lnTo>
                    <a:pt x="1780" y="701"/>
                  </a:lnTo>
                  <a:lnTo>
                    <a:pt x="1786" y="687"/>
                  </a:lnTo>
                  <a:lnTo>
                    <a:pt x="1798" y="649"/>
                  </a:lnTo>
                  <a:lnTo>
                    <a:pt x="1805" y="622"/>
                  </a:lnTo>
                  <a:lnTo>
                    <a:pt x="1814" y="592"/>
                  </a:lnTo>
                  <a:lnTo>
                    <a:pt x="1820" y="559"/>
                  </a:lnTo>
                  <a:lnTo>
                    <a:pt x="1826" y="522"/>
                  </a:lnTo>
                  <a:lnTo>
                    <a:pt x="1830" y="485"/>
                  </a:lnTo>
                  <a:lnTo>
                    <a:pt x="1832" y="465"/>
                  </a:lnTo>
                  <a:lnTo>
                    <a:pt x="1832" y="446"/>
                  </a:lnTo>
                  <a:lnTo>
                    <a:pt x="1832" y="426"/>
                  </a:lnTo>
                  <a:lnTo>
                    <a:pt x="1832" y="406"/>
                  </a:lnTo>
                  <a:lnTo>
                    <a:pt x="1830" y="387"/>
                  </a:lnTo>
                  <a:lnTo>
                    <a:pt x="1828" y="368"/>
                  </a:lnTo>
                  <a:lnTo>
                    <a:pt x="1824" y="348"/>
                  </a:lnTo>
                  <a:lnTo>
                    <a:pt x="1820" y="329"/>
                  </a:lnTo>
                  <a:lnTo>
                    <a:pt x="1814" y="311"/>
                  </a:lnTo>
                  <a:lnTo>
                    <a:pt x="1806" y="293"/>
                  </a:lnTo>
                  <a:lnTo>
                    <a:pt x="1798" y="276"/>
                  </a:lnTo>
                  <a:lnTo>
                    <a:pt x="1789" y="260"/>
                  </a:lnTo>
                  <a:lnTo>
                    <a:pt x="1777" y="243"/>
                  </a:lnTo>
                  <a:lnTo>
                    <a:pt x="1765" y="229"/>
                  </a:lnTo>
                  <a:lnTo>
                    <a:pt x="1759" y="218"/>
                  </a:lnTo>
                  <a:lnTo>
                    <a:pt x="1750" y="206"/>
                  </a:lnTo>
                  <a:lnTo>
                    <a:pt x="1738" y="192"/>
                  </a:lnTo>
                  <a:lnTo>
                    <a:pt x="1722" y="173"/>
                  </a:lnTo>
                  <a:lnTo>
                    <a:pt x="1703" y="153"/>
                  </a:lnTo>
                  <a:lnTo>
                    <a:pt x="1680" y="131"/>
                  </a:lnTo>
                  <a:lnTo>
                    <a:pt x="1653" y="109"/>
                  </a:lnTo>
                  <a:lnTo>
                    <a:pt x="1638" y="98"/>
                  </a:lnTo>
                  <a:lnTo>
                    <a:pt x="1622" y="87"/>
                  </a:lnTo>
                  <a:lnTo>
                    <a:pt x="1605" y="76"/>
                  </a:lnTo>
                  <a:lnTo>
                    <a:pt x="1587" y="66"/>
                  </a:lnTo>
                  <a:lnTo>
                    <a:pt x="1569" y="57"/>
                  </a:lnTo>
                  <a:lnTo>
                    <a:pt x="1549" y="46"/>
                  </a:lnTo>
                  <a:lnTo>
                    <a:pt x="1528" y="38"/>
                  </a:lnTo>
                  <a:lnTo>
                    <a:pt x="1507" y="30"/>
                  </a:lnTo>
                  <a:lnTo>
                    <a:pt x="1484" y="22"/>
                  </a:lnTo>
                  <a:lnTo>
                    <a:pt x="1460" y="16"/>
                  </a:lnTo>
                  <a:lnTo>
                    <a:pt x="1435" y="10"/>
                  </a:lnTo>
                  <a:lnTo>
                    <a:pt x="1409" y="6"/>
                  </a:lnTo>
                  <a:lnTo>
                    <a:pt x="1382" y="3"/>
                  </a:lnTo>
                  <a:lnTo>
                    <a:pt x="1354" y="1"/>
                  </a:lnTo>
                  <a:lnTo>
                    <a:pt x="1325" y="0"/>
                  </a:lnTo>
                  <a:lnTo>
                    <a:pt x="1295" y="0"/>
                  </a:lnTo>
                  <a:lnTo>
                    <a:pt x="1279" y="3"/>
                  </a:lnTo>
                  <a:lnTo>
                    <a:pt x="1262" y="6"/>
                  </a:lnTo>
                  <a:lnTo>
                    <a:pt x="1238" y="11"/>
                  </a:lnTo>
                  <a:lnTo>
                    <a:pt x="1211" y="18"/>
                  </a:lnTo>
                  <a:lnTo>
                    <a:pt x="1180" y="28"/>
                  </a:lnTo>
                  <a:lnTo>
                    <a:pt x="1147" y="40"/>
                  </a:lnTo>
                  <a:lnTo>
                    <a:pt x="1111" y="55"/>
                  </a:lnTo>
                  <a:lnTo>
                    <a:pt x="1095" y="64"/>
                  </a:lnTo>
                  <a:lnTo>
                    <a:pt x="1077" y="73"/>
                  </a:lnTo>
                  <a:lnTo>
                    <a:pt x="1059" y="83"/>
                  </a:lnTo>
                  <a:lnTo>
                    <a:pt x="1042" y="94"/>
                  </a:lnTo>
                  <a:lnTo>
                    <a:pt x="1025" y="105"/>
                  </a:lnTo>
                  <a:lnTo>
                    <a:pt x="1010" y="118"/>
                  </a:lnTo>
                  <a:lnTo>
                    <a:pt x="994" y="131"/>
                  </a:lnTo>
                  <a:lnTo>
                    <a:pt x="980" y="146"/>
                  </a:lnTo>
                  <a:lnTo>
                    <a:pt x="966" y="161"/>
                  </a:lnTo>
                  <a:lnTo>
                    <a:pt x="953" y="178"/>
                  </a:lnTo>
                  <a:lnTo>
                    <a:pt x="941" y="196"/>
                  </a:lnTo>
                  <a:lnTo>
                    <a:pt x="931" y="214"/>
                  </a:lnTo>
                  <a:lnTo>
                    <a:pt x="923" y="234"/>
                  </a:lnTo>
                  <a:lnTo>
                    <a:pt x="915" y="255"/>
                  </a:lnTo>
                  <a:lnTo>
                    <a:pt x="909" y="278"/>
                  </a:lnTo>
                  <a:lnTo>
                    <a:pt x="906" y="300"/>
                  </a:lnTo>
                  <a:lnTo>
                    <a:pt x="898" y="318"/>
                  </a:lnTo>
                  <a:lnTo>
                    <a:pt x="881" y="362"/>
                  </a:lnTo>
                  <a:lnTo>
                    <a:pt x="872" y="388"/>
                  </a:lnTo>
                  <a:lnTo>
                    <a:pt x="863" y="414"/>
                  </a:lnTo>
                  <a:lnTo>
                    <a:pt x="857" y="438"/>
                  </a:lnTo>
                  <a:lnTo>
                    <a:pt x="856" y="449"/>
                  </a:lnTo>
                  <a:lnTo>
                    <a:pt x="855" y="458"/>
                  </a:lnTo>
                  <a:lnTo>
                    <a:pt x="855" y="508"/>
                  </a:lnTo>
                  <a:lnTo>
                    <a:pt x="854" y="541"/>
                  </a:lnTo>
                  <a:lnTo>
                    <a:pt x="853" y="575"/>
                  </a:lnTo>
                  <a:lnTo>
                    <a:pt x="850" y="609"/>
                  </a:lnTo>
                  <a:lnTo>
                    <a:pt x="847" y="638"/>
                  </a:lnTo>
                  <a:lnTo>
                    <a:pt x="844" y="650"/>
                  </a:lnTo>
                  <a:lnTo>
                    <a:pt x="842" y="661"/>
                  </a:lnTo>
                  <a:lnTo>
                    <a:pt x="838" y="670"/>
                  </a:lnTo>
                  <a:lnTo>
                    <a:pt x="835" y="676"/>
                  </a:lnTo>
                  <a:lnTo>
                    <a:pt x="832" y="681"/>
                  </a:lnTo>
                  <a:lnTo>
                    <a:pt x="831" y="687"/>
                  </a:lnTo>
                  <a:lnTo>
                    <a:pt x="830" y="697"/>
                  </a:lnTo>
                  <a:lnTo>
                    <a:pt x="831" y="707"/>
                  </a:lnTo>
                  <a:lnTo>
                    <a:pt x="833" y="718"/>
                  </a:lnTo>
                  <a:lnTo>
                    <a:pt x="836" y="732"/>
                  </a:lnTo>
                  <a:lnTo>
                    <a:pt x="841" y="747"/>
                  </a:lnTo>
                  <a:lnTo>
                    <a:pt x="847" y="762"/>
                  </a:lnTo>
                  <a:lnTo>
                    <a:pt x="855" y="778"/>
                  </a:lnTo>
                  <a:lnTo>
                    <a:pt x="865" y="795"/>
                  </a:lnTo>
                  <a:lnTo>
                    <a:pt x="877" y="813"/>
                  </a:lnTo>
                  <a:lnTo>
                    <a:pt x="890" y="831"/>
                  </a:lnTo>
                  <a:lnTo>
                    <a:pt x="907" y="848"/>
                  </a:lnTo>
                  <a:lnTo>
                    <a:pt x="925" y="866"/>
                  </a:lnTo>
                  <a:lnTo>
                    <a:pt x="945" y="883"/>
                  </a:lnTo>
                  <a:lnTo>
                    <a:pt x="968" y="901"/>
                  </a:lnTo>
                  <a:lnTo>
                    <a:pt x="978" y="931"/>
                  </a:lnTo>
                  <a:lnTo>
                    <a:pt x="988" y="962"/>
                  </a:lnTo>
                  <a:lnTo>
                    <a:pt x="998" y="991"/>
                  </a:lnTo>
                  <a:lnTo>
                    <a:pt x="1010" y="1020"/>
                  </a:lnTo>
                  <a:lnTo>
                    <a:pt x="1022" y="1048"/>
                  </a:lnTo>
                  <a:lnTo>
                    <a:pt x="1036" y="1073"/>
                  </a:lnTo>
                  <a:lnTo>
                    <a:pt x="1049" y="1095"/>
                  </a:lnTo>
                  <a:lnTo>
                    <a:pt x="1056" y="1105"/>
                  </a:lnTo>
                  <a:lnTo>
                    <a:pt x="1064" y="1114"/>
                  </a:lnTo>
                  <a:lnTo>
                    <a:pt x="1038" y="1122"/>
                  </a:lnTo>
                  <a:lnTo>
                    <a:pt x="1024" y="1127"/>
                  </a:lnTo>
                  <a:lnTo>
                    <a:pt x="1011" y="1133"/>
                  </a:lnTo>
                  <a:lnTo>
                    <a:pt x="999" y="1140"/>
                  </a:lnTo>
                  <a:lnTo>
                    <a:pt x="988" y="1146"/>
                  </a:lnTo>
                  <a:lnTo>
                    <a:pt x="979" y="1152"/>
                  </a:lnTo>
                  <a:lnTo>
                    <a:pt x="971" y="1159"/>
                  </a:lnTo>
                  <a:lnTo>
                    <a:pt x="962" y="1169"/>
                  </a:lnTo>
                  <a:lnTo>
                    <a:pt x="953" y="1177"/>
                  </a:lnTo>
                  <a:lnTo>
                    <a:pt x="940" y="1187"/>
                  </a:lnTo>
                  <a:lnTo>
                    <a:pt x="925" y="1199"/>
                  </a:lnTo>
                  <a:lnTo>
                    <a:pt x="908" y="1208"/>
                  </a:lnTo>
                  <a:lnTo>
                    <a:pt x="899" y="1212"/>
                  </a:lnTo>
                  <a:lnTo>
                    <a:pt x="890" y="1216"/>
                  </a:lnTo>
                  <a:lnTo>
                    <a:pt x="881" y="1219"/>
                  </a:lnTo>
                  <a:lnTo>
                    <a:pt x="872" y="1221"/>
                  </a:lnTo>
                  <a:lnTo>
                    <a:pt x="854" y="1225"/>
                  </a:lnTo>
                  <a:lnTo>
                    <a:pt x="836" y="1231"/>
                  </a:lnTo>
                  <a:lnTo>
                    <a:pt x="827" y="1235"/>
                  </a:lnTo>
                  <a:lnTo>
                    <a:pt x="817" y="1239"/>
                  </a:lnTo>
                  <a:lnTo>
                    <a:pt x="807" y="1244"/>
                  </a:lnTo>
                  <a:lnTo>
                    <a:pt x="798" y="1251"/>
                  </a:lnTo>
                  <a:lnTo>
                    <a:pt x="790" y="1257"/>
                  </a:lnTo>
                  <a:lnTo>
                    <a:pt x="784" y="1264"/>
                  </a:lnTo>
                  <a:lnTo>
                    <a:pt x="778" y="1272"/>
                  </a:lnTo>
                  <a:lnTo>
                    <a:pt x="775" y="1282"/>
                  </a:lnTo>
                  <a:lnTo>
                    <a:pt x="774" y="1287"/>
                  </a:lnTo>
                  <a:lnTo>
                    <a:pt x="774" y="1292"/>
                  </a:lnTo>
                  <a:lnTo>
                    <a:pt x="774" y="1297"/>
                  </a:lnTo>
                  <a:lnTo>
                    <a:pt x="776" y="1304"/>
                  </a:lnTo>
                  <a:lnTo>
                    <a:pt x="780" y="1317"/>
                  </a:lnTo>
                  <a:lnTo>
                    <a:pt x="769" y="1320"/>
                  </a:lnTo>
                  <a:lnTo>
                    <a:pt x="756" y="1324"/>
                  </a:lnTo>
                  <a:lnTo>
                    <a:pt x="741" y="1331"/>
                  </a:lnTo>
                  <a:lnTo>
                    <a:pt x="726" y="1338"/>
                  </a:lnTo>
                  <a:lnTo>
                    <a:pt x="710" y="1346"/>
                  </a:lnTo>
                  <a:lnTo>
                    <a:pt x="694" y="1355"/>
                  </a:lnTo>
                  <a:lnTo>
                    <a:pt x="678" y="1368"/>
                  </a:lnTo>
                  <a:lnTo>
                    <a:pt x="661" y="1381"/>
                  </a:lnTo>
                  <a:lnTo>
                    <a:pt x="645" y="1397"/>
                  </a:lnTo>
                  <a:lnTo>
                    <a:pt x="629" y="1415"/>
                  </a:lnTo>
                  <a:lnTo>
                    <a:pt x="613" y="1434"/>
                  </a:lnTo>
                  <a:lnTo>
                    <a:pt x="599" y="1456"/>
                  </a:lnTo>
                  <a:lnTo>
                    <a:pt x="585" y="1481"/>
                  </a:lnTo>
                  <a:lnTo>
                    <a:pt x="573" y="1508"/>
                  </a:lnTo>
                  <a:lnTo>
                    <a:pt x="562" y="1538"/>
                  </a:lnTo>
                  <a:lnTo>
                    <a:pt x="556" y="1555"/>
                  </a:lnTo>
                  <a:lnTo>
                    <a:pt x="552" y="1571"/>
                  </a:lnTo>
                  <a:lnTo>
                    <a:pt x="545" y="1597"/>
                  </a:lnTo>
                  <a:lnTo>
                    <a:pt x="526" y="1663"/>
                  </a:lnTo>
                  <a:lnTo>
                    <a:pt x="514" y="1703"/>
                  </a:lnTo>
                  <a:lnTo>
                    <a:pt x="500" y="1747"/>
                  </a:lnTo>
                  <a:lnTo>
                    <a:pt x="486" y="1789"/>
                  </a:lnTo>
                  <a:lnTo>
                    <a:pt x="471" y="1828"/>
                  </a:lnTo>
                  <a:lnTo>
                    <a:pt x="456" y="1910"/>
                  </a:lnTo>
                  <a:lnTo>
                    <a:pt x="423" y="2096"/>
                  </a:lnTo>
                  <a:lnTo>
                    <a:pt x="405" y="2201"/>
                  </a:lnTo>
                  <a:lnTo>
                    <a:pt x="390" y="2298"/>
                  </a:lnTo>
                  <a:lnTo>
                    <a:pt x="384" y="2341"/>
                  </a:lnTo>
                  <a:lnTo>
                    <a:pt x="379" y="2378"/>
                  </a:lnTo>
                  <a:lnTo>
                    <a:pt x="376" y="2408"/>
                  </a:lnTo>
                  <a:lnTo>
                    <a:pt x="375" y="2430"/>
                  </a:lnTo>
                  <a:lnTo>
                    <a:pt x="369" y="2489"/>
                  </a:lnTo>
                  <a:lnTo>
                    <a:pt x="361" y="2554"/>
                  </a:lnTo>
                  <a:lnTo>
                    <a:pt x="351" y="2629"/>
                  </a:lnTo>
                  <a:lnTo>
                    <a:pt x="338" y="2711"/>
                  </a:lnTo>
                  <a:lnTo>
                    <a:pt x="332" y="2752"/>
                  </a:lnTo>
                  <a:lnTo>
                    <a:pt x="324" y="2790"/>
                  </a:lnTo>
                  <a:lnTo>
                    <a:pt x="317" y="2826"/>
                  </a:lnTo>
                  <a:lnTo>
                    <a:pt x="308" y="2860"/>
                  </a:lnTo>
                  <a:lnTo>
                    <a:pt x="299" y="2889"/>
                  </a:lnTo>
                  <a:lnTo>
                    <a:pt x="290" y="2913"/>
                  </a:lnTo>
                  <a:lnTo>
                    <a:pt x="273" y="2986"/>
                  </a:lnTo>
                  <a:lnTo>
                    <a:pt x="237" y="3153"/>
                  </a:lnTo>
                  <a:lnTo>
                    <a:pt x="216" y="3248"/>
                  </a:lnTo>
                  <a:lnTo>
                    <a:pt x="198" y="3335"/>
                  </a:lnTo>
                  <a:lnTo>
                    <a:pt x="186" y="3407"/>
                  </a:lnTo>
                  <a:lnTo>
                    <a:pt x="182" y="3433"/>
                  </a:lnTo>
                  <a:lnTo>
                    <a:pt x="180" y="3453"/>
                  </a:lnTo>
                  <a:lnTo>
                    <a:pt x="179" y="3471"/>
                  </a:lnTo>
                  <a:lnTo>
                    <a:pt x="177" y="3489"/>
                  </a:lnTo>
                  <a:lnTo>
                    <a:pt x="172" y="3513"/>
                  </a:lnTo>
                  <a:lnTo>
                    <a:pt x="168" y="3540"/>
                  </a:lnTo>
                  <a:lnTo>
                    <a:pt x="162" y="3567"/>
                  </a:lnTo>
                  <a:lnTo>
                    <a:pt x="154" y="3594"/>
                  </a:lnTo>
                  <a:lnTo>
                    <a:pt x="150" y="3607"/>
                  </a:lnTo>
                  <a:lnTo>
                    <a:pt x="144" y="3617"/>
                  </a:lnTo>
                  <a:lnTo>
                    <a:pt x="134" y="3640"/>
                  </a:lnTo>
                  <a:lnTo>
                    <a:pt x="126" y="3664"/>
                  </a:lnTo>
                  <a:lnTo>
                    <a:pt x="120" y="3687"/>
                  </a:lnTo>
                  <a:lnTo>
                    <a:pt x="114" y="3711"/>
                  </a:lnTo>
                  <a:lnTo>
                    <a:pt x="110" y="3734"/>
                  </a:lnTo>
                  <a:lnTo>
                    <a:pt x="109" y="3755"/>
                  </a:lnTo>
                  <a:lnTo>
                    <a:pt x="110" y="3774"/>
                  </a:lnTo>
                  <a:lnTo>
                    <a:pt x="111" y="3782"/>
                  </a:lnTo>
                  <a:lnTo>
                    <a:pt x="112" y="3789"/>
                  </a:lnTo>
                  <a:lnTo>
                    <a:pt x="112" y="3801"/>
                  </a:lnTo>
                  <a:lnTo>
                    <a:pt x="109" y="3828"/>
                  </a:lnTo>
                  <a:lnTo>
                    <a:pt x="106" y="3844"/>
                  </a:lnTo>
                  <a:lnTo>
                    <a:pt x="102" y="3860"/>
                  </a:lnTo>
                  <a:lnTo>
                    <a:pt x="98" y="3874"/>
                  </a:lnTo>
                  <a:lnTo>
                    <a:pt x="95" y="3880"/>
                  </a:lnTo>
                  <a:lnTo>
                    <a:pt x="92" y="3886"/>
                  </a:lnTo>
                  <a:lnTo>
                    <a:pt x="86" y="3893"/>
                  </a:lnTo>
                  <a:lnTo>
                    <a:pt x="83" y="3895"/>
                  </a:lnTo>
                  <a:lnTo>
                    <a:pt x="82" y="3894"/>
                  </a:lnTo>
                  <a:lnTo>
                    <a:pt x="81" y="3893"/>
                  </a:lnTo>
                  <a:lnTo>
                    <a:pt x="81" y="3890"/>
                  </a:lnTo>
                  <a:lnTo>
                    <a:pt x="83" y="3880"/>
                  </a:lnTo>
                  <a:lnTo>
                    <a:pt x="84" y="3875"/>
                  </a:lnTo>
                  <a:lnTo>
                    <a:pt x="72" y="3907"/>
                  </a:lnTo>
                  <a:lnTo>
                    <a:pt x="58" y="3942"/>
                  </a:lnTo>
                  <a:lnTo>
                    <a:pt x="44" y="3982"/>
                  </a:lnTo>
                  <a:lnTo>
                    <a:pt x="28" y="4026"/>
                  </a:lnTo>
                  <a:lnTo>
                    <a:pt x="16" y="4068"/>
                  </a:lnTo>
                  <a:lnTo>
                    <a:pt x="11" y="4088"/>
                  </a:lnTo>
                  <a:lnTo>
                    <a:pt x="7" y="4105"/>
                  </a:lnTo>
                  <a:lnTo>
                    <a:pt x="3" y="4120"/>
                  </a:lnTo>
                  <a:lnTo>
                    <a:pt x="2" y="4133"/>
                  </a:lnTo>
                  <a:lnTo>
                    <a:pt x="1" y="4141"/>
                  </a:lnTo>
                  <a:lnTo>
                    <a:pt x="0" y="4150"/>
                  </a:lnTo>
                  <a:lnTo>
                    <a:pt x="0" y="4162"/>
                  </a:lnTo>
                  <a:lnTo>
                    <a:pt x="1" y="4174"/>
                  </a:lnTo>
                  <a:lnTo>
                    <a:pt x="4" y="4186"/>
                  </a:lnTo>
                  <a:lnTo>
                    <a:pt x="7" y="4193"/>
                  </a:lnTo>
                  <a:lnTo>
                    <a:pt x="10" y="4198"/>
                  </a:lnTo>
                  <a:lnTo>
                    <a:pt x="13" y="4203"/>
                  </a:lnTo>
                  <a:lnTo>
                    <a:pt x="17" y="4207"/>
                  </a:lnTo>
                  <a:lnTo>
                    <a:pt x="16" y="4236"/>
                  </a:lnTo>
                  <a:lnTo>
                    <a:pt x="16" y="4265"/>
                  </a:lnTo>
                  <a:lnTo>
                    <a:pt x="18" y="4300"/>
                  </a:lnTo>
                  <a:lnTo>
                    <a:pt x="19" y="4316"/>
                  </a:lnTo>
                  <a:lnTo>
                    <a:pt x="22" y="4333"/>
                  </a:lnTo>
                  <a:lnTo>
                    <a:pt x="25" y="4349"/>
                  </a:lnTo>
                  <a:lnTo>
                    <a:pt x="29" y="4363"/>
                  </a:lnTo>
                  <a:lnTo>
                    <a:pt x="33" y="4375"/>
                  </a:lnTo>
                  <a:lnTo>
                    <a:pt x="37" y="4380"/>
                  </a:lnTo>
                  <a:lnTo>
                    <a:pt x="40" y="4385"/>
                  </a:lnTo>
                  <a:lnTo>
                    <a:pt x="44" y="4388"/>
                  </a:lnTo>
                  <a:lnTo>
                    <a:pt x="47" y="4391"/>
                  </a:lnTo>
                  <a:lnTo>
                    <a:pt x="51" y="4393"/>
                  </a:lnTo>
                  <a:lnTo>
                    <a:pt x="56" y="4394"/>
                  </a:lnTo>
                  <a:lnTo>
                    <a:pt x="75" y="4397"/>
                  </a:lnTo>
                  <a:lnTo>
                    <a:pt x="96" y="4399"/>
                  </a:lnTo>
                  <a:lnTo>
                    <a:pt x="120" y="4401"/>
                  </a:lnTo>
                  <a:lnTo>
                    <a:pt x="143" y="4403"/>
                  </a:lnTo>
                  <a:lnTo>
                    <a:pt x="165" y="4402"/>
                  </a:lnTo>
                  <a:lnTo>
                    <a:pt x="175" y="4401"/>
                  </a:lnTo>
                  <a:lnTo>
                    <a:pt x="182" y="4400"/>
                  </a:lnTo>
                  <a:lnTo>
                    <a:pt x="188" y="4397"/>
                  </a:lnTo>
                  <a:lnTo>
                    <a:pt x="189" y="4396"/>
                  </a:lnTo>
                  <a:lnTo>
                    <a:pt x="191" y="4394"/>
                  </a:lnTo>
                  <a:lnTo>
                    <a:pt x="209" y="4391"/>
                  </a:lnTo>
                  <a:lnTo>
                    <a:pt x="227" y="4387"/>
                  </a:lnTo>
                  <a:lnTo>
                    <a:pt x="249" y="4381"/>
                  </a:lnTo>
                  <a:lnTo>
                    <a:pt x="273" y="4375"/>
                  </a:lnTo>
                  <a:lnTo>
                    <a:pt x="296" y="4368"/>
                  </a:lnTo>
                  <a:lnTo>
                    <a:pt x="305" y="4364"/>
                  </a:lnTo>
                  <a:lnTo>
                    <a:pt x="315" y="4360"/>
                  </a:lnTo>
                  <a:lnTo>
                    <a:pt x="323" y="4356"/>
                  </a:lnTo>
                  <a:lnTo>
                    <a:pt x="329" y="4350"/>
                  </a:lnTo>
                  <a:lnTo>
                    <a:pt x="333" y="4345"/>
                  </a:lnTo>
                  <a:lnTo>
                    <a:pt x="336" y="4338"/>
                  </a:lnTo>
                  <a:lnTo>
                    <a:pt x="342" y="4327"/>
                  </a:lnTo>
                  <a:lnTo>
                    <a:pt x="346" y="4310"/>
                  </a:lnTo>
                  <a:lnTo>
                    <a:pt x="350" y="4287"/>
                  </a:lnTo>
                  <a:lnTo>
                    <a:pt x="353" y="4258"/>
                  </a:lnTo>
                  <a:lnTo>
                    <a:pt x="354" y="4222"/>
                  </a:lnTo>
                  <a:lnTo>
                    <a:pt x="353" y="4212"/>
                  </a:lnTo>
                  <a:lnTo>
                    <a:pt x="351" y="4203"/>
                  </a:lnTo>
                  <a:lnTo>
                    <a:pt x="349" y="4193"/>
                  </a:lnTo>
                  <a:lnTo>
                    <a:pt x="346" y="4184"/>
                  </a:lnTo>
                  <a:lnTo>
                    <a:pt x="343" y="4180"/>
                  </a:lnTo>
                  <a:lnTo>
                    <a:pt x="341" y="4178"/>
                  </a:lnTo>
                  <a:lnTo>
                    <a:pt x="337" y="4177"/>
                  </a:lnTo>
                  <a:lnTo>
                    <a:pt x="333" y="4177"/>
                  </a:lnTo>
                  <a:lnTo>
                    <a:pt x="330" y="4179"/>
                  </a:lnTo>
                  <a:lnTo>
                    <a:pt x="325" y="4182"/>
                  </a:lnTo>
                  <a:lnTo>
                    <a:pt x="315" y="4181"/>
                  </a:lnTo>
                  <a:lnTo>
                    <a:pt x="324" y="4170"/>
                  </a:lnTo>
                  <a:lnTo>
                    <a:pt x="334" y="4156"/>
                  </a:lnTo>
                  <a:lnTo>
                    <a:pt x="346" y="4142"/>
                  </a:lnTo>
                  <a:lnTo>
                    <a:pt x="356" y="4125"/>
                  </a:lnTo>
                  <a:lnTo>
                    <a:pt x="366" y="4107"/>
                  </a:lnTo>
                  <a:lnTo>
                    <a:pt x="375" y="4088"/>
                  </a:lnTo>
                  <a:lnTo>
                    <a:pt x="381" y="4069"/>
                  </a:lnTo>
                  <a:lnTo>
                    <a:pt x="384" y="4060"/>
                  </a:lnTo>
                  <a:lnTo>
                    <a:pt x="385" y="4051"/>
                  </a:lnTo>
                  <a:lnTo>
                    <a:pt x="386" y="4043"/>
                  </a:lnTo>
                  <a:lnTo>
                    <a:pt x="387" y="4030"/>
                  </a:lnTo>
                  <a:lnTo>
                    <a:pt x="390" y="4018"/>
                  </a:lnTo>
                  <a:lnTo>
                    <a:pt x="396" y="4007"/>
                  </a:lnTo>
                  <a:lnTo>
                    <a:pt x="401" y="3997"/>
                  </a:lnTo>
                  <a:lnTo>
                    <a:pt x="408" y="3987"/>
                  </a:lnTo>
                  <a:lnTo>
                    <a:pt x="414" y="3978"/>
                  </a:lnTo>
                  <a:lnTo>
                    <a:pt x="429" y="3960"/>
                  </a:lnTo>
                  <a:lnTo>
                    <a:pt x="435" y="3951"/>
                  </a:lnTo>
                  <a:lnTo>
                    <a:pt x="441" y="3942"/>
                  </a:lnTo>
                  <a:lnTo>
                    <a:pt x="445" y="3931"/>
                  </a:lnTo>
                  <a:lnTo>
                    <a:pt x="449" y="3921"/>
                  </a:lnTo>
                  <a:lnTo>
                    <a:pt x="451" y="3911"/>
                  </a:lnTo>
                  <a:lnTo>
                    <a:pt x="451" y="3898"/>
                  </a:lnTo>
                  <a:lnTo>
                    <a:pt x="447" y="3886"/>
                  </a:lnTo>
                  <a:lnTo>
                    <a:pt x="442" y="3871"/>
                  </a:lnTo>
                  <a:lnTo>
                    <a:pt x="439" y="3864"/>
                  </a:lnTo>
                  <a:lnTo>
                    <a:pt x="437" y="3858"/>
                  </a:lnTo>
                  <a:lnTo>
                    <a:pt x="436" y="3850"/>
                  </a:lnTo>
                  <a:lnTo>
                    <a:pt x="436" y="3844"/>
                  </a:lnTo>
                  <a:lnTo>
                    <a:pt x="436" y="3838"/>
                  </a:lnTo>
                  <a:lnTo>
                    <a:pt x="437" y="3832"/>
                  </a:lnTo>
                  <a:lnTo>
                    <a:pt x="440" y="3820"/>
                  </a:lnTo>
                  <a:lnTo>
                    <a:pt x="445" y="3810"/>
                  </a:lnTo>
                  <a:lnTo>
                    <a:pt x="453" y="3800"/>
                  </a:lnTo>
                  <a:lnTo>
                    <a:pt x="461" y="3790"/>
                  </a:lnTo>
                  <a:lnTo>
                    <a:pt x="470" y="3781"/>
                  </a:lnTo>
                  <a:lnTo>
                    <a:pt x="491" y="3764"/>
                  </a:lnTo>
                  <a:lnTo>
                    <a:pt x="511" y="3749"/>
                  </a:lnTo>
                  <a:lnTo>
                    <a:pt x="519" y="3741"/>
                  </a:lnTo>
                  <a:lnTo>
                    <a:pt x="527" y="3734"/>
                  </a:lnTo>
                  <a:lnTo>
                    <a:pt x="534" y="3727"/>
                  </a:lnTo>
                  <a:lnTo>
                    <a:pt x="538" y="3720"/>
                  </a:lnTo>
                  <a:lnTo>
                    <a:pt x="539" y="3721"/>
                  </a:lnTo>
                  <a:lnTo>
                    <a:pt x="543" y="3733"/>
                  </a:lnTo>
                  <a:lnTo>
                    <a:pt x="548" y="3752"/>
                  </a:lnTo>
                  <a:lnTo>
                    <a:pt x="549" y="3763"/>
                  </a:lnTo>
                  <a:lnTo>
                    <a:pt x="550" y="3775"/>
                  </a:lnTo>
                  <a:lnTo>
                    <a:pt x="550" y="3786"/>
                  </a:lnTo>
                  <a:lnTo>
                    <a:pt x="549" y="3796"/>
                  </a:lnTo>
                  <a:lnTo>
                    <a:pt x="546" y="3801"/>
                  </a:lnTo>
                  <a:lnTo>
                    <a:pt x="543" y="3806"/>
                  </a:lnTo>
                  <a:lnTo>
                    <a:pt x="541" y="3814"/>
                  </a:lnTo>
                  <a:lnTo>
                    <a:pt x="540" y="3825"/>
                  </a:lnTo>
                  <a:lnTo>
                    <a:pt x="540" y="3840"/>
                  </a:lnTo>
                  <a:lnTo>
                    <a:pt x="543" y="3859"/>
                  </a:lnTo>
                  <a:lnTo>
                    <a:pt x="549" y="3883"/>
                  </a:lnTo>
                  <a:lnTo>
                    <a:pt x="552" y="3883"/>
                  </a:lnTo>
                  <a:lnTo>
                    <a:pt x="544" y="3928"/>
                  </a:lnTo>
                  <a:lnTo>
                    <a:pt x="532" y="3992"/>
                  </a:lnTo>
                  <a:lnTo>
                    <a:pt x="520" y="4070"/>
                  </a:lnTo>
                  <a:lnTo>
                    <a:pt x="509" y="4154"/>
                  </a:lnTo>
                  <a:lnTo>
                    <a:pt x="503" y="4196"/>
                  </a:lnTo>
                  <a:lnTo>
                    <a:pt x="499" y="4238"/>
                  </a:lnTo>
                  <a:lnTo>
                    <a:pt x="496" y="4278"/>
                  </a:lnTo>
                  <a:lnTo>
                    <a:pt x="493" y="4316"/>
                  </a:lnTo>
                  <a:lnTo>
                    <a:pt x="492" y="4350"/>
                  </a:lnTo>
                  <a:lnTo>
                    <a:pt x="493" y="4381"/>
                  </a:lnTo>
                  <a:lnTo>
                    <a:pt x="495" y="4408"/>
                  </a:lnTo>
                  <a:lnTo>
                    <a:pt x="497" y="4420"/>
                  </a:lnTo>
                  <a:lnTo>
                    <a:pt x="499" y="4429"/>
                  </a:lnTo>
                  <a:lnTo>
                    <a:pt x="504" y="4451"/>
                  </a:lnTo>
                  <a:lnTo>
                    <a:pt x="510" y="4474"/>
                  </a:lnTo>
                  <a:lnTo>
                    <a:pt x="513" y="4498"/>
                  </a:lnTo>
                  <a:lnTo>
                    <a:pt x="516" y="4522"/>
                  </a:lnTo>
                  <a:lnTo>
                    <a:pt x="518" y="4547"/>
                  </a:lnTo>
                  <a:lnTo>
                    <a:pt x="520" y="4572"/>
                  </a:lnTo>
                  <a:lnTo>
                    <a:pt x="522" y="4621"/>
                  </a:lnTo>
                  <a:lnTo>
                    <a:pt x="522" y="4668"/>
                  </a:lnTo>
                  <a:lnTo>
                    <a:pt x="522" y="4709"/>
                  </a:lnTo>
                  <a:lnTo>
                    <a:pt x="520" y="4765"/>
                  </a:lnTo>
                  <a:lnTo>
                    <a:pt x="520" y="4792"/>
                  </a:lnTo>
                  <a:lnTo>
                    <a:pt x="517" y="4835"/>
                  </a:lnTo>
                  <a:lnTo>
                    <a:pt x="514" y="4890"/>
                  </a:lnTo>
                  <a:lnTo>
                    <a:pt x="512" y="4951"/>
                  </a:lnTo>
                  <a:lnTo>
                    <a:pt x="512" y="5016"/>
                  </a:lnTo>
                  <a:lnTo>
                    <a:pt x="512" y="5049"/>
                  </a:lnTo>
                  <a:lnTo>
                    <a:pt x="513" y="5080"/>
                  </a:lnTo>
                  <a:lnTo>
                    <a:pt x="515" y="5110"/>
                  </a:lnTo>
                  <a:lnTo>
                    <a:pt x="518" y="5139"/>
                  </a:lnTo>
                  <a:lnTo>
                    <a:pt x="522" y="5165"/>
                  </a:lnTo>
                  <a:lnTo>
                    <a:pt x="527" y="5188"/>
                  </a:lnTo>
                  <a:lnTo>
                    <a:pt x="546" y="5254"/>
                  </a:lnTo>
                  <a:lnTo>
                    <a:pt x="555" y="5291"/>
                  </a:lnTo>
                  <a:lnTo>
                    <a:pt x="557" y="5303"/>
                  </a:lnTo>
                  <a:lnTo>
                    <a:pt x="559" y="5312"/>
                  </a:lnTo>
                  <a:lnTo>
                    <a:pt x="559" y="5331"/>
                  </a:lnTo>
                  <a:lnTo>
                    <a:pt x="559" y="5379"/>
                  </a:lnTo>
                  <a:lnTo>
                    <a:pt x="560" y="5419"/>
                  </a:lnTo>
                  <a:lnTo>
                    <a:pt x="563" y="5466"/>
                  </a:lnTo>
                  <a:lnTo>
                    <a:pt x="567" y="5515"/>
                  </a:lnTo>
                  <a:lnTo>
                    <a:pt x="572" y="5565"/>
                  </a:lnTo>
                  <a:lnTo>
                    <a:pt x="575" y="5590"/>
                  </a:lnTo>
                  <a:lnTo>
                    <a:pt x="578" y="5614"/>
                  </a:lnTo>
                  <a:lnTo>
                    <a:pt x="583" y="5636"/>
                  </a:lnTo>
                  <a:lnTo>
                    <a:pt x="587" y="5656"/>
                  </a:lnTo>
                  <a:lnTo>
                    <a:pt x="594" y="5678"/>
                  </a:lnTo>
                  <a:lnTo>
                    <a:pt x="600" y="5706"/>
                  </a:lnTo>
                  <a:lnTo>
                    <a:pt x="613" y="5773"/>
                  </a:lnTo>
                  <a:lnTo>
                    <a:pt x="627" y="5850"/>
                  </a:lnTo>
                  <a:lnTo>
                    <a:pt x="641" y="5931"/>
                  </a:lnTo>
                  <a:lnTo>
                    <a:pt x="654" y="6009"/>
                  </a:lnTo>
                  <a:lnTo>
                    <a:pt x="663" y="6079"/>
                  </a:lnTo>
                  <a:lnTo>
                    <a:pt x="670" y="6131"/>
                  </a:lnTo>
                  <a:lnTo>
                    <a:pt x="673" y="6149"/>
                  </a:lnTo>
                  <a:lnTo>
                    <a:pt x="673" y="6161"/>
                  </a:lnTo>
                  <a:lnTo>
                    <a:pt x="675" y="6195"/>
                  </a:lnTo>
                  <a:lnTo>
                    <a:pt x="680" y="6259"/>
                  </a:lnTo>
                  <a:lnTo>
                    <a:pt x="687" y="6344"/>
                  </a:lnTo>
                  <a:lnTo>
                    <a:pt x="697" y="6440"/>
                  </a:lnTo>
                  <a:lnTo>
                    <a:pt x="704" y="6488"/>
                  </a:lnTo>
                  <a:lnTo>
                    <a:pt x="710" y="6535"/>
                  </a:lnTo>
                  <a:lnTo>
                    <a:pt x="717" y="6581"/>
                  </a:lnTo>
                  <a:lnTo>
                    <a:pt x="725" y="6622"/>
                  </a:lnTo>
                  <a:lnTo>
                    <a:pt x="734" y="6660"/>
                  </a:lnTo>
                  <a:lnTo>
                    <a:pt x="742" y="6691"/>
                  </a:lnTo>
                  <a:lnTo>
                    <a:pt x="747" y="6703"/>
                  </a:lnTo>
                  <a:lnTo>
                    <a:pt x="751" y="6714"/>
                  </a:lnTo>
                  <a:lnTo>
                    <a:pt x="757" y="6723"/>
                  </a:lnTo>
                  <a:lnTo>
                    <a:pt x="762" y="6729"/>
                  </a:lnTo>
                  <a:lnTo>
                    <a:pt x="762" y="6734"/>
                  </a:lnTo>
                  <a:lnTo>
                    <a:pt x="761" y="6739"/>
                  </a:lnTo>
                  <a:lnTo>
                    <a:pt x="760" y="6747"/>
                  </a:lnTo>
                  <a:lnTo>
                    <a:pt x="757" y="6755"/>
                  </a:lnTo>
                  <a:lnTo>
                    <a:pt x="751" y="6764"/>
                  </a:lnTo>
                  <a:lnTo>
                    <a:pt x="744" y="6774"/>
                  </a:lnTo>
                  <a:lnTo>
                    <a:pt x="734" y="6783"/>
                  </a:lnTo>
                  <a:lnTo>
                    <a:pt x="714" y="6839"/>
                  </a:lnTo>
                  <a:lnTo>
                    <a:pt x="673" y="6969"/>
                  </a:lnTo>
                  <a:lnTo>
                    <a:pt x="649" y="7042"/>
                  </a:lnTo>
                  <a:lnTo>
                    <a:pt x="629" y="7112"/>
                  </a:lnTo>
                  <a:lnTo>
                    <a:pt x="613" y="7170"/>
                  </a:lnTo>
                  <a:lnTo>
                    <a:pt x="608" y="7192"/>
                  </a:lnTo>
                  <a:lnTo>
                    <a:pt x="605" y="7208"/>
                  </a:lnTo>
                  <a:lnTo>
                    <a:pt x="596" y="7219"/>
                  </a:lnTo>
                  <a:lnTo>
                    <a:pt x="586" y="7228"/>
                  </a:lnTo>
                  <a:lnTo>
                    <a:pt x="580" y="7233"/>
                  </a:lnTo>
                  <a:lnTo>
                    <a:pt x="574" y="7237"/>
                  </a:lnTo>
                  <a:lnTo>
                    <a:pt x="555" y="7259"/>
                  </a:lnTo>
                  <a:lnTo>
                    <a:pt x="536" y="7283"/>
                  </a:lnTo>
                  <a:lnTo>
                    <a:pt x="514" y="7313"/>
                  </a:lnTo>
                  <a:lnTo>
                    <a:pt x="503" y="7330"/>
                  </a:lnTo>
                  <a:lnTo>
                    <a:pt x="492" y="7347"/>
                  </a:lnTo>
                  <a:lnTo>
                    <a:pt x="483" y="7366"/>
                  </a:lnTo>
                  <a:lnTo>
                    <a:pt x="474" y="7384"/>
                  </a:lnTo>
                  <a:lnTo>
                    <a:pt x="467" y="7402"/>
                  </a:lnTo>
                  <a:lnTo>
                    <a:pt x="462" y="7421"/>
                  </a:lnTo>
                  <a:lnTo>
                    <a:pt x="459" y="7439"/>
                  </a:lnTo>
                  <a:lnTo>
                    <a:pt x="459" y="7447"/>
                  </a:lnTo>
                  <a:lnTo>
                    <a:pt x="459" y="7455"/>
                  </a:lnTo>
                  <a:lnTo>
                    <a:pt x="457" y="7455"/>
                  </a:lnTo>
                  <a:lnTo>
                    <a:pt x="455" y="7464"/>
                  </a:lnTo>
                  <a:lnTo>
                    <a:pt x="455" y="7471"/>
                  </a:lnTo>
                  <a:lnTo>
                    <a:pt x="455" y="7478"/>
                  </a:lnTo>
                  <a:lnTo>
                    <a:pt x="457" y="7484"/>
                  </a:lnTo>
                  <a:lnTo>
                    <a:pt x="459" y="7491"/>
                  </a:lnTo>
                  <a:lnTo>
                    <a:pt x="463" y="7496"/>
                  </a:lnTo>
                  <a:lnTo>
                    <a:pt x="467" y="7501"/>
                  </a:lnTo>
                  <a:lnTo>
                    <a:pt x="472" y="7505"/>
                  </a:lnTo>
                  <a:lnTo>
                    <a:pt x="477" y="7509"/>
                  </a:lnTo>
                  <a:lnTo>
                    <a:pt x="485" y="7512"/>
                  </a:lnTo>
                  <a:lnTo>
                    <a:pt x="498" y="7519"/>
                  </a:lnTo>
                  <a:lnTo>
                    <a:pt x="514" y="7523"/>
                  </a:lnTo>
                  <a:lnTo>
                    <a:pt x="530" y="7527"/>
                  </a:lnTo>
                  <a:lnTo>
                    <a:pt x="548" y="7529"/>
                  </a:lnTo>
                  <a:lnTo>
                    <a:pt x="564" y="7530"/>
                  </a:lnTo>
                  <a:lnTo>
                    <a:pt x="594" y="7531"/>
                  </a:lnTo>
                  <a:lnTo>
                    <a:pt x="615" y="7531"/>
                  </a:lnTo>
                  <a:lnTo>
                    <a:pt x="624" y="7531"/>
                  </a:lnTo>
                  <a:lnTo>
                    <a:pt x="647" y="7532"/>
                  </a:lnTo>
                  <a:lnTo>
                    <a:pt x="673" y="7535"/>
                  </a:lnTo>
                  <a:lnTo>
                    <a:pt x="702" y="7539"/>
                  </a:lnTo>
                  <a:lnTo>
                    <a:pt x="731" y="7544"/>
                  </a:lnTo>
                  <a:lnTo>
                    <a:pt x="777" y="7555"/>
                  </a:lnTo>
                  <a:lnTo>
                    <a:pt x="797" y="7559"/>
                  </a:lnTo>
                  <a:lnTo>
                    <a:pt x="830" y="7567"/>
                  </a:lnTo>
                  <a:lnTo>
                    <a:pt x="863" y="7575"/>
                  </a:lnTo>
                  <a:lnTo>
                    <a:pt x="897" y="7580"/>
                  </a:lnTo>
                  <a:lnTo>
                    <a:pt x="929" y="7584"/>
                  </a:lnTo>
                  <a:lnTo>
                    <a:pt x="961" y="7586"/>
                  </a:lnTo>
                  <a:lnTo>
                    <a:pt x="992" y="7588"/>
                  </a:lnTo>
                  <a:lnTo>
                    <a:pt x="1022" y="7589"/>
                  </a:lnTo>
                  <a:lnTo>
                    <a:pt x="1050" y="7589"/>
                  </a:lnTo>
                  <a:lnTo>
                    <a:pt x="1100" y="7587"/>
                  </a:lnTo>
                  <a:lnTo>
                    <a:pt x="1138" y="7584"/>
                  </a:lnTo>
                  <a:lnTo>
                    <a:pt x="1164" y="7582"/>
                  </a:lnTo>
                  <a:lnTo>
                    <a:pt x="1173" y="7581"/>
                  </a:lnTo>
                  <a:lnTo>
                    <a:pt x="1183" y="7580"/>
                  </a:lnTo>
                  <a:lnTo>
                    <a:pt x="1191" y="7579"/>
                  </a:lnTo>
                  <a:lnTo>
                    <a:pt x="1198" y="7576"/>
                  </a:lnTo>
                  <a:lnTo>
                    <a:pt x="1205" y="7572"/>
                  </a:lnTo>
                  <a:lnTo>
                    <a:pt x="1210" y="7568"/>
                  </a:lnTo>
                  <a:lnTo>
                    <a:pt x="1215" y="7564"/>
                  </a:lnTo>
                  <a:lnTo>
                    <a:pt x="1218" y="7559"/>
                  </a:lnTo>
                  <a:lnTo>
                    <a:pt x="1220" y="7554"/>
                  </a:lnTo>
                  <a:lnTo>
                    <a:pt x="1224" y="7544"/>
                  </a:lnTo>
                  <a:lnTo>
                    <a:pt x="1225" y="7535"/>
                  </a:lnTo>
                  <a:lnTo>
                    <a:pt x="1226" y="7527"/>
                  </a:lnTo>
                  <a:lnTo>
                    <a:pt x="1233" y="7500"/>
                  </a:lnTo>
                  <a:lnTo>
                    <a:pt x="1247" y="7437"/>
                  </a:lnTo>
                  <a:lnTo>
                    <a:pt x="1256" y="7399"/>
                  </a:lnTo>
                  <a:lnTo>
                    <a:pt x="1262" y="7362"/>
                  </a:lnTo>
                  <a:lnTo>
                    <a:pt x="1267" y="7330"/>
                  </a:lnTo>
                  <a:lnTo>
                    <a:pt x="1268" y="7316"/>
                  </a:lnTo>
                  <a:lnTo>
                    <a:pt x="1269" y="7305"/>
                  </a:lnTo>
                  <a:lnTo>
                    <a:pt x="1268" y="7286"/>
                  </a:lnTo>
                  <a:lnTo>
                    <a:pt x="1267" y="7270"/>
                  </a:lnTo>
                  <a:lnTo>
                    <a:pt x="1263" y="7242"/>
                  </a:lnTo>
                  <a:lnTo>
                    <a:pt x="1262" y="7229"/>
                  </a:lnTo>
                  <a:lnTo>
                    <a:pt x="1261" y="7218"/>
                  </a:lnTo>
                  <a:lnTo>
                    <a:pt x="1262" y="7206"/>
                  </a:lnTo>
                  <a:lnTo>
                    <a:pt x="1265" y="7195"/>
                  </a:lnTo>
                  <a:lnTo>
                    <a:pt x="1266" y="7188"/>
                  </a:lnTo>
                  <a:lnTo>
                    <a:pt x="1267" y="7175"/>
                  </a:lnTo>
                  <a:lnTo>
                    <a:pt x="1267" y="7131"/>
                  </a:lnTo>
                  <a:lnTo>
                    <a:pt x="1267" y="7064"/>
                  </a:lnTo>
                  <a:lnTo>
                    <a:pt x="1266" y="6979"/>
                  </a:lnTo>
                  <a:lnTo>
                    <a:pt x="1262" y="6771"/>
                  </a:lnTo>
                  <a:lnTo>
                    <a:pt x="1259" y="6653"/>
                  </a:lnTo>
                  <a:lnTo>
                    <a:pt x="1254" y="6531"/>
                  </a:lnTo>
                  <a:lnTo>
                    <a:pt x="1249" y="6407"/>
                  </a:lnTo>
                  <a:lnTo>
                    <a:pt x="1243" y="6287"/>
                  </a:lnTo>
                  <a:lnTo>
                    <a:pt x="1237" y="6173"/>
                  </a:lnTo>
                  <a:lnTo>
                    <a:pt x="1229" y="6068"/>
                  </a:lnTo>
                  <a:lnTo>
                    <a:pt x="1220" y="5977"/>
                  </a:lnTo>
                  <a:lnTo>
                    <a:pt x="1216" y="5937"/>
                  </a:lnTo>
                  <a:lnTo>
                    <a:pt x="1212" y="5901"/>
                  </a:lnTo>
                  <a:lnTo>
                    <a:pt x="1207" y="5871"/>
                  </a:lnTo>
                  <a:lnTo>
                    <a:pt x="1202" y="5846"/>
                  </a:lnTo>
                  <a:lnTo>
                    <a:pt x="1196" y="5827"/>
                  </a:lnTo>
                  <a:lnTo>
                    <a:pt x="1193" y="5819"/>
                  </a:lnTo>
                  <a:lnTo>
                    <a:pt x="1190" y="5814"/>
                  </a:lnTo>
                  <a:lnTo>
                    <a:pt x="1191" y="5806"/>
                  </a:lnTo>
                  <a:lnTo>
                    <a:pt x="1191" y="5786"/>
                  </a:lnTo>
                  <a:lnTo>
                    <a:pt x="1190" y="5774"/>
                  </a:lnTo>
                  <a:lnTo>
                    <a:pt x="1189" y="5762"/>
                  </a:lnTo>
                  <a:lnTo>
                    <a:pt x="1187" y="5751"/>
                  </a:lnTo>
                  <a:lnTo>
                    <a:pt x="1184" y="5743"/>
                  </a:lnTo>
                  <a:lnTo>
                    <a:pt x="1190" y="5710"/>
                  </a:lnTo>
                  <a:lnTo>
                    <a:pt x="1205" y="5636"/>
                  </a:lnTo>
                  <a:lnTo>
                    <a:pt x="1213" y="5593"/>
                  </a:lnTo>
                  <a:lnTo>
                    <a:pt x="1219" y="5551"/>
                  </a:lnTo>
                  <a:lnTo>
                    <a:pt x="1224" y="5513"/>
                  </a:lnTo>
                  <a:lnTo>
                    <a:pt x="1225" y="5498"/>
                  </a:lnTo>
                  <a:lnTo>
                    <a:pt x="1226" y="5484"/>
                  </a:lnTo>
                  <a:lnTo>
                    <a:pt x="1226" y="5395"/>
                  </a:lnTo>
                  <a:lnTo>
                    <a:pt x="1229" y="5340"/>
                  </a:lnTo>
                  <a:lnTo>
                    <a:pt x="1235" y="5241"/>
                  </a:lnTo>
                  <a:lnTo>
                    <a:pt x="1241" y="5144"/>
                  </a:lnTo>
                  <a:lnTo>
                    <a:pt x="1244" y="5091"/>
                  </a:lnTo>
                  <a:lnTo>
                    <a:pt x="1244" y="5087"/>
                  </a:lnTo>
                  <a:lnTo>
                    <a:pt x="1246" y="5083"/>
                  </a:lnTo>
                  <a:lnTo>
                    <a:pt x="1249" y="5078"/>
                  </a:lnTo>
                  <a:lnTo>
                    <a:pt x="1253" y="5072"/>
                  </a:lnTo>
                  <a:lnTo>
                    <a:pt x="1263" y="5062"/>
                  </a:lnTo>
                  <a:lnTo>
                    <a:pt x="1274" y="5051"/>
                  </a:lnTo>
                  <a:lnTo>
                    <a:pt x="1285" y="5038"/>
                  </a:lnTo>
                  <a:lnTo>
                    <a:pt x="1295" y="5026"/>
                  </a:lnTo>
                  <a:lnTo>
                    <a:pt x="1298" y="5019"/>
                  </a:lnTo>
                  <a:lnTo>
                    <a:pt x="1301" y="5014"/>
                  </a:lnTo>
                  <a:lnTo>
                    <a:pt x="1303" y="5008"/>
                  </a:lnTo>
                  <a:lnTo>
                    <a:pt x="1304" y="5002"/>
                  </a:lnTo>
                  <a:lnTo>
                    <a:pt x="1304" y="5004"/>
                  </a:lnTo>
                  <a:lnTo>
                    <a:pt x="1304" y="5006"/>
                  </a:lnTo>
                  <a:lnTo>
                    <a:pt x="1314" y="5049"/>
                  </a:lnTo>
                  <a:lnTo>
                    <a:pt x="1322" y="5083"/>
                  </a:lnTo>
                  <a:lnTo>
                    <a:pt x="1330" y="5120"/>
                  </a:lnTo>
                  <a:lnTo>
                    <a:pt x="1341" y="5158"/>
                  </a:lnTo>
                  <a:lnTo>
                    <a:pt x="1351" y="5193"/>
                  </a:lnTo>
                  <a:lnTo>
                    <a:pt x="1356" y="5208"/>
                  </a:lnTo>
                  <a:lnTo>
                    <a:pt x="1361" y="5222"/>
                  </a:lnTo>
                  <a:lnTo>
                    <a:pt x="1367" y="5233"/>
                  </a:lnTo>
                  <a:lnTo>
                    <a:pt x="1372" y="5241"/>
                  </a:lnTo>
                  <a:lnTo>
                    <a:pt x="1377" y="5250"/>
                  </a:lnTo>
                  <a:lnTo>
                    <a:pt x="1383" y="5260"/>
                  </a:lnTo>
                  <a:lnTo>
                    <a:pt x="1395" y="5286"/>
                  </a:lnTo>
                  <a:lnTo>
                    <a:pt x="1406" y="5315"/>
                  </a:lnTo>
                  <a:lnTo>
                    <a:pt x="1416" y="5347"/>
                  </a:lnTo>
                  <a:lnTo>
                    <a:pt x="1426" y="5378"/>
                  </a:lnTo>
                  <a:lnTo>
                    <a:pt x="1432" y="5406"/>
                  </a:lnTo>
                  <a:lnTo>
                    <a:pt x="1434" y="5419"/>
                  </a:lnTo>
                  <a:lnTo>
                    <a:pt x="1436" y="5429"/>
                  </a:lnTo>
                  <a:lnTo>
                    <a:pt x="1436" y="5439"/>
                  </a:lnTo>
                  <a:lnTo>
                    <a:pt x="1435" y="5445"/>
                  </a:lnTo>
                  <a:lnTo>
                    <a:pt x="1433" y="5459"/>
                  </a:lnTo>
                  <a:lnTo>
                    <a:pt x="1433" y="5478"/>
                  </a:lnTo>
                  <a:lnTo>
                    <a:pt x="1434" y="5499"/>
                  </a:lnTo>
                  <a:lnTo>
                    <a:pt x="1436" y="5522"/>
                  </a:lnTo>
                  <a:lnTo>
                    <a:pt x="1440" y="5543"/>
                  </a:lnTo>
                  <a:lnTo>
                    <a:pt x="1444" y="5562"/>
                  </a:lnTo>
                  <a:lnTo>
                    <a:pt x="1447" y="5570"/>
                  </a:lnTo>
                  <a:lnTo>
                    <a:pt x="1451" y="5577"/>
                  </a:lnTo>
                  <a:lnTo>
                    <a:pt x="1454" y="5582"/>
                  </a:lnTo>
                  <a:lnTo>
                    <a:pt x="1457" y="5585"/>
                  </a:lnTo>
                  <a:lnTo>
                    <a:pt x="1460" y="5587"/>
                  </a:lnTo>
                  <a:lnTo>
                    <a:pt x="1463" y="5590"/>
                  </a:lnTo>
                  <a:lnTo>
                    <a:pt x="1467" y="5598"/>
                  </a:lnTo>
                  <a:lnTo>
                    <a:pt x="1471" y="5609"/>
                  </a:lnTo>
                  <a:lnTo>
                    <a:pt x="1473" y="5619"/>
                  </a:lnTo>
                  <a:lnTo>
                    <a:pt x="1475" y="5630"/>
                  </a:lnTo>
                  <a:lnTo>
                    <a:pt x="1476" y="5641"/>
                  </a:lnTo>
                  <a:lnTo>
                    <a:pt x="1478" y="5656"/>
                  </a:lnTo>
                  <a:lnTo>
                    <a:pt x="1479" y="5663"/>
                  </a:lnTo>
                  <a:lnTo>
                    <a:pt x="1482" y="5671"/>
                  </a:lnTo>
                  <a:lnTo>
                    <a:pt x="1487" y="5681"/>
                  </a:lnTo>
                  <a:lnTo>
                    <a:pt x="1493" y="5691"/>
                  </a:lnTo>
                  <a:lnTo>
                    <a:pt x="1500" y="5701"/>
                  </a:lnTo>
                  <a:lnTo>
                    <a:pt x="1508" y="5709"/>
                  </a:lnTo>
                  <a:lnTo>
                    <a:pt x="1516" y="5717"/>
                  </a:lnTo>
                  <a:lnTo>
                    <a:pt x="1520" y="5719"/>
                  </a:lnTo>
                  <a:lnTo>
                    <a:pt x="1524" y="5721"/>
                  </a:lnTo>
                  <a:lnTo>
                    <a:pt x="1527" y="5722"/>
                  </a:lnTo>
                  <a:lnTo>
                    <a:pt x="1531" y="5725"/>
                  </a:lnTo>
                  <a:lnTo>
                    <a:pt x="1537" y="5731"/>
                  </a:lnTo>
                  <a:lnTo>
                    <a:pt x="1541" y="5739"/>
                  </a:lnTo>
                  <a:lnTo>
                    <a:pt x="1544" y="5749"/>
                  </a:lnTo>
                  <a:lnTo>
                    <a:pt x="1546" y="5757"/>
                  </a:lnTo>
                  <a:lnTo>
                    <a:pt x="1548" y="5764"/>
                  </a:lnTo>
                  <a:lnTo>
                    <a:pt x="1549" y="5771"/>
                  </a:lnTo>
                  <a:lnTo>
                    <a:pt x="1584" y="5828"/>
                  </a:lnTo>
                  <a:lnTo>
                    <a:pt x="1587" y="5832"/>
                  </a:lnTo>
                  <a:lnTo>
                    <a:pt x="1595" y="5842"/>
                  </a:lnTo>
                  <a:lnTo>
                    <a:pt x="1599" y="5848"/>
                  </a:lnTo>
                  <a:lnTo>
                    <a:pt x="1602" y="5855"/>
                  </a:lnTo>
                  <a:lnTo>
                    <a:pt x="1604" y="5862"/>
                  </a:lnTo>
                  <a:lnTo>
                    <a:pt x="1605" y="5867"/>
                  </a:lnTo>
                  <a:lnTo>
                    <a:pt x="1606" y="5874"/>
                  </a:lnTo>
                  <a:lnTo>
                    <a:pt x="1609" y="5886"/>
                  </a:lnTo>
                  <a:lnTo>
                    <a:pt x="1612" y="5898"/>
                  </a:lnTo>
                  <a:lnTo>
                    <a:pt x="1618" y="5912"/>
                  </a:lnTo>
                  <a:lnTo>
                    <a:pt x="1624" y="5925"/>
                  </a:lnTo>
                  <a:lnTo>
                    <a:pt x="1629" y="5938"/>
                  </a:lnTo>
                  <a:lnTo>
                    <a:pt x="1635" y="5947"/>
                  </a:lnTo>
                  <a:lnTo>
                    <a:pt x="1640" y="5953"/>
                  </a:lnTo>
                  <a:lnTo>
                    <a:pt x="1646" y="5958"/>
                  </a:lnTo>
                  <a:lnTo>
                    <a:pt x="1649" y="5965"/>
                  </a:lnTo>
                  <a:lnTo>
                    <a:pt x="1652" y="5973"/>
                  </a:lnTo>
                  <a:lnTo>
                    <a:pt x="1653" y="5980"/>
                  </a:lnTo>
                  <a:lnTo>
                    <a:pt x="1655" y="5994"/>
                  </a:lnTo>
                  <a:lnTo>
                    <a:pt x="1655" y="6000"/>
                  </a:lnTo>
                  <a:lnTo>
                    <a:pt x="1667" y="6045"/>
                  </a:lnTo>
                  <a:lnTo>
                    <a:pt x="1696" y="6149"/>
                  </a:lnTo>
                  <a:lnTo>
                    <a:pt x="1730" y="6262"/>
                  </a:lnTo>
                  <a:lnTo>
                    <a:pt x="1744" y="6307"/>
                  </a:lnTo>
                  <a:lnTo>
                    <a:pt x="1755" y="6336"/>
                  </a:lnTo>
                  <a:lnTo>
                    <a:pt x="1778" y="6397"/>
                  </a:lnTo>
                  <a:lnTo>
                    <a:pt x="1812" y="6484"/>
                  </a:lnTo>
                  <a:lnTo>
                    <a:pt x="1828" y="6528"/>
                  </a:lnTo>
                  <a:lnTo>
                    <a:pt x="1841" y="6567"/>
                  </a:lnTo>
                  <a:lnTo>
                    <a:pt x="1850" y="6599"/>
                  </a:lnTo>
                  <a:lnTo>
                    <a:pt x="1853" y="6611"/>
                  </a:lnTo>
                  <a:lnTo>
                    <a:pt x="1853" y="6618"/>
                  </a:lnTo>
                  <a:lnTo>
                    <a:pt x="1855" y="6637"/>
                  </a:lnTo>
                  <a:lnTo>
                    <a:pt x="1859" y="6667"/>
                  </a:lnTo>
                  <a:lnTo>
                    <a:pt x="1867" y="6704"/>
                  </a:lnTo>
                  <a:lnTo>
                    <a:pt x="1875" y="6745"/>
                  </a:lnTo>
                  <a:lnTo>
                    <a:pt x="1884" y="6785"/>
                  </a:lnTo>
                  <a:lnTo>
                    <a:pt x="1895" y="6822"/>
                  </a:lnTo>
                  <a:lnTo>
                    <a:pt x="1900" y="6839"/>
                  </a:lnTo>
                  <a:lnTo>
                    <a:pt x="1904" y="6853"/>
                  </a:lnTo>
                  <a:lnTo>
                    <a:pt x="1909" y="6864"/>
                  </a:lnTo>
                  <a:lnTo>
                    <a:pt x="1914" y="6872"/>
                  </a:lnTo>
                  <a:lnTo>
                    <a:pt x="1923" y="6885"/>
                  </a:lnTo>
                  <a:lnTo>
                    <a:pt x="1931" y="6899"/>
                  </a:lnTo>
                  <a:lnTo>
                    <a:pt x="1946" y="6929"/>
                  </a:lnTo>
                  <a:lnTo>
                    <a:pt x="1961" y="6961"/>
                  </a:lnTo>
                  <a:lnTo>
                    <a:pt x="1973" y="6994"/>
                  </a:lnTo>
                  <a:lnTo>
                    <a:pt x="1984" y="7025"/>
                  </a:lnTo>
                  <a:lnTo>
                    <a:pt x="1992" y="7052"/>
                  </a:lnTo>
                  <a:lnTo>
                    <a:pt x="1997" y="7075"/>
                  </a:lnTo>
                  <a:lnTo>
                    <a:pt x="1998" y="7084"/>
                  </a:lnTo>
                  <a:lnTo>
                    <a:pt x="1999" y="7091"/>
                  </a:lnTo>
                  <a:lnTo>
                    <a:pt x="1999" y="7095"/>
                  </a:lnTo>
                  <a:lnTo>
                    <a:pt x="2001" y="7101"/>
                  </a:lnTo>
                  <a:lnTo>
                    <a:pt x="2009" y="7116"/>
                  </a:lnTo>
                  <a:lnTo>
                    <a:pt x="2018" y="7134"/>
                  </a:lnTo>
                  <a:lnTo>
                    <a:pt x="2031" y="7154"/>
                  </a:lnTo>
                  <a:lnTo>
                    <a:pt x="2046" y="7176"/>
                  </a:lnTo>
                  <a:lnTo>
                    <a:pt x="2063" y="7198"/>
                  </a:lnTo>
                  <a:lnTo>
                    <a:pt x="2095" y="7241"/>
                  </a:lnTo>
                  <a:lnTo>
                    <a:pt x="2095" y="7245"/>
                  </a:lnTo>
                  <a:lnTo>
                    <a:pt x="2111" y="7262"/>
                  </a:lnTo>
                  <a:lnTo>
                    <a:pt x="2133" y="7291"/>
                  </a:lnTo>
                  <a:lnTo>
                    <a:pt x="2134" y="7289"/>
                  </a:lnTo>
                  <a:lnTo>
                    <a:pt x="2147" y="7307"/>
                  </a:lnTo>
                  <a:lnTo>
                    <a:pt x="2158" y="7326"/>
                  </a:lnTo>
                  <a:lnTo>
                    <a:pt x="2162" y="7335"/>
                  </a:lnTo>
                  <a:lnTo>
                    <a:pt x="2166" y="7343"/>
                  </a:lnTo>
                  <a:lnTo>
                    <a:pt x="2168" y="7352"/>
                  </a:lnTo>
                  <a:lnTo>
                    <a:pt x="2169" y="7359"/>
                  </a:lnTo>
                  <a:lnTo>
                    <a:pt x="2169" y="7365"/>
                  </a:lnTo>
                  <a:lnTo>
                    <a:pt x="2172" y="7369"/>
                  </a:lnTo>
                  <a:lnTo>
                    <a:pt x="2175" y="7371"/>
                  </a:lnTo>
                  <a:lnTo>
                    <a:pt x="2179" y="7373"/>
                  </a:lnTo>
                  <a:lnTo>
                    <a:pt x="2182" y="7385"/>
                  </a:lnTo>
                  <a:lnTo>
                    <a:pt x="2186" y="7396"/>
                  </a:lnTo>
                  <a:lnTo>
                    <a:pt x="2191" y="7408"/>
                  </a:lnTo>
                  <a:lnTo>
                    <a:pt x="2197" y="7419"/>
                  </a:lnTo>
                  <a:lnTo>
                    <a:pt x="2204" y="7430"/>
                  </a:lnTo>
                  <a:lnTo>
                    <a:pt x="2212" y="7442"/>
                  </a:lnTo>
                  <a:lnTo>
                    <a:pt x="2220" y="7453"/>
                  </a:lnTo>
                  <a:lnTo>
                    <a:pt x="2230" y="7465"/>
                  </a:lnTo>
                  <a:lnTo>
                    <a:pt x="2246" y="7484"/>
                  </a:lnTo>
                  <a:lnTo>
                    <a:pt x="2261" y="7503"/>
                  </a:lnTo>
                  <a:lnTo>
                    <a:pt x="2287" y="7536"/>
                  </a:lnTo>
                  <a:lnTo>
                    <a:pt x="2298" y="7551"/>
                  </a:lnTo>
                  <a:lnTo>
                    <a:pt x="2308" y="7563"/>
                  </a:lnTo>
                  <a:lnTo>
                    <a:pt x="2320" y="7575"/>
                  </a:lnTo>
                  <a:lnTo>
                    <a:pt x="2330" y="7585"/>
                  </a:lnTo>
                  <a:lnTo>
                    <a:pt x="2342" y="7593"/>
                  </a:lnTo>
                  <a:lnTo>
                    <a:pt x="2355" y="7599"/>
                  </a:lnTo>
                  <a:lnTo>
                    <a:pt x="2369" y="7605"/>
                  </a:lnTo>
                  <a:lnTo>
                    <a:pt x="2385" y="7608"/>
                  </a:lnTo>
                  <a:lnTo>
                    <a:pt x="2403" y="7610"/>
                  </a:lnTo>
                  <a:lnTo>
                    <a:pt x="2424" y="7609"/>
                  </a:lnTo>
                  <a:lnTo>
                    <a:pt x="2447" y="7607"/>
                  </a:lnTo>
                  <a:lnTo>
                    <a:pt x="2474" y="7602"/>
                  </a:lnTo>
                  <a:lnTo>
                    <a:pt x="2480" y="7599"/>
                  </a:lnTo>
                  <a:lnTo>
                    <a:pt x="2492" y="7590"/>
                  </a:lnTo>
                  <a:lnTo>
                    <a:pt x="2501" y="7584"/>
                  </a:lnTo>
                  <a:lnTo>
                    <a:pt x="2512" y="7575"/>
                  </a:lnTo>
                  <a:lnTo>
                    <a:pt x="2522" y="7564"/>
                  </a:lnTo>
                  <a:lnTo>
                    <a:pt x="2533" y="7553"/>
                  </a:lnTo>
                  <a:lnTo>
                    <a:pt x="2544" y="7538"/>
                  </a:lnTo>
                  <a:lnTo>
                    <a:pt x="2555" y="7522"/>
                  </a:lnTo>
                  <a:lnTo>
                    <a:pt x="2565" y="7504"/>
                  </a:lnTo>
                  <a:lnTo>
                    <a:pt x="2574" y="7483"/>
                  </a:lnTo>
                  <a:lnTo>
                    <a:pt x="2582" y="7460"/>
                  </a:lnTo>
                  <a:lnTo>
                    <a:pt x="2589" y="7436"/>
                  </a:lnTo>
                  <a:lnTo>
                    <a:pt x="2591" y="7422"/>
                  </a:lnTo>
                  <a:lnTo>
                    <a:pt x="2593" y="7408"/>
                  </a:lnTo>
                  <a:lnTo>
                    <a:pt x="2594" y="7393"/>
                  </a:lnTo>
                  <a:lnTo>
                    <a:pt x="2595" y="7378"/>
                  </a:lnTo>
                  <a:lnTo>
                    <a:pt x="2595" y="7355"/>
                  </a:lnTo>
                  <a:lnTo>
                    <a:pt x="2595" y="7356"/>
                  </a:lnTo>
                  <a:lnTo>
                    <a:pt x="2599" y="7342"/>
                  </a:lnTo>
                  <a:lnTo>
                    <a:pt x="2602" y="7328"/>
                  </a:lnTo>
                  <a:lnTo>
                    <a:pt x="2605" y="7313"/>
                  </a:lnTo>
                  <a:lnTo>
                    <a:pt x="2606" y="7298"/>
                  </a:lnTo>
                  <a:lnTo>
                    <a:pt x="2606" y="7282"/>
                  </a:lnTo>
                  <a:lnTo>
                    <a:pt x="2606" y="7266"/>
                  </a:lnTo>
                  <a:lnTo>
                    <a:pt x="2603" y="7236"/>
                  </a:lnTo>
                  <a:lnTo>
                    <a:pt x="2600" y="7210"/>
                  </a:lnTo>
                  <a:lnTo>
                    <a:pt x="2596" y="7189"/>
                  </a:lnTo>
                  <a:lnTo>
                    <a:pt x="2591" y="7169"/>
                  </a:lnTo>
                  <a:lnTo>
                    <a:pt x="2595" y="7165"/>
                  </a:lnTo>
                  <a:lnTo>
                    <a:pt x="2599" y="7159"/>
                  </a:lnTo>
                  <a:lnTo>
                    <a:pt x="2605" y="7146"/>
                  </a:lnTo>
                  <a:lnTo>
                    <a:pt x="2613" y="7131"/>
                  </a:lnTo>
                  <a:lnTo>
                    <a:pt x="2622" y="7111"/>
                  </a:lnTo>
                  <a:lnTo>
                    <a:pt x="2630" y="7086"/>
                  </a:lnTo>
                  <a:lnTo>
                    <a:pt x="2637" y="7058"/>
                  </a:lnTo>
                  <a:lnTo>
                    <a:pt x="2640" y="7041"/>
                  </a:lnTo>
                  <a:lnTo>
                    <a:pt x="2644" y="7024"/>
                  </a:lnTo>
                  <a:lnTo>
                    <a:pt x="2646" y="7006"/>
                  </a:lnTo>
                  <a:lnTo>
                    <a:pt x="2647" y="6986"/>
                  </a:lnTo>
                  <a:lnTo>
                    <a:pt x="2648" y="6966"/>
                  </a:lnTo>
                  <a:lnTo>
                    <a:pt x="2648" y="69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KSO_Shape"/>
            <p:cNvSpPr>
              <a:spLocks/>
            </p:cNvSpPr>
            <p:nvPr/>
          </p:nvSpPr>
          <p:spPr bwMode="auto">
            <a:xfrm flipH="1">
              <a:off x="7272786" y="1411002"/>
              <a:ext cx="449553" cy="1473943"/>
            </a:xfrm>
            <a:custGeom>
              <a:avLst/>
              <a:gdLst>
                <a:gd name="T0" fmla="*/ 2147483646 w 2335"/>
                <a:gd name="T1" fmla="*/ 2147483646 h 7667"/>
                <a:gd name="T2" fmla="*/ 2147483646 w 2335"/>
                <a:gd name="T3" fmla="*/ 2147483646 h 7667"/>
                <a:gd name="T4" fmla="*/ 2147483646 w 2335"/>
                <a:gd name="T5" fmla="*/ 2147483646 h 7667"/>
                <a:gd name="T6" fmla="*/ 2147483646 w 2335"/>
                <a:gd name="T7" fmla="*/ 2147483646 h 7667"/>
                <a:gd name="T8" fmla="*/ 2147483646 w 2335"/>
                <a:gd name="T9" fmla="*/ 2147483646 h 7667"/>
                <a:gd name="T10" fmla="*/ 2147483646 w 2335"/>
                <a:gd name="T11" fmla="*/ 2147483646 h 7667"/>
                <a:gd name="T12" fmla="*/ 2147483646 w 2335"/>
                <a:gd name="T13" fmla="*/ 2147483646 h 7667"/>
                <a:gd name="T14" fmla="*/ 2147483646 w 2335"/>
                <a:gd name="T15" fmla="*/ 2147483646 h 7667"/>
                <a:gd name="T16" fmla="*/ 2147483646 w 2335"/>
                <a:gd name="T17" fmla="*/ 2147483646 h 7667"/>
                <a:gd name="T18" fmla="*/ 2147483646 w 2335"/>
                <a:gd name="T19" fmla="*/ 1641315401 h 7667"/>
                <a:gd name="T20" fmla="*/ 2147483646 w 2335"/>
                <a:gd name="T21" fmla="*/ 153414244 h 7667"/>
                <a:gd name="T22" fmla="*/ 2147483646 w 2335"/>
                <a:gd name="T23" fmla="*/ 552229112 h 7667"/>
                <a:gd name="T24" fmla="*/ 2147483646 w 2335"/>
                <a:gd name="T25" fmla="*/ 2147483646 h 7667"/>
                <a:gd name="T26" fmla="*/ 2147483646 w 2335"/>
                <a:gd name="T27" fmla="*/ 2147483646 h 7667"/>
                <a:gd name="T28" fmla="*/ 2147483646 w 2335"/>
                <a:gd name="T29" fmla="*/ 2147483646 h 7667"/>
                <a:gd name="T30" fmla="*/ 2147483646 w 2335"/>
                <a:gd name="T31" fmla="*/ 2147483646 h 7667"/>
                <a:gd name="T32" fmla="*/ 2147483646 w 2335"/>
                <a:gd name="T33" fmla="*/ 2147483646 h 7667"/>
                <a:gd name="T34" fmla="*/ 2147483646 w 2335"/>
                <a:gd name="T35" fmla="*/ 2147483646 h 7667"/>
                <a:gd name="T36" fmla="*/ 445932333 w 2335"/>
                <a:gd name="T37" fmla="*/ 2147483646 h 7667"/>
                <a:gd name="T38" fmla="*/ 245999515 w 2335"/>
                <a:gd name="T39" fmla="*/ 2147483646 h 7667"/>
                <a:gd name="T40" fmla="*/ 753416486 w 2335"/>
                <a:gd name="T41" fmla="*/ 2147483646 h 7667"/>
                <a:gd name="T42" fmla="*/ 738060754 w 2335"/>
                <a:gd name="T43" fmla="*/ 2147483646 h 7667"/>
                <a:gd name="T44" fmla="*/ 522772454 w 2335"/>
                <a:gd name="T45" fmla="*/ 2147483646 h 7667"/>
                <a:gd name="T46" fmla="*/ 937931612 w 2335"/>
                <a:gd name="T47" fmla="*/ 2147483646 h 7667"/>
                <a:gd name="T48" fmla="*/ 1399219677 w 2335"/>
                <a:gd name="T49" fmla="*/ 2147483646 h 7667"/>
                <a:gd name="T50" fmla="*/ 2147483646 w 2335"/>
                <a:gd name="T51" fmla="*/ 2147483646 h 7667"/>
                <a:gd name="T52" fmla="*/ 2147483646 w 2335"/>
                <a:gd name="T53" fmla="*/ 2147483646 h 7667"/>
                <a:gd name="T54" fmla="*/ 476643548 w 2335"/>
                <a:gd name="T55" fmla="*/ 2147483646 h 7667"/>
                <a:gd name="T56" fmla="*/ 415159159 w 2335"/>
                <a:gd name="T57" fmla="*/ 2147483646 h 7667"/>
                <a:gd name="T58" fmla="*/ 1122446739 w 2335"/>
                <a:gd name="T59" fmla="*/ 2147483646 h 7667"/>
                <a:gd name="T60" fmla="*/ 2147483646 w 2335"/>
                <a:gd name="T61" fmla="*/ 2147483646 h 7667"/>
                <a:gd name="T62" fmla="*/ 2147483646 w 2335"/>
                <a:gd name="T63" fmla="*/ 2147483646 h 7667"/>
                <a:gd name="T64" fmla="*/ 1891218708 w 2335"/>
                <a:gd name="T65" fmla="*/ 2147483646 h 7667"/>
                <a:gd name="T66" fmla="*/ 2147483646 w 2335"/>
                <a:gd name="T67" fmla="*/ 2147483646 h 7667"/>
                <a:gd name="T68" fmla="*/ 2147483646 w 2335"/>
                <a:gd name="T69" fmla="*/ 2147483646 h 7667"/>
                <a:gd name="T70" fmla="*/ 2147483646 w 2335"/>
                <a:gd name="T71" fmla="*/ 2147483646 h 7667"/>
                <a:gd name="T72" fmla="*/ 2147483646 w 2335"/>
                <a:gd name="T73" fmla="*/ 2147483646 h 7667"/>
                <a:gd name="T74" fmla="*/ 2147483646 w 2335"/>
                <a:gd name="T75" fmla="*/ 2147483646 h 7667"/>
                <a:gd name="T76" fmla="*/ 2147483646 w 2335"/>
                <a:gd name="T77" fmla="*/ 2147483646 h 7667"/>
                <a:gd name="T78" fmla="*/ 2147483646 w 2335"/>
                <a:gd name="T79" fmla="*/ 2147483646 h 7667"/>
                <a:gd name="T80" fmla="*/ 2147483646 w 2335"/>
                <a:gd name="T81" fmla="*/ 2147483646 h 7667"/>
                <a:gd name="T82" fmla="*/ 2147483646 w 2335"/>
                <a:gd name="T83" fmla="*/ 2147483646 h 7667"/>
                <a:gd name="T84" fmla="*/ 2147483646 w 2335"/>
                <a:gd name="T85" fmla="*/ 2147483646 h 7667"/>
                <a:gd name="T86" fmla="*/ 2147483646 w 2335"/>
                <a:gd name="T87" fmla="*/ 2147483646 h 7667"/>
                <a:gd name="T88" fmla="*/ 2147483646 w 2335"/>
                <a:gd name="T89" fmla="*/ 2147483646 h 7667"/>
                <a:gd name="T90" fmla="*/ 2147483646 w 2335"/>
                <a:gd name="T91" fmla="*/ 2147483646 h 7667"/>
                <a:gd name="T92" fmla="*/ 2147483646 w 2335"/>
                <a:gd name="T93" fmla="*/ 2147483646 h 7667"/>
                <a:gd name="T94" fmla="*/ 2147483646 w 2335"/>
                <a:gd name="T95" fmla="*/ 2147483646 h 7667"/>
                <a:gd name="T96" fmla="*/ 2147483646 w 2335"/>
                <a:gd name="T97" fmla="*/ 2147483646 h 7667"/>
                <a:gd name="T98" fmla="*/ 2147483646 w 2335"/>
                <a:gd name="T99" fmla="*/ 2147483646 h 7667"/>
                <a:gd name="T100" fmla="*/ 2147483646 w 2335"/>
                <a:gd name="T101" fmla="*/ 2147483646 h 7667"/>
                <a:gd name="T102" fmla="*/ 2147483646 w 2335"/>
                <a:gd name="T103" fmla="*/ 2147483646 h 7667"/>
                <a:gd name="T104" fmla="*/ 2147483646 w 2335"/>
                <a:gd name="T105" fmla="*/ 2147483646 h 7667"/>
                <a:gd name="T106" fmla="*/ 2147483646 w 2335"/>
                <a:gd name="T107" fmla="*/ 2147483646 h 7667"/>
                <a:gd name="T108" fmla="*/ 2147483646 w 2335"/>
                <a:gd name="T109" fmla="*/ 2147483646 h 7667"/>
                <a:gd name="T110" fmla="*/ 2147483646 w 2335"/>
                <a:gd name="T111" fmla="*/ 2147483646 h 7667"/>
                <a:gd name="T112" fmla="*/ 2147483646 w 2335"/>
                <a:gd name="T113" fmla="*/ 2147483646 h 7667"/>
                <a:gd name="T114" fmla="*/ 2147483646 w 2335"/>
                <a:gd name="T115" fmla="*/ 2147483646 h 7667"/>
                <a:gd name="T116" fmla="*/ 2147483646 w 2335"/>
                <a:gd name="T117" fmla="*/ 2147483646 h 7667"/>
                <a:gd name="T118" fmla="*/ 2147483646 w 2335"/>
                <a:gd name="T119" fmla="*/ 2147483646 h 76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335" h="7667">
                  <a:moveTo>
                    <a:pt x="2325" y="2751"/>
                  </a:moveTo>
                  <a:lnTo>
                    <a:pt x="2325" y="2751"/>
                  </a:lnTo>
                  <a:lnTo>
                    <a:pt x="2323" y="2734"/>
                  </a:lnTo>
                  <a:lnTo>
                    <a:pt x="2319" y="2716"/>
                  </a:lnTo>
                  <a:lnTo>
                    <a:pt x="2316" y="2693"/>
                  </a:lnTo>
                  <a:lnTo>
                    <a:pt x="2315" y="2668"/>
                  </a:lnTo>
                  <a:lnTo>
                    <a:pt x="2314" y="2642"/>
                  </a:lnTo>
                  <a:lnTo>
                    <a:pt x="2315" y="2617"/>
                  </a:lnTo>
                  <a:lnTo>
                    <a:pt x="2316" y="2606"/>
                  </a:lnTo>
                  <a:lnTo>
                    <a:pt x="2319" y="2595"/>
                  </a:lnTo>
                  <a:lnTo>
                    <a:pt x="2321" y="2570"/>
                  </a:lnTo>
                  <a:lnTo>
                    <a:pt x="2323" y="2543"/>
                  </a:lnTo>
                  <a:lnTo>
                    <a:pt x="2324" y="2511"/>
                  </a:lnTo>
                  <a:lnTo>
                    <a:pt x="2324" y="2477"/>
                  </a:lnTo>
                  <a:lnTo>
                    <a:pt x="2323" y="2459"/>
                  </a:lnTo>
                  <a:lnTo>
                    <a:pt x="2320" y="2444"/>
                  </a:lnTo>
                  <a:lnTo>
                    <a:pt x="2318" y="2428"/>
                  </a:lnTo>
                  <a:lnTo>
                    <a:pt x="2315" y="2414"/>
                  </a:lnTo>
                  <a:lnTo>
                    <a:pt x="2311" y="2402"/>
                  </a:lnTo>
                  <a:lnTo>
                    <a:pt x="2305" y="2392"/>
                  </a:lnTo>
                  <a:lnTo>
                    <a:pt x="2303" y="2385"/>
                  </a:lnTo>
                  <a:lnTo>
                    <a:pt x="2302" y="2376"/>
                  </a:lnTo>
                  <a:lnTo>
                    <a:pt x="2300" y="2366"/>
                  </a:lnTo>
                  <a:lnTo>
                    <a:pt x="2299" y="2354"/>
                  </a:lnTo>
                  <a:lnTo>
                    <a:pt x="2299" y="2339"/>
                  </a:lnTo>
                  <a:lnTo>
                    <a:pt x="2300" y="2325"/>
                  </a:lnTo>
                  <a:lnTo>
                    <a:pt x="2303" y="2309"/>
                  </a:lnTo>
                  <a:lnTo>
                    <a:pt x="2301" y="2261"/>
                  </a:lnTo>
                  <a:lnTo>
                    <a:pt x="2299" y="2211"/>
                  </a:lnTo>
                  <a:lnTo>
                    <a:pt x="2293" y="2152"/>
                  </a:lnTo>
                  <a:lnTo>
                    <a:pt x="2287" y="2091"/>
                  </a:lnTo>
                  <a:lnTo>
                    <a:pt x="2283" y="2061"/>
                  </a:lnTo>
                  <a:lnTo>
                    <a:pt x="2279" y="2032"/>
                  </a:lnTo>
                  <a:lnTo>
                    <a:pt x="2274" y="2005"/>
                  </a:lnTo>
                  <a:lnTo>
                    <a:pt x="2269" y="1982"/>
                  </a:lnTo>
                  <a:lnTo>
                    <a:pt x="2262" y="1962"/>
                  </a:lnTo>
                  <a:lnTo>
                    <a:pt x="2259" y="1955"/>
                  </a:lnTo>
                  <a:lnTo>
                    <a:pt x="2256" y="1948"/>
                  </a:lnTo>
                  <a:lnTo>
                    <a:pt x="2246" y="1869"/>
                  </a:lnTo>
                  <a:lnTo>
                    <a:pt x="2239" y="1807"/>
                  </a:lnTo>
                  <a:lnTo>
                    <a:pt x="2236" y="1782"/>
                  </a:lnTo>
                  <a:lnTo>
                    <a:pt x="2236" y="1764"/>
                  </a:lnTo>
                  <a:lnTo>
                    <a:pt x="2235" y="1748"/>
                  </a:lnTo>
                  <a:lnTo>
                    <a:pt x="2234" y="1729"/>
                  </a:lnTo>
                  <a:lnTo>
                    <a:pt x="2231" y="1707"/>
                  </a:lnTo>
                  <a:lnTo>
                    <a:pt x="2226" y="1683"/>
                  </a:lnTo>
                  <a:lnTo>
                    <a:pt x="2223" y="1671"/>
                  </a:lnTo>
                  <a:lnTo>
                    <a:pt x="2220" y="1659"/>
                  </a:lnTo>
                  <a:lnTo>
                    <a:pt x="2215" y="1647"/>
                  </a:lnTo>
                  <a:lnTo>
                    <a:pt x="2209" y="1637"/>
                  </a:lnTo>
                  <a:lnTo>
                    <a:pt x="2203" y="1627"/>
                  </a:lnTo>
                  <a:lnTo>
                    <a:pt x="2197" y="1619"/>
                  </a:lnTo>
                  <a:lnTo>
                    <a:pt x="2184" y="1600"/>
                  </a:lnTo>
                  <a:lnTo>
                    <a:pt x="2153" y="1560"/>
                  </a:lnTo>
                  <a:lnTo>
                    <a:pt x="2137" y="1536"/>
                  </a:lnTo>
                  <a:lnTo>
                    <a:pt x="2122" y="1513"/>
                  </a:lnTo>
                  <a:lnTo>
                    <a:pt x="2112" y="1495"/>
                  </a:lnTo>
                  <a:lnTo>
                    <a:pt x="2109" y="1486"/>
                  </a:lnTo>
                  <a:lnTo>
                    <a:pt x="2108" y="1480"/>
                  </a:lnTo>
                  <a:lnTo>
                    <a:pt x="2107" y="1475"/>
                  </a:lnTo>
                  <a:lnTo>
                    <a:pt x="2103" y="1460"/>
                  </a:lnTo>
                  <a:lnTo>
                    <a:pt x="2094" y="1438"/>
                  </a:lnTo>
                  <a:lnTo>
                    <a:pt x="2089" y="1424"/>
                  </a:lnTo>
                  <a:lnTo>
                    <a:pt x="2081" y="1409"/>
                  </a:lnTo>
                  <a:lnTo>
                    <a:pt x="2071" y="1392"/>
                  </a:lnTo>
                  <a:lnTo>
                    <a:pt x="2061" y="1375"/>
                  </a:lnTo>
                  <a:lnTo>
                    <a:pt x="2048" y="1358"/>
                  </a:lnTo>
                  <a:lnTo>
                    <a:pt x="2032" y="1339"/>
                  </a:lnTo>
                  <a:lnTo>
                    <a:pt x="2014" y="1320"/>
                  </a:lnTo>
                  <a:lnTo>
                    <a:pt x="1995" y="1302"/>
                  </a:lnTo>
                  <a:lnTo>
                    <a:pt x="1972" y="1284"/>
                  </a:lnTo>
                  <a:lnTo>
                    <a:pt x="1946" y="1265"/>
                  </a:lnTo>
                  <a:lnTo>
                    <a:pt x="1915" y="1248"/>
                  </a:lnTo>
                  <a:lnTo>
                    <a:pt x="1841" y="1209"/>
                  </a:lnTo>
                  <a:lnTo>
                    <a:pt x="1801" y="1189"/>
                  </a:lnTo>
                  <a:lnTo>
                    <a:pt x="1761" y="1171"/>
                  </a:lnTo>
                  <a:lnTo>
                    <a:pt x="1729" y="1157"/>
                  </a:lnTo>
                  <a:lnTo>
                    <a:pt x="1717" y="1153"/>
                  </a:lnTo>
                  <a:lnTo>
                    <a:pt x="1707" y="1151"/>
                  </a:lnTo>
                  <a:lnTo>
                    <a:pt x="1695" y="1145"/>
                  </a:lnTo>
                  <a:lnTo>
                    <a:pt x="1664" y="1131"/>
                  </a:lnTo>
                  <a:lnTo>
                    <a:pt x="1626" y="1111"/>
                  </a:lnTo>
                  <a:lnTo>
                    <a:pt x="1610" y="1100"/>
                  </a:lnTo>
                  <a:lnTo>
                    <a:pt x="1595" y="1090"/>
                  </a:lnTo>
                  <a:lnTo>
                    <a:pt x="1578" y="1078"/>
                  </a:lnTo>
                  <a:lnTo>
                    <a:pt x="1537" y="1050"/>
                  </a:lnTo>
                  <a:lnTo>
                    <a:pt x="1496" y="1022"/>
                  </a:lnTo>
                  <a:lnTo>
                    <a:pt x="1479" y="1012"/>
                  </a:lnTo>
                  <a:lnTo>
                    <a:pt x="1474" y="1010"/>
                  </a:lnTo>
                  <a:lnTo>
                    <a:pt x="1471" y="1009"/>
                  </a:lnTo>
                  <a:lnTo>
                    <a:pt x="1472" y="1002"/>
                  </a:lnTo>
                  <a:lnTo>
                    <a:pt x="1472" y="982"/>
                  </a:lnTo>
                  <a:lnTo>
                    <a:pt x="1472" y="968"/>
                  </a:lnTo>
                  <a:lnTo>
                    <a:pt x="1470" y="952"/>
                  </a:lnTo>
                  <a:lnTo>
                    <a:pt x="1467" y="935"/>
                  </a:lnTo>
                  <a:lnTo>
                    <a:pt x="1463" y="918"/>
                  </a:lnTo>
                  <a:lnTo>
                    <a:pt x="1456" y="898"/>
                  </a:lnTo>
                  <a:lnTo>
                    <a:pt x="1447" y="879"/>
                  </a:lnTo>
                  <a:lnTo>
                    <a:pt x="1442" y="870"/>
                  </a:lnTo>
                  <a:lnTo>
                    <a:pt x="1437" y="861"/>
                  </a:lnTo>
                  <a:lnTo>
                    <a:pt x="1429" y="851"/>
                  </a:lnTo>
                  <a:lnTo>
                    <a:pt x="1422" y="842"/>
                  </a:lnTo>
                  <a:lnTo>
                    <a:pt x="1414" y="833"/>
                  </a:lnTo>
                  <a:lnTo>
                    <a:pt x="1404" y="824"/>
                  </a:lnTo>
                  <a:lnTo>
                    <a:pt x="1395" y="816"/>
                  </a:lnTo>
                  <a:lnTo>
                    <a:pt x="1385" y="809"/>
                  </a:lnTo>
                  <a:lnTo>
                    <a:pt x="1372" y="802"/>
                  </a:lnTo>
                  <a:lnTo>
                    <a:pt x="1360" y="794"/>
                  </a:lnTo>
                  <a:lnTo>
                    <a:pt x="1346" y="788"/>
                  </a:lnTo>
                  <a:lnTo>
                    <a:pt x="1331" y="782"/>
                  </a:lnTo>
                  <a:lnTo>
                    <a:pt x="1338" y="773"/>
                  </a:lnTo>
                  <a:lnTo>
                    <a:pt x="1345" y="758"/>
                  </a:lnTo>
                  <a:lnTo>
                    <a:pt x="1353" y="739"/>
                  </a:lnTo>
                  <a:lnTo>
                    <a:pt x="1360" y="716"/>
                  </a:lnTo>
                  <a:lnTo>
                    <a:pt x="1361" y="712"/>
                  </a:lnTo>
                  <a:lnTo>
                    <a:pt x="1366" y="708"/>
                  </a:lnTo>
                  <a:lnTo>
                    <a:pt x="1370" y="702"/>
                  </a:lnTo>
                  <a:lnTo>
                    <a:pt x="1374" y="695"/>
                  </a:lnTo>
                  <a:lnTo>
                    <a:pt x="1379" y="687"/>
                  </a:lnTo>
                  <a:lnTo>
                    <a:pt x="1382" y="677"/>
                  </a:lnTo>
                  <a:lnTo>
                    <a:pt x="1385" y="667"/>
                  </a:lnTo>
                  <a:lnTo>
                    <a:pt x="1389" y="647"/>
                  </a:lnTo>
                  <a:lnTo>
                    <a:pt x="1391" y="627"/>
                  </a:lnTo>
                  <a:lnTo>
                    <a:pt x="1393" y="611"/>
                  </a:lnTo>
                  <a:lnTo>
                    <a:pt x="1394" y="595"/>
                  </a:lnTo>
                  <a:lnTo>
                    <a:pt x="1394" y="588"/>
                  </a:lnTo>
                  <a:lnTo>
                    <a:pt x="1392" y="582"/>
                  </a:lnTo>
                  <a:lnTo>
                    <a:pt x="1391" y="576"/>
                  </a:lnTo>
                  <a:lnTo>
                    <a:pt x="1389" y="570"/>
                  </a:lnTo>
                  <a:lnTo>
                    <a:pt x="1383" y="561"/>
                  </a:lnTo>
                  <a:lnTo>
                    <a:pt x="1376" y="555"/>
                  </a:lnTo>
                  <a:lnTo>
                    <a:pt x="1369" y="550"/>
                  </a:lnTo>
                  <a:lnTo>
                    <a:pt x="1364" y="546"/>
                  </a:lnTo>
                  <a:lnTo>
                    <a:pt x="1359" y="543"/>
                  </a:lnTo>
                  <a:lnTo>
                    <a:pt x="1360" y="532"/>
                  </a:lnTo>
                  <a:lnTo>
                    <a:pt x="1362" y="501"/>
                  </a:lnTo>
                  <a:lnTo>
                    <a:pt x="1365" y="456"/>
                  </a:lnTo>
                  <a:lnTo>
                    <a:pt x="1365" y="430"/>
                  </a:lnTo>
                  <a:lnTo>
                    <a:pt x="1365" y="402"/>
                  </a:lnTo>
                  <a:lnTo>
                    <a:pt x="1364" y="374"/>
                  </a:lnTo>
                  <a:lnTo>
                    <a:pt x="1362" y="346"/>
                  </a:lnTo>
                  <a:lnTo>
                    <a:pt x="1359" y="318"/>
                  </a:lnTo>
                  <a:lnTo>
                    <a:pt x="1355" y="292"/>
                  </a:lnTo>
                  <a:lnTo>
                    <a:pt x="1348" y="268"/>
                  </a:lnTo>
                  <a:lnTo>
                    <a:pt x="1344" y="257"/>
                  </a:lnTo>
                  <a:lnTo>
                    <a:pt x="1340" y="247"/>
                  </a:lnTo>
                  <a:lnTo>
                    <a:pt x="1335" y="237"/>
                  </a:lnTo>
                  <a:lnTo>
                    <a:pt x="1330" y="228"/>
                  </a:lnTo>
                  <a:lnTo>
                    <a:pt x="1324" y="221"/>
                  </a:lnTo>
                  <a:lnTo>
                    <a:pt x="1317" y="215"/>
                  </a:lnTo>
                  <a:lnTo>
                    <a:pt x="1317" y="198"/>
                  </a:lnTo>
                  <a:lnTo>
                    <a:pt x="1316" y="181"/>
                  </a:lnTo>
                  <a:lnTo>
                    <a:pt x="1314" y="163"/>
                  </a:lnTo>
                  <a:lnTo>
                    <a:pt x="1312" y="153"/>
                  </a:lnTo>
                  <a:lnTo>
                    <a:pt x="1309" y="144"/>
                  </a:lnTo>
                  <a:lnTo>
                    <a:pt x="1306" y="136"/>
                  </a:lnTo>
                  <a:lnTo>
                    <a:pt x="1302" y="127"/>
                  </a:lnTo>
                  <a:lnTo>
                    <a:pt x="1296" y="121"/>
                  </a:lnTo>
                  <a:lnTo>
                    <a:pt x="1289" y="116"/>
                  </a:lnTo>
                  <a:lnTo>
                    <a:pt x="1281" y="113"/>
                  </a:lnTo>
                  <a:lnTo>
                    <a:pt x="1272" y="113"/>
                  </a:lnTo>
                  <a:lnTo>
                    <a:pt x="1268" y="107"/>
                  </a:lnTo>
                  <a:lnTo>
                    <a:pt x="1261" y="97"/>
                  </a:lnTo>
                  <a:lnTo>
                    <a:pt x="1252" y="85"/>
                  </a:lnTo>
                  <a:lnTo>
                    <a:pt x="1246" y="78"/>
                  </a:lnTo>
                  <a:lnTo>
                    <a:pt x="1238" y="71"/>
                  </a:lnTo>
                  <a:lnTo>
                    <a:pt x="1231" y="65"/>
                  </a:lnTo>
                  <a:lnTo>
                    <a:pt x="1222" y="59"/>
                  </a:lnTo>
                  <a:lnTo>
                    <a:pt x="1211" y="53"/>
                  </a:lnTo>
                  <a:lnTo>
                    <a:pt x="1200" y="47"/>
                  </a:lnTo>
                  <a:lnTo>
                    <a:pt x="1187" y="43"/>
                  </a:lnTo>
                  <a:lnTo>
                    <a:pt x="1172" y="40"/>
                  </a:lnTo>
                  <a:lnTo>
                    <a:pt x="1157" y="38"/>
                  </a:lnTo>
                  <a:lnTo>
                    <a:pt x="1138" y="37"/>
                  </a:lnTo>
                  <a:lnTo>
                    <a:pt x="1126" y="33"/>
                  </a:lnTo>
                  <a:lnTo>
                    <a:pt x="1097" y="23"/>
                  </a:lnTo>
                  <a:lnTo>
                    <a:pt x="1079" y="17"/>
                  </a:lnTo>
                  <a:lnTo>
                    <a:pt x="1061" y="12"/>
                  </a:lnTo>
                  <a:lnTo>
                    <a:pt x="1043" y="10"/>
                  </a:lnTo>
                  <a:lnTo>
                    <a:pt x="1036" y="9"/>
                  </a:lnTo>
                  <a:lnTo>
                    <a:pt x="1029" y="9"/>
                  </a:lnTo>
                  <a:lnTo>
                    <a:pt x="1022" y="6"/>
                  </a:lnTo>
                  <a:lnTo>
                    <a:pt x="1012" y="3"/>
                  </a:lnTo>
                  <a:lnTo>
                    <a:pt x="1000" y="1"/>
                  </a:lnTo>
                  <a:lnTo>
                    <a:pt x="982" y="0"/>
                  </a:lnTo>
                  <a:lnTo>
                    <a:pt x="971" y="0"/>
                  </a:lnTo>
                  <a:lnTo>
                    <a:pt x="959" y="1"/>
                  </a:lnTo>
                  <a:lnTo>
                    <a:pt x="947" y="3"/>
                  </a:lnTo>
                  <a:lnTo>
                    <a:pt x="932" y="5"/>
                  </a:lnTo>
                  <a:lnTo>
                    <a:pt x="917" y="9"/>
                  </a:lnTo>
                  <a:lnTo>
                    <a:pt x="900" y="14"/>
                  </a:lnTo>
                  <a:lnTo>
                    <a:pt x="890" y="17"/>
                  </a:lnTo>
                  <a:lnTo>
                    <a:pt x="881" y="23"/>
                  </a:lnTo>
                  <a:lnTo>
                    <a:pt x="868" y="29"/>
                  </a:lnTo>
                  <a:lnTo>
                    <a:pt x="857" y="36"/>
                  </a:lnTo>
                  <a:lnTo>
                    <a:pt x="845" y="44"/>
                  </a:lnTo>
                  <a:lnTo>
                    <a:pt x="841" y="49"/>
                  </a:lnTo>
                  <a:lnTo>
                    <a:pt x="838" y="53"/>
                  </a:lnTo>
                  <a:lnTo>
                    <a:pt x="835" y="58"/>
                  </a:lnTo>
                  <a:lnTo>
                    <a:pt x="834" y="62"/>
                  </a:lnTo>
                  <a:lnTo>
                    <a:pt x="832" y="64"/>
                  </a:lnTo>
                  <a:lnTo>
                    <a:pt x="828" y="68"/>
                  </a:lnTo>
                  <a:lnTo>
                    <a:pt x="820" y="72"/>
                  </a:lnTo>
                  <a:lnTo>
                    <a:pt x="815" y="74"/>
                  </a:lnTo>
                  <a:lnTo>
                    <a:pt x="810" y="77"/>
                  </a:lnTo>
                  <a:lnTo>
                    <a:pt x="788" y="93"/>
                  </a:lnTo>
                  <a:lnTo>
                    <a:pt x="766" y="111"/>
                  </a:lnTo>
                  <a:lnTo>
                    <a:pt x="742" y="134"/>
                  </a:lnTo>
                  <a:lnTo>
                    <a:pt x="728" y="146"/>
                  </a:lnTo>
                  <a:lnTo>
                    <a:pt x="716" y="158"/>
                  </a:lnTo>
                  <a:lnTo>
                    <a:pt x="704" y="172"/>
                  </a:lnTo>
                  <a:lnTo>
                    <a:pt x="694" y="185"/>
                  </a:lnTo>
                  <a:lnTo>
                    <a:pt x="684" y="198"/>
                  </a:lnTo>
                  <a:lnTo>
                    <a:pt x="678" y="210"/>
                  </a:lnTo>
                  <a:lnTo>
                    <a:pt x="673" y="223"/>
                  </a:lnTo>
                  <a:lnTo>
                    <a:pt x="672" y="229"/>
                  </a:lnTo>
                  <a:lnTo>
                    <a:pt x="672" y="234"/>
                  </a:lnTo>
                  <a:lnTo>
                    <a:pt x="660" y="248"/>
                  </a:lnTo>
                  <a:lnTo>
                    <a:pt x="648" y="264"/>
                  </a:lnTo>
                  <a:lnTo>
                    <a:pt x="635" y="284"/>
                  </a:lnTo>
                  <a:lnTo>
                    <a:pt x="628" y="294"/>
                  </a:lnTo>
                  <a:lnTo>
                    <a:pt x="622" y="306"/>
                  </a:lnTo>
                  <a:lnTo>
                    <a:pt x="618" y="318"/>
                  </a:lnTo>
                  <a:lnTo>
                    <a:pt x="614" y="330"/>
                  </a:lnTo>
                  <a:lnTo>
                    <a:pt x="611" y="342"/>
                  </a:lnTo>
                  <a:lnTo>
                    <a:pt x="611" y="354"/>
                  </a:lnTo>
                  <a:lnTo>
                    <a:pt x="612" y="365"/>
                  </a:lnTo>
                  <a:lnTo>
                    <a:pt x="615" y="376"/>
                  </a:lnTo>
                  <a:lnTo>
                    <a:pt x="613" y="403"/>
                  </a:lnTo>
                  <a:lnTo>
                    <a:pt x="612" y="431"/>
                  </a:lnTo>
                  <a:lnTo>
                    <a:pt x="611" y="463"/>
                  </a:lnTo>
                  <a:lnTo>
                    <a:pt x="611" y="497"/>
                  </a:lnTo>
                  <a:lnTo>
                    <a:pt x="612" y="512"/>
                  </a:lnTo>
                  <a:lnTo>
                    <a:pt x="614" y="527"/>
                  </a:lnTo>
                  <a:lnTo>
                    <a:pt x="616" y="539"/>
                  </a:lnTo>
                  <a:lnTo>
                    <a:pt x="619" y="550"/>
                  </a:lnTo>
                  <a:lnTo>
                    <a:pt x="623" y="557"/>
                  </a:lnTo>
                  <a:lnTo>
                    <a:pt x="626" y="560"/>
                  </a:lnTo>
                  <a:lnTo>
                    <a:pt x="628" y="561"/>
                  </a:lnTo>
                  <a:lnTo>
                    <a:pt x="630" y="562"/>
                  </a:lnTo>
                  <a:lnTo>
                    <a:pt x="626" y="579"/>
                  </a:lnTo>
                  <a:lnTo>
                    <a:pt x="624" y="597"/>
                  </a:lnTo>
                  <a:lnTo>
                    <a:pt x="623" y="607"/>
                  </a:lnTo>
                  <a:lnTo>
                    <a:pt x="624" y="617"/>
                  </a:lnTo>
                  <a:lnTo>
                    <a:pt x="626" y="625"/>
                  </a:lnTo>
                  <a:lnTo>
                    <a:pt x="628" y="635"/>
                  </a:lnTo>
                  <a:lnTo>
                    <a:pt x="636" y="650"/>
                  </a:lnTo>
                  <a:lnTo>
                    <a:pt x="652" y="689"/>
                  </a:lnTo>
                  <a:lnTo>
                    <a:pt x="662" y="710"/>
                  </a:lnTo>
                  <a:lnTo>
                    <a:pt x="669" y="732"/>
                  </a:lnTo>
                  <a:lnTo>
                    <a:pt x="675" y="752"/>
                  </a:lnTo>
                  <a:lnTo>
                    <a:pt x="677" y="760"/>
                  </a:lnTo>
                  <a:lnTo>
                    <a:pt x="678" y="766"/>
                  </a:lnTo>
                  <a:lnTo>
                    <a:pt x="679" y="788"/>
                  </a:lnTo>
                  <a:lnTo>
                    <a:pt x="681" y="811"/>
                  </a:lnTo>
                  <a:lnTo>
                    <a:pt x="687" y="839"/>
                  </a:lnTo>
                  <a:lnTo>
                    <a:pt x="690" y="853"/>
                  </a:lnTo>
                  <a:lnTo>
                    <a:pt x="694" y="867"/>
                  </a:lnTo>
                  <a:lnTo>
                    <a:pt x="699" y="882"/>
                  </a:lnTo>
                  <a:lnTo>
                    <a:pt x="705" y="895"/>
                  </a:lnTo>
                  <a:lnTo>
                    <a:pt x="714" y="907"/>
                  </a:lnTo>
                  <a:lnTo>
                    <a:pt x="722" y="918"/>
                  </a:lnTo>
                  <a:lnTo>
                    <a:pt x="732" y="927"/>
                  </a:lnTo>
                  <a:lnTo>
                    <a:pt x="737" y="930"/>
                  </a:lnTo>
                  <a:lnTo>
                    <a:pt x="744" y="933"/>
                  </a:lnTo>
                  <a:lnTo>
                    <a:pt x="730" y="948"/>
                  </a:lnTo>
                  <a:lnTo>
                    <a:pt x="717" y="961"/>
                  </a:lnTo>
                  <a:lnTo>
                    <a:pt x="704" y="976"/>
                  </a:lnTo>
                  <a:lnTo>
                    <a:pt x="694" y="989"/>
                  </a:lnTo>
                  <a:lnTo>
                    <a:pt x="684" y="1003"/>
                  </a:lnTo>
                  <a:lnTo>
                    <a:pt x="677" y="1016"/>
                  </a:lnTo>
                  <a:lnTo>
                    <a:pt x="672" y="1029"/>
                  </a:lnTo>
                  <a:lnTo>
                    <a:pt x="671" y="1035"/>
                  </a:lnTo>
                  <a:lnTo>
                    <a:pt x="670" y="1040"/>
                  </a:lnTo>
                  <a:lnTo>
                    <a:pt x="604" y="1064"/>
                  </a:lnTo>
                  <a:lnTo>
                    <a:pt x="536" y="1089"/>
                  </a:lnTo>
                  <a:lnTo>
                    <a:pt x="457" y="1119"/>
                  </a:lnTo>
                  <a:lnTo>
                    <a:pt x="377" y="1151"/>
                  </a:lnTo>
                  <a:lnTo>
                    <a:pt x="341" y="1167"/>
                  </a:lnTo>
                  <a:lnTo>
                    <a:pt x="307" y="1182"/>
                  </a:lnTo>
                  <a:lnTo>
                    <a:pt x="279" y="1197"/>
                  </a:lnTo>
                  <a:lnTo>
                    <a:pt x="255" y="1209"/>
                  </a:lnTo>
                  <a:lnTo>
                    <a:pt x="247" y="1216"/>
                  </a:lnTo>
                  <a:lnTo>
                    <a:pt x="239" y="1221"/>
                  </a:lnTo>
                  <a:lnTo>
                    <a:pt x="235" y="1226"/>
                  </a:lnTo>
                  <a:lnTo>
                    <a:pt x="232" y="1230"/>
                  </a:lnTo>
                  <a:lnTo>
                    <a:pt x="225" y="1243"/>
                  </a:lnTo>
                  <a:lnTo>
                    <a:pt x="207" y="1273"/>
                  </a:lnTo>
                  <a:lnTo>
                    <a:pt x="187" y="1305"/>
                  </a:lnTo>
                  <a:lnTo>
                    <a:pt x="177" y="1318"/>
                  </a:lnTo>
                  <a:lnTo>
                    <a:pt x="169" y="1327"/>
                  </a:lnTo>
                  <a:lnTo>
                    <a:pt x="155" y="1369"/>
                  </a:lnTo>
                  <a:lnTo>
                    <a:pt x="141" y="1416"/>
                  </a:lnTo>
                  <a:lnTo>
                    <a:pt x="125" y="1473"/>
                  </a:lnTo>
                  <a:lnTo>
                    <a:pt x="109" y="1534"/>
                  </a:lnTo>
                  <a:lnTo>
                    <a:pt x="101" y="1566"/>
                  </a:lnTo>
                  <a:lnTo>
                    <a:pt x="95" y="1597"/>
                  </a:lnTo>
                  <a:lnTo>
                    <a:pt x="89" y="1627"/>
                  </a:lnTo>
                  <a:lnTo>
                    <a:pt x="85" y="1655"/>
                  </a:lnTo>
                  <a:lnTo>
                    <a:pt x="83" y="1682"/>
                  </a:lnTo>
                  <a:lnTo>
                    <a:pt x="82" y="1705"/>
                  </a:lnTo>
                  <a:lnTo>
                    <a:pt x="77" y="1773"/>
                  </a:lnTo>
                  <a:lnTo>
                    <a:pt x="62" y="1925"/>
                  </a:lnTo>
                  <a:lnTo>
                    <a:pt x="53" y="2010"/>
                  </a:lnTo>
                  <a:lnTo>
                    <a:pt x="43" y="2089"/>
                  </a:lnTo>
                  <a:lnTo>
                    <a:pt x="38" y="2123"/>
                  </a:lnTo>
                  <a:lnTo>
                    <a:pt x="34" y="2151"/>
                  </a:lnTo>
                  <a:lnTo>
                    <a:pt x="29" y="2174"/>
                  </a:lnTo>
                  <a:lnTo>
                    <a:pt x="25" y="2189"/>
                  </a:lnTo>
                  <a:lnTo>
                    <a:pt x="20" y="2222"/>
                  </a:lnTo>
                  <a:lnTo>
                    <a:pt x="13" y="2257"/>
                  </a:lnTo>
                  <a:lnTo>
                    <a:pt x="8" y="2299"/>
                  </a:lnTo>
                  <a:lnTo>
                    <a:pt x="3" y="2343"/>
                  </a:lnTo>
                  <a:lnTo>
                    <a:pt x="1" y="2365"/>
                  </a:lnTo>
                  <a:lnTo>
                    <a:pt x="0" y="2387"/>
                  </a:lnTo>
                  <a:lnTo>
                    <a:pt x="0" y="2406"/>
                  </a:lnTo>
                  <a:lnTo>
                    <a:pt x="1" y="2424"/>
                  </a:lnTo>
                  <a:lnTo>
                    <a:pt x="3" y="2440"/>
                  </a:lnTo>
                  <a:lnTo>
                    <a:pt x="6" y="2453"/>
                  </a:lnTo>
                  <a:lnTo>
                    <a:pt x="7" y="2457"/>
                  </a:lnTo>
                  <a:lnTo>
                    <a:pt x="11" y="2467"/>
                  </a:lnTo>
                  <a:lnTo>
                    <a:pt x="14" y="2477"/>
                  </a:lnTo>
                  <a:lnTo>
                    <a:pt x="16" y="2486"/>
                  </a:lnTo>
                  <a:lnTo>
                    <a:pt x="17" y="2497"/>
                  </a:lnTo>
                  <a:lnTo>
                    <a:pt x="20" y="2515"/>
                  </a:lnTo>
                  <a:lnTo>
                    <a:pt x="20" y="2533"/>
                  </a:lnTo>
                  <a:lnTo>
                    <a:pt x="21" y="2550"/>
                  </a:lnTo>
                  <a:lnTo>
                    <a:pt x="23" y="2565"/>
                  </a:lnTo>
                  <a:lnTo>
                    <a:pt x="24" y="2571"/>
                  </a:lnTo>
                  <a:lnTo>
                    <a:pt x="27" y="2579"/>
                  </a:lnTo>
                  <a:lnTo>
                    <a:pt x="30" y="2584"/>
                  </a:lnTo>
                  <a:lnTo>
                    <a:pt x="35" y="2589"/>
                  </a:lnTo>
                  <a:lnTo>
                    <a:pt x="39" y="2599"/>
                  </a:lnTo>
                  <a:lnTo>
                    <a:pt x="46" y="2623"/>
                  </a:lnTo>
                  <a:lnTo>
                    <a:pt x="51" y="2638"/>
                  </a:lnTo>
                  <a:lnTo>
                    <a:pt x="53" y="2650"/>
                  </a:lnTo>
                  <a:lnTo>
                    <a:pt x="53" y="2657"/>
                  </a:lnTo>
                  <a:lnTo>
                    <a:pt x="52" y="2662"/>
                  </a:lnTo>
                  <a:lnTo>
                    <a:pt x="51" y="2667"/>
                  </a:lnTo>
                  <a:lnTo>
                    <a:pt x="49" y="2670"/>
                  </a:lnTo>
                  <a:lnTo>
                    <a:pt x="46" y="2680"/>
                  </a:lnTo>
                  <a:lnTo>
                    <a:pt x="44" y="2692"/>
                  </a:lnTo>
                  <a:lnTo>
                    <a:pt x="42" y="2706"/>
                  </a:lnTo>
                  <a:lnTo>
                    <a:pt x="41" y="2722"/>
                  </a:lnTo>
                  <a:lnTo>
                    <a:pt x="41" y="2738"/>
                  </a:lnTo>
                  <a:lnTo>
                    <a:pt x="42" y="2746"/>
                  </a:lnTo>
                  <a:lnTo>
                    <a:pt x="43" y="2753"/>
                  </a:lnTo>
                  <a:lnTo>
                    <a:pt x="45" y="2760"/>
                  </a:lnTo>
                  <a:lnTo>
                    <a:pt x="49" y="2766"/>
                  </a:lnTo>
                  <a:lnTo>
                    <a:pt x="48" y="2776"/>
                  </a:lnTo>
                  <a:lnTo>
                    <a:pt x="45" y="2798"/>
                  </a:lnTo>
                  <a:lnTo>
                    <a:pt x="45" y="2812"/>
                  </a:lnTo>
                  <a:lnTo>
                    <a:pt x="45" y="2827"/>
                  </a:lnTo>
                  <a:lnTo>
                    <a:pt x="46" y="2841"/>
                  </a:lnTo>
                  <a:lnTo>
                    <a:pt x="48" y="2855"/>
                  </a:lnTo>
                  <a:lnTo>
                    <a:pt x="49" y="2860"/>
                  </a:lnTo>
                  <a:lnTo>
                    <a:pt x="50" y="2867"/>
                  </a:lnTo>
                  <a:lnTo>
                    <a:pt x="50" y="2880"/>
                  </a:lnTo>
                  <a:lnTo>
                    <a:pt x="48" y="2912"/>
                  </a:lnTo>
                  <a:lnTo>
                    <a:pt x="37" y="2995"/>
                  </a:lnTo>
                  <a:lnTo>
                    <a:pt x="33" y="3038"/>
                  </a:lnTo>
                  <a:lnTo>
                    <a:pt x="30" y="3077"/>
                  </a:lnTo>
                  <a:lnTo>
                    <a:pt x="30" y="3093"/>
                  </a:lnTo>
                  <a:lnTo>
                    <a:pt x="30" y="3108"/>
                  </a:lnTo>
                  <a:lnTo>
                    <a:pt x="32" y="3118"/>
                  </a:lnTo>
                  <a:lnTo>
                    <a:pt x="33" y="3122"/>
                  </a:lnTo>
                  <a:lnTo>
                    <a:pt x="35" y="3125"/>
                  </a:lnTo>
                  <a:lnTo>
                    <a:pt x="35" y="3133"/>
                  </a:lnTo>
                  <a:lnTo>
                    <a:pt x="36" y="3152"/>
                  </a:lnTo>
                  <a:lnTo>
                    <a:pt x="35" y="3164"/>
                  </a:lnTo>
                  <a:lnTo>
                    <a:pt x="34" y="3177"/>
                  </a:lnTo>
                  <a:lnTo>
                    <a:pt x="32" y="3190"/>
                  </a:lnTo>
                  <a:lnTo>
                    <a:pt x="29" y="3202"/>
                  </a:lnTo>
                  <a:lnTo>
                    <a:pt x="26" y="3260"/>
                  </a:lnTo>
                  <a:lnTo>
                    <a:pt x="24" y="3320"/>
                  </a:lnTo>
                  <a:lnTo>
                    <a:pt x="22" y="3391"/>
                  </a:lnTo>
                  <a:lnTo>
                    <a:pt x="22" y="3465"/>
                  </a:lnTo>
                  <a:lnTo>
                    <a:pt x="23" y="3501"/>
                  </a:lnTo>
                  <a:lnTo>
                    <a:pt x="24" y="3534"/>
                  </a:lnTo>
                  <a:lnTo>
                    <a:pt x="27" y="3563"/>
                  </a:lnTo>
                  <a:lnTo>
                    <a:pt x="30" y="3589"/>
                  </a:lnTo>
                  <a:lnTo>
                    <a:pt x="35" y="3610"/>
                  </a:lnTo>
                  <a:lnTo>
                    <a:pt x="37" y="3618"/>
                  </a:lnTo>
                  <a:lnTo>
                    <a:pt x="40" y="3624"/>
                  </a:lnTo>
                  <a:lnTo>
                    <a:pt x="48" y="3630"/>
                  </a:lnTo>
                  <a:lnTo>
                    <a:pt x="54" y="3635"/>
                  </a:lnTo>
                  <a:lnTo>
                    <a:pt x="61" y="3642"/>
                  </a:lnTo>
                  <a:lnTo>
                    <a:pt x="69" y="3651"/>
                  </a:lnTo>
                  <a:lnTo>
                    <a:pt x="76" y="3662"/>
                  </a:lnTo>
                  <a:lnTo>
                    <a:pt x="79" y="3668"/>
                  </a:lnTo>
                  <a:lnTo>
                    <a:pt x="81" y="3674"/>
                  </a:lnTo>
                  <a:lnTo>
                    <a:pt x="82" y="3680"/>
                  </a:lnTo>
                  <a:lnTo>
                    <a:pt x="82" y="3688"/>
                  </a:lnTo>
                  <a:lnTo>
                    <a:pt x="80" y="3707"/>
                  </a:lnTo>
                  <a:lnTo>
                    <a:pt x="75" y="3750"/>
                  </a:lnTo>
                  <a:lnTo>
                    <a:pt x="73" y="3773"/>
                  </a:lnTo>
                  <a:lnTo>
                    <a:pt x="73" y="3793"/>
                  </a:lnTo>
                  <a:lnTo>
                    <a:pt x="73" y="3802"/>
                  </a:lnTo>
                  <a:lnTo>
                    <a:pt x="76" y="3808"/>
                  </a:lnTo>
                  <a:lnTo>
                    <a:pt x="78" y="3812"/>
                  </a:lnTo>
                  <a:lnTo>
                    <a:pt x="79" y="3813"/>
                  </a:lnTo>
                  <a:lnTo>
                    <a:pt x="81" y="3814"/>
                  </a:lnTo>
                  <a:lnTo>
                    <a:pt x="91" y="3807"/>
                  </a:lnTo>
                  <a:lnTo>
                    <a:pt x="104" y="3799"/>
                  </a:lnTo>
                  <a:lnTo>
                    <a:pt x="118" y="3790"/>
                  </a:lnTo>
                  <a:lnTo>
                    <a:pt x="135" y="3783"/>
                  </a:lnTo>
                  <a:lnTo>
                    <a:pt x="151" y="3777"/>
                  </a:lnTo>
                  <a:lnTo>
                    <a:pt x="160" y="3775"/>
                  </a:lnTo>
                  <a:lnTo>
                    <a:pt x="167" y="3773"/>
                  </a:lnTo>
                  <a:lnTo>
                    <a:pt x="175" y="3773"/>
                  </a:lnTo>
                  <a:lnTo>
                    <a:pt x="181" y="3774"/>
                  </a:lnTo>
                  <a:lnTo>
                    <a:pt x="184" y="3775"/>
                  </a:lnTo>
                  <a:lnTo>
                    <a:pt x="190" y="3776"/>
                  </a:lnTo>
                  <a:lnTo>
                    <a:pt x="189" y="3805"/>
                  </a:lnTo>
                  <a:lnTo>
                    <a:pt x="189" y="3838"/>
                  </a:lnTo>
                  <a:lnTo>
                    <a:pt x="190" y="3855"/>
                  </a:lnTo>
                  <a:lnTo>
                    <a:pt x="192" y="3870"/>
                  </a:lnTo>
                  <a:lnTo>
                    <a:pt x="194" y="3884"/>
                  </a:lnTo>
                  <a:lnTo>
                    <a:pt x="198" y="3897"/>
                  </a:lnTo>
                  <a:lnTo>
                    <a:pt x="198" y="3906"/>
                  </a:lnTo>
                  <a:lnTo>
                    <a:pt x="194" y="3930"/>
                  </a:lnTo>
                  <a:lnTo>
                    <a:pt x="191" y="3950"/>
                  </a:lnTo>
                  <a:lnTo>
                    <a:pt x="186" y="3973"/>
                  </a:lnTo>
                  <a:lnTo>
                    <a:pt x="178" y="4000"/>
                  </a:lnTo>
                  <a:lnTo>
                    <a:pt x="169" y="4030"/>
                  </a:lnTo>
                  <a:lnTo>
                    <a:pt x="164" y="4065"/>
                  </a:lnTo>
                  <a:lnTo>
                    <a:pt x="159" y="4104"/>
                  </a:lnTo>
                  <a:lnTo>
                    <a:pt x="153" y="4148"/>
                  </a:lnTo>
                  <a:lnTo>
                    <a:pt x="149" y="4195"/>
                  </a:lnTo>
                  <a:lnTo>
                    <a:pt x="147" y="4241"/>
                  </a:lnTo>
                  <a:lnTo>
                    <a:pt x="147" y="4261"/>
                  </a:lnTo>
                  <a:lnTo>
                    <a:pt x="147" y="4280"/>
                  </a:lnTo>
                  <a:lnTo>
                    <a:pt x="149" y="4297"/>
                  </a:lnTo>
                  <a:lnTo>
                    <a:pt x="151" y="4309"/>
                  </a:lnTo>
                  <a:lnTo>
                    <a:pt x="137" y="4372"/>
                  </a:lnTo>
                  <a:lnTo>
                    <a:pt x="106" y="4514"/>
                  </a:lnTo>
                  <a:lnTo>
                    <a:pt x="89" y="4592"/>
                  </a:lnTo>
                  <a:lnTo>
                    <a:pt x="76" y="4664"/>
                  </a:lnTo>
                  <a:lnTo>
                    <a:pt x="70" y="4694"/>
                  </a:lnTo>
                  <a:lnTo>
                    <a:pt x="66" y="4720"/>
                  </a:lnTo>
                  <a:lnTo>
                    <a:pt x="64" y="4739"/>
                  </a:lnTo>
                  <a:lnTo>
                    <a:pt x="64" y="4750"/>
                  </a:lnTo>
                  <a:lnTo>
                    <a:pt x="65" y="4758"/>
                  </a:lnTo>
                  <a:lnTo>
                    <a:pt x="64" y="4767"/>
                  </a:lnTo>
                  <a:lnTo>
                    <a:pt x="63" y="4775"/>
                  </a:lnTo>
                  <a:lnTo>
                    <a:pt x="61" y="4784"/>
                  </a:lnTo>
                  <a:lnTo>
                    <a:pt x="56" y="4802"/>
                  </a:lnTo>
                  <a:lnTo>
                    <a:pt x="50" y="4819"/>
                  </a:lnTo>
                  <a:lnTo>
                    <a:pt x="36" y="4852"/>
                  </a:lnTo>
                  <a:lnTo>
                    <a:pt x="31" y="4863"/>
                  </a:lnTo>
                  <a:lnTo>
                    <a:pt x="30" y="4868"/>
                  </a:lnTo>
                  <a:lnTo>
                    <a:pt x="30" y="4872"/>
                  </a:lnTo>
                  <a:lnTo>
                    <a:pt x="27" y="4891"/>
                  </a:lnTo>
                  <a:lnTo>
                    <a:pt x="20" y="4943"/>
                  </a:lnTo>
                  <a:lnTo>
                    <a:pt x="12" y="5018"/>
                  </a:lnTo>
                  <a:lnTo>
                    <a:pt x="8" y="5060"/>
                  </a:lnTo>
                  <a:lnTo>
                    <a:pt x="6" y="5105"/>
                  </a:lnTo>
                  <a:lnTo>
                    <a:pt x="4" y="5150"/>
                  </a:lnTo>
                  <a:lnTo>
                    <a:pt x="3" y="5196"/>
                  </a:lnTo>
                  <a:lnTo>
                    <a:pt x="4" y="5240"/>
                  </a:lnTo>
                  <a:lnTo>
                    <a:pt x="6" y="5260"/>
                  </a:lnTo>
                  <a:lnTo>
                    <a:pt x="7" y="5281"/>
                  </a:lnTo>
                  <a:lnTo>
                    <a:pt x="10" y="5300"/>
                  </a:lnTo>
                  <a:lnTo>
                    <a:pt x="13" y="5318"/>
                  </a:lnTo>
                  <a:lnTo>
                    <a:pt x="16" y="5335"/>
                  </a:lnTo>
                  <a:lnTo>
                    <a:pt x="22" y="5351"/>
                  </a:lnTo>
                  <a:lnTo>
                    <a:pt x="27" y="5364"/>
                  </a:lnTo>
                  <a:lnTo>
                    <a:pt x="32" y="5375"/>
                  </a:lnTo>
                  <a:lnTo>
                    <a:pt x="39" y="5386"/>
                  </a:lnTo>
                  <a:lnTo>
                    <a:pt x="46" y="5394"/>
                  </a:lnTo>
                  <a:lnTo>
                    <a:pt x="52" y="5419"/>
                  </a:lnTo>
                  <a:lnTo>
                    <a:pt x="61" y="5478"/>
                  </a:lnTo>
                  <a:lnTo>
                    <a:pt x="65" y="5514"/>
                  </a:lnTo>
                  <a:lnTo>
                    <a:pt x="69" y="5551"/>
                  </a:lnTo>
                  <a:lnTo>
                    <a:pt x="71" y="5585"/>
                  </a:lnTo>
                  <a:lnTo>
                    <a:pt x="71" y="5601"/>
                  </a:lnTo>
                  <a:lnTo>
                    <a:pt x="70" y="5615"/>
                  </a:lnTo>
                  <a:lnTo>
                    <a:pt x="68" y="5669"/>
                  </a:lnTo>
                  <a:lnTo>
                    <a:pt x="67" y="5726"/>
                  </a:lnTo>
                  <a:lnTo>
                    <a:pt x="68" y="5794"/>
                  </a:lnTo>
                  <a:lnTo>
                    <a:pt x="69" y="5829"/>
                  </a:lnTo>
                  <a:lnTo>
                    <a:pt x="71" y="5865"/>
                  </a:lnTo>
                  <a:lnTo>
                    <a:pt x="73" y="5899"/>
                  </a:lnTo>
                  <a:lnTo>
                    <a:pt x="78" y="5934"/>
                  </a:lnTo>
                  <a:lnTo>
                    <a:pt x="83" y="5964"/>
                  </a:lnTo>
                  <a:lnTo>
                    <a:pt x="89" y="5992"/>
                  </a:lnTo>
                  <a:lnTo>
                    <a:pt x="92" y="6004"/>
                  </a:lnTo>
                  <a:lnTo>
                    <a:pt x="96" y="6015"/>
                  </a:lnTo>
                  <a:lnTo>
                    <a:pt x="100" y="6025"/>
                  </a:lnTo>
                  <a:lnTo>
                    <a:pt x="105" y="6033"/>
                  </a:lnTo>
                  <a:lnTo>
                    <a:pt x="107" y="6045"/>
                  </a:lnTo>
                  <a:lnTo>
                    <a:pt x="111" y="6075"/>
                  </a:lnTo>
                  <a:lnTo>
                    <a:pt x="115" y="6116"/>
                  </a:lnTo>
                  <a:lnTo>
                    <a:pt x="116" y="6138"/>
                  </a:lnTo>
                  <a:lnTo>
                    <a:pt x="117" y="6161"/>
                  </a:lnTo>
                  <a:lnTo>
                    <a:pt x="144" y="6274"/>
                  </a:lnTo>
                  <a:lnTo>
                    <a:pt x="173" y="6392"/>
                  </a:lnTo>
                  <a:lnTo>
                    <a:pt x="208" y="6529"/>
                  </a:lnTo>
                  <a:lnTo>
                    <a:pt x="228" y="6600"/>
                  </a:lnTo>
                  <a:lnTo>
                    <a:pt x="248" y="6669"/>
                  </a:lnTo>
                  <a:lnTo>
                    <a:pt x="266" y="6735"/>
                  </a:lnTo>
                  <a:lnTo>
                    <a:pt x="285" y="6797"/>
                  </a:lnTo>
                  <a:lnTo>
                    <a:pt x="304" y="6851"/>
                  </a:lnTo>
                  <a:lnTo>
                    <a:pt x="320" y="6896"/>
                  </a:lnTo>
                  <a:lnTo>
                    <a:pt x="329" y="6914"/>
                  </a:lnTo>
                  <a:lnTo>
                    <a:pt x="336" y="6929"/>
                  </a:lnTo>
                  <a:lnTo>
                    <a:pt x="342" y="6942"/>
                  </a:lnTo>
                  <a:lnTo>
                    <a:pt x="348" y="6950"/>
                  </a:lnTo>
                  <a:lnTo>
                    <a:pt x="342" y="6988"/>
                  </a:lnTo>
                  <a:lnTo>
                    <a:pt x="336" y="7027"/>
                  </a:lnTo>
                  <a:lnTo>
                    <a:pt x="330" y="7076"/>
                  </a:lnTo>
                  <a:lnTo>
                    <a:pt x="328" y="7102"/>
                  </a:lnTo>
                  <a:lnTo>
                    <a:pt x="326" y="7128"/>
                  </a:lnTo>
                  <a:lnTo>
                    <a:pt x="326" y="7154"/>
                  </a:lnTo>
                  <a:lnTo>
                    <a:pt x="326" y="7178"/>
                  </a:lnTo>
                  <a:lnTo>
                    <a:pt x="327" y="7202"/>
                  </a:lnTo>
                  <a:lnTo>
                    <a:pt x="329" y="7225"/>
                  </a:lnTo>
                  <a:lnTo>
                    <a:pt x="333" y="7244"/>
                  </a:lnTo>
                  <a:lnTo>
                    <a:pt x="336" y="7253"/>
                  </a:lnTo>
                  <a:lnTo>
                    <a:pt x="339" y="7260"/>
                  </a:lnTo>
                  <a:lnTo>
                    <a:pt x="309" y="7270"/>
                  </a:lnTo>
                  <a:lnTo>
                    <a:pt x="274" y="7281"/>
                  </a:lnTo>
                  <a:lnTo>
                    <a:pt x="255" y="7287"/>
                  </a:lnTo>
                  <a:lnTo>
                    <a:pt x="236" y="7295"/>
                  </a:lnTo>
                  <a:lnTo>
                    <a:pt x="219" y="7303"/>
                  </a:lnTo>
                  <a:lnTo>
                    <a:pt x="201" y="7312"/>
                  </a:lnTo>
                  <a:lnTo>
                    <a:pt x="183" y="7322"/>
                  </a:lnTo>
                  <a:lnTo>
                    <a:pt x="168" y="7332"/>
                  </a:lnTo>
                  <a:lnTo>
                    <a:pt x="153" y="7342"/>
                  </a:lnTo>
                  <a:lnTo>
                    <a:pt x="141" y="7355"/>
                  </a:lnTo>
                  <a:lnTo>
                    <a:pt x="131" y="7367"/>
                  </a:lnTo>
                  <a:lnTo>
                    <a:pt x="126" y="7373"/>
                  </a:lnTo>
                  <a:lnTo>
                    <a:pt x="123" y="7380"/>
                  </a:lnTo>
                  <a:lnTo>
                    <a:pt x="120" y="7387"/>
                  </a:lnTo>
                  <a:lnTo>
                    <a:pt x="118" y="7394"/>
                  </a:lnTo>
                  <a:lnTo>
                    <a:pt x="117" y="7400"/>
                  </a:lnTo>
                  <a:lnTo>
                    <a:pt x="117" y="7409"/>
                  </a:lnTo>
                  <a:lnTo>
                    <a:pt x="115" y="7414"/>
                  </a:lnTo>
                  <a:lnTo>
                    <a:pt x="114" y="7421"/>
                  </a:lnTo>
                  <a:lnTo>
                    <a:pt x="113" y="7431"/>
                  </a:lnTo>
                  <a:lnTo>
                    <a:pt x="113" y="7442"/>
                  </a:lnTo>
                  <a:lnTo>
                    <a:pt x="114" y="7454"/>
                  </a:lnTo>
                  <a:lnTo>
                    <a:pt x="117" y="7469"/>
                  </a:lnTo>
                  <a:lnTo>
                    <a:pt x="122" y="7483"/>
                  </a:lnTo>
                  <a:lnTo>
                    <a:pt x="132" y="7487"/>
                  </a:lnTo>
                  <a:lnTo>
                    <a:pt x="157" y="7495"/>
                  </a:lnTo>
                  <a:lnTo>
                    <a:pt x="177" y="7500"/>
                  </a:lnTo>
                  <a:lnTo>
                    <a:pt x="200" y="7505"/>
                  </a:lnTo>
                  <a:lnTo>
                    <a:pt x="227" y="7509"/>
                  </a:lnTo>
                  <a:lnTo>
                    <a:pt x="257" y="7514"/>
                  </a:lnTo>
                  <a:lnTo>
                    <a:pt x="290" y="7517"/>
                  </a:lnTo>
                  <a:lnTo>
                    <a:pt x="327" y="7518"/>
                  </a:lnTo>
                  <a:lnTo>
                    <a:pt x="366" y="7518"/>
                  </a:lnTo>
                  <a:lnTo>
                    <a:pt x="409" y="7516"/>
                  </a:lnTo>
                  <a:lnTo>
                    <a:pt x="454" y="7510"/>
                  </a:lnTo>
                  <a:lnTo>
                    <a:pt x="478" y="7507"/>
                  </a:lnTo>
                  <a:lnTo>
                    <a:pt x="502" y="7503"/>
                  </a:lnTo>
                  <a:lnTo>
                    <a:pt x="527" y="7498"/>
                  </a:lnTo>
                  <a:lnTo>
                    <a:pt x="552" y="7493"/>
                  </a:lnTo>
                  <a:lnTo>
                    <a:pt x="578" y="7486"/>
                  </a:lnTo>
                  <a:lnTo>
                    <a:pt x="605" y="7478"/>
                  </a:lnTo>
                  <a:lnTo>
                    <a:pt x="637" y="7465"/>
                  </a:lnTo>
                  <a:lnTo>
                    <a:pt x="713" y="7437"/>
                  </a:lnTo>
                  <a:lnTo>
                    <a:pt x="756" y="7422"/>
                  </a:lnTo>
                  <a:lnTo>
                    <a:pt x="798" y="7410"/>
                  </a:lnTo>
                  <a:lnTo>
                    <a:pt x="816" y="7405"/>
                  </a:lnTo>
                  <a:lnTo>
                    <a:pt x="834" y="7400"/>
                  </a:lnTo>
                  <a:lnTo>
                    <a:pt x="848" y="7397"/>
                  </a:lnTo>
                  <a:lnTo>
                    <a:pt x="860" y="7396"/>
                  </a:lnTo>
                  <a:lnTo>
                    <a:pt x="883" y="7395"/>
                  </a:lnTo>
                  <a:lnTo>
                    <a:pt x="905" y="7392"/>
                  </a:lnTo>
                  <a:lnTo>
                    <a:pt x="932" y="7387"/>
                  </a:lnTo>
                  <a:lnTo>
                    <a:pt x="946" y="7384"/>
                  </a:lnTo>
                  <a:lnTo>
                    <a:pt x="958" y="7380"/>
                  </a:lnTo>
                  <a:lnTo>
                    <a:pt x="971" y="7376"/>
                  </a:lnTo>
                  <a:lnTo>
                    <a:pt x="982" y="7369"/>
                  </a:lnTo>
                  <a:lnTo>
                    <a:pt x="992" y="7363"/>
                  </a:lnTo>
                  <a:lnTo>
                    <a:pt x="999" y="7356"/>
                  </a:lnTo>
                  <a:lnTo>
                    <a:pt x="1001" y="7352"/>
                  </a:lnTo>
                  <a:lnTo>
                    <a:pt x="1003" y="7348"/>
                  </a:lnTo>
                  <a:lnTo>
                    <a:pt x="1004" y="7343"/>
                  </a:lnTo>
                  <a:lnTo>
                    <a:pt x="1005" y="7338"/>
                  </a:lnTo>
                  <a:lnTo>
                    <a:pt x="999" y="7313"/>
                  </a:lnTo>
                  <a:lnTo>
                    <a:pt x="993" y="7289"/>
                  </a:lnTo>
                  <a:lnTo>
                    <a:pt x="985" y="7265"/>
                  </a:lnTo>
                  <a:lnTo>
                    <a:pt x="987" y="7264"/>
                  </a:lnTo>
                  <a:lnTo>
                    <a:pt x="986" y="7256"/>
                  </a:lnTo>
                  <a:lnTo>
                    <a:pt x="985" y="7248"/>
                  </a:lnTo>
                  <a:lnTo>
                    <a:pt x="983" y="7238"/>
                  </a:lnTo>
                  <a:lnTo>
                    <a:pt x="979" y="7224"/>
                  </a:lnTo>
                  <a:lnTo>
                    <a:pt x="973" y="7210"/>
                  </a:lnTo>
                  <a:lnTo>
                    <a:pt x="964" y="7193"/>
                  </a:lnTo>
                  <a:lnTo>
                    <a:pt x="952" y="7176"/>
                  </a:lnTo>
                  <a:lnTo>
                    <a:pt x="950" y="7171"/>
                  </a:lnTo>
                  <a:lnTo>
                    <a:pt x="944" y="7158"/>
                  </a:lnTo>
                  <a:lnTo>
                    <a:pt x="936" y="7136"/>
                  </a:lnTo>
                  <a:lnTo>
                    <a:pt x="927" y="7109"/>
                  </a:lnTo>
                  <a:lnTo>
                    <a:pt x="923" y="7093"/>
                  </a:lnTo>
                  <a:lnTo>
                    <a:pt x="920" y="7077"/>
                  </a:lnTo>
                  <a:lnTo>
                    <a:pt x="917" y="7059"/>
                  </a:lnTo>
                  <a:lnTo>
                    <a:pt x="916" y="7042"/>
                  </a:lnTo>
                  <a:lnTo>
                    <a:pt x="916" y="7023"/>
                  </a:lnTo>
                  <a:lnTo>
                    <a:pt x="916" y="7004"/>
                  </a:lnTo>
                  <a:lnTo>
                    <a:pt x="919" y="6985"/>
                  </a:lnTo>
                  <a:lnTo>
                    <a:pt x="923" y="6967"/>
                  </a:lnTo>
                  <a:lnTo>
                    <a:pt x="905" y="6824"/>
                  </a:lnTo>
                  <a:lnTo>
                    <a:pt x="885" y="6673"/>
                  </a:lnTo>
                  <a:lnTo>
                    <a:pt x="859" y="6499"/>
                  </a:lnTo>
                  <a:lnTo>
                    <a:pt x="844" y="6409"/>
                  </a:lnTo>
                  <a:lnTo>
                    <a:pt x="830" y="6321"/>
                  </a:lnTo>
                  <a:lnTo>
                    <a:pt x="814" y="6235"/>
                  </a:lnTo>
                  <a:lnTo>
                    <a:pt x="799" y="6157"/>
                  </a:lnTo>
                  <a:lnTo>
                    <a:pt x="783" y="6087"/>
                  </a:lnTo>
                  <a:lnTo>
                    <a:pt x="775" y="6056"/>
                  </a:lnTo>
                  <a:lnTo>
                    <a:pt x="767" y="6029"/>
                  </a:lnTo>
                  <a:lnTo>
                    <a:pt x="759" y="6005"/>
                  </a:lnTo>
                  <a:lnTo>
                    <a:pt x="752" y="5984"/>
                  </a:lnTo>
                  <a:lnTo>
                    <a:pt x="745" y="5969"/>
                  </a:lnTo>
                  <a:lnTo>
                    <a:pt x="737" y="5957"/>
                  </a:lnTo>
                  <a:lnTo>
                    <a:pt x="734" y="5932"/>
                  </a:lnTo>
                  <a:lnTo>
                    <a:pt x="730" y="5905"/>
                  </a:lnTo>
                  <a:lnTo>
                    <a:pt x="725" y="5872"/>
                  </a:lnTo>
                  <a:lnTo>
                    <a:pt x="718" y="5839"/>
                  </a:lnTo>
                  <a:lnTo>
                    <a:pt x="714" y="5823"/>
                  </a:lnTo>
                  <a:lnTo>
                    <a:pt x="708" y="5808"/>
                  </a:lnTo>
                  <a:lnTo>
                    <a:pt x="703" y="5795"/>
                  </a:lnTo>
                  <a:lnTo>
                    <a:pt x="698" y="5782"/>
                  </a:lnTo>
                  <a:lnTo>
                    <a:pt x="692" y="5773"/>
                  </a:lnTo>
                  <a:lnTo>
                    <a:pt x="686" y="5766"/>
                  </a:lnTo>
                  <a:lnTo>
                    <a:pt x="686" y="5747"/>
                  </a:lnTo>
                  <a:lnTo>
                    <a:pt x="686" y="5727"/>
                  </a:lnTo>
                  <a:lnTo>
                    <a:pt x="684" y="5704"/>
                  </a:lnTo>
                  <a:lnTo>
                    <a:pt x="681" y="5682"/>
                  </a:lnTo>
                  <a:lnTo>
                    <a:pt x="678" y="5670"/>
                  </a:lnTo>
                  <a:lnTo>
                    <a:pt x="675" y="5661"/>
                  </a:lnTo>
                  <a:lnTo>
                    <a:pt x="672" y="5652"/>
                  </a:lnTo>
                  <a:lnTo>
                    <a:pt x="668" y="5645"/>
                  </a:lnTo>
                  <a:lnTo>
                    <a:pt x="663" y="5640"/>
                  </a:lnTo>
                  <a:lnTo>
                    <a:pt x="660" y="5639"/>
                  </a:lnTo>
                  <a:lnTo>
                    <a:pt x="656" y="5638"/>
                  </a:lnTo>
                  <a:lnTo>
                    <a:pt x="659" y="5617"/>
                  </a:lnTo>
                  <a:lnTo>
                    <a:pt x="660" y="5595"/>
                  </a:lnTo>
                  <a:lnTo>
                    <a:pt x="661" y="5572"/>
                  </a:lnTo>
                  <a:lnTo>
                    <a:pt x="660" y="5547"/>
                  </a:lnTo>
                  <a:lnTo>
                    <a:pt x="659" y="5535"/>
                  </a:lnTo>
                  <a:lnTo>
                    <a:pt x="656" y="5526"/>
                  </a:lnTo>
                  <a:lnTo>
                    <a:pt x="653" y="5517"/>
                  </a:lnTo>
                  <a:lnTo>
                    <a:pt x="650" y="5510"/>
                  </a:lnTo>
                  <a:lnTo>
                    <a:pt x="647" y="5508"/>
                  </a:lnTo>
                  <a:lnTo>
                    <a:pt x="645" y="5506"/>
                  </a:lnTo>
                  <a:lnTo>
                    <a:pt x="642" y="5505"/>
                  </a:lnTo>
                  <a:lnTo>
                    <a:pt x="639" y="5504"/>
                  </a:lnTo>
                  <a:lnTo>
                    <a:pt x="636" y="5500"/>
                  </a:lnTo>
                  <a:lnTo>
                    <a:pt x="633" y="5494"/>
                  </a:lnTo>
                  <a:lnTo>
                    <a:pt x="631" y="5488"/>
                  </a:lnTo>
                  <a:lnTo>
                    <a:pt x="628" y="5479"/>
                  </a:lnTo>
                  <a:lnTo>
                    <a:pt x="630" y="5470"/>
                  </a:lnTo>
                  <a:lnTo>
                    <a:pt x="631" y="5466"/>
                  </a:lnTo>
                  <a:lnTo>
                    <a:pt x="633" y="5462"/>
                  </a:lnTo>
                  <a:lnTo>
                    <a:pt x="636" y="5456"/>
                  </a:lnTo>
                  <a:lnTo>
                    <a:pt x="639" y="5452"/>
                  </a:lnTo>
                  <a:lnTo>
                    <a:pt x="648" y="5431"/>
                  </a:lnTo>
                  <a:lnTo>
                    <a:pt x="656" y="5410"/>
                  </a:lnTo>
                  <a:lnTo>
                    <a:pt x="666" y="5383"/>
                  </a:lnTo>
                  <a:lnTo>
                    <a:pt x="674" y="5354"/>
                  </a:lnTo>
                  <a:lnTo>
                    <a:pt x="678" y="5339"/>
                  </a:lnTo>
                  <a:lnTo>
                    <a:pt x="680" y="5325"/>
                  </a:lnTo>
                  <a:lnTo>
                    <a:pt x="682" y="5311"/>
                  </a:lnTo>
                  <a:lnTo>
                    <a:pt x="682" y="5299"/>
                  </a:lnTo>
                  <a:lnTo>
                    <a:pt x="682" y="5287"/>
                  </a:lnTo>
                  <a:lnTo>
                    <a:pt x="679" y="5278"/>
                  </a:lnTo>
                  <a:lnTo>
                    <a:pt x="701" y="5215"/>
                  </a:lnTo>
                  <a:lnTo>
                    <a:pt x="722" y="5148"/>
                  </a:lnTo>
                  <a:lnTo>
                    <a:pt x="745" y="5069"/>
                  </a:lnTo>
                  <a:lnTo>
                    <a:pt x="756" y="5028"/>
                  </a:lnTo>
                  <a:lnTo>
                    <a:pt x="766" y="4988"/>
                  </a:lnTo>
                  <a:lnTo>
                    <a:pt x="776" y="4948"/>
                  </a:lnTo>
                  <a:lnTo>
                    <a:pt x="782" y="4911"/>
                  </a:lnTo>
                  <a:lnTo>
                    <a:pt x="787" y="4878"/>
                  </a:lnTo>
                  <a:lnTo>
                    <a:pt x="789" y="4862"/>
                  </a:lnTo>
                  <a:lnTo>
                    <a:pt x="789" y="4848"/>
                  </a:lnTo>
                  <a:lnTo>
                    <a:pt x="789" y="4836"/>
                  </a:lnTo>
                  <a:lnTo>
                    <a:pt x="788" y="4825"/>
                  </a:lnTo>
                  <a:lnTo>
                    <a:pt x="787" y="4815"/>
                  </a:lnTo>
                  <a:lnTo>
                    <a:pt x="784" y="4808"/>
                  </a:lnTo>
                  <a:lnTo>
                    <a:pt x="820" y="4781"/>
                  </a:lnTo>
                  <a:lnTo>
                    <a:pt x="858" y="4751"/>
                  </a:lnTo>
                  <a:lnTo>
                    <a:pt x="901" y="4716"/>
                  </a:lnTo>
                  <a:lnTo>
                    <a:pt x="923" y="4696"/>
                  </a:lnTo>
                  <a:lnTo>
                    <a:pt x="944" y="4676"/>
                  </a:lnTo>
                  <a:lnTo>
                    <a:pt x="965" y="4657"/>
                  </a:lnTo>
                  <a:lnTo>
                    <a:pt x="982" y="4637"/>
                  </a:lnTo>
                  <a:lnTo>
                    <a:pt x="998" y="4618"/>
                  </a:lnTo>
                  <a:lnTo>
                    <a:pt x="1010" y="4601"/>
                  </a:lnTo>
                  <a:lnTo>
                    <a:pt x="1014" y="4592"/>
                  </a:lnTo>
                  <a:lnTo>
                    <a:pt x="1019" y="4584"/>
                  </a:lnTo>
                  <a:lnTo>
                    <a:pt x="1021" y="4577"/>
                  </a:lnTo>
                  <a:lnTo>
                    <a:pt x="1022" y="4570"/>
                  </a:lnTo>
                  <a:lnTo>
                    <a:pt x="1032" y="4591"/>
                  </a:lnTo>
                  <a:lnTo>
                    <a:pt x="1057" y="4649"/>
                  </a:lnTo>
                  <a:lnTo>
                    <a:pt x="1075" y="4691"/>
                  </a:lnTo>
                  <a:lnTo>
                    <a:pt x="1093" y="4740"/>
                  </a:lnTo>
                  <a:lnTo>
                    <a:pt x="1114" y="4795"/>
                  </a:lnTo>
                  <a:lnTo>
                    <a:pt x="1136" y="4857"/>
                  </a:lnTo>
                  <a:lnTo>
                    <a:pt x="1157" y="4924"/>
                  </a:lnTo>
                  <a:lnTo>
                    <a:pt x="1177" y="4996"/>
                  </a:lnTo>
                  <a:lnTo>
                    <a:pt x="1187" y="5033"/>
                  </a:lnTo>
                  <a:lnTo>
                    <a:pt x="1196" y="5072"/>
                  </a:lnTo>
                  <a:lnTo>
                    <a:pt x="1205" y="5111"/>
                  </a:lnTo>
                  <a:lnTo>
                    <a:pt x="1214" y="5150"/>
                  </a:lnTo>
                  <a:lnTo>
                    <a:pt x="1221" y="5191"/>
                  </a:lnTo>
                  <a:lnTo>
                    <a:pt x="1228" y="5232"/>
                  </a:lnTo>
                  <a:lnTo>
                    <a:pt x="1233" y="5274"/>
                  </a:lnTo>
                  <a:lnTo>
                    <a:pt x="1238" y="5316"/>
                  </a:lnTo>
                  <a:lnTo>
                    <a:pt x="1243" y="5359"/>
                  </a:lnTo>
                  <a:lnTo>
                    <a:pt x="1246" y="5401"/>
                  </a:lnTo>
                  <a:lnTo>
                    <a:pt x="1248" y="5444"/>
                  </a:lnTo>
                  <a:lnTo>
                    <a:pt x="1249" y="5488"/>
                  </a:lnTo>
                  <a:lnTo>
                    <a:pt x="1247" y="5490"/>
                  </a:lnTo>
                  <a:lnTo>
                    <a:pt x="1242" y="5498"/>
                  </a:lnTo>
                  <a:lnTo>
                    <a:pt x="1234" y="5512"/>
                  </a:lnTo>
                  <a:lnTo>
                    <a:pt x="1231" y="5522"/>
                  </a:lnTo>
                  <a:lnTo>
                    <a:pt x="1229" y="5533"/>
                  </a:lnTo>
                  <a:lnTo>
                    <a:pt x="1227" y="5546"/>
                  </a:lnTo>
                  <a:lnTo>
                    <a:pt x="1225" y="5559"/>
                  </a:lnTo>
                  <a:lnTo>
                    <a:pt x="1225" y="5575"/>
                  </a:lnTo>
                  <a:lnTo>
                    <a:pt x="1226" y="5592"/>
                  </a:lnTo>
                  <a:lnTo>
                    <a:pt x="1229" y="5611"/>
                  </a:lnTo>
                  <a:lnTo>
                    <a:pt x="1233" y="5632"/>
                  </a:lnTo>
                  <a:lnTo>
                    <a:pt x="1239" y="5655"/>
                  </a:lnTo>
                  <a:lnTo>
                    <a:pt x="1249" y="5678"/>
                  </a:lnTo>
                  <a:lnTo>
                    <a:pt x="1259" y="5758"/>
                  </a:lnTo>
                  <a:lnTo>
                    <a:pt x="1270" y="5841"/>
                  </a:lnTo>
                  <a:lnTo>
                    <a:pt x="1280" y="5939"/>
                  </a:lnTo>
                  <a:lnTo>
                    <a:pt x="1290" y="6041"/>
                  </a:lnTo>
                  <a:lnTo>
                    <a:pt x="1294" y="6090"/>
                  </a:lnTo>
                  <a:lnTo>
                    <a:pt x="1298" y="6137"/>
                  </a:lnTo>
                  <a:lnTo>
                    <a:pt x="1300" y="6178"/>
                  </a:lnTo>
                  <a:lnTo>
                    <a:pt x="1300" y="6215"/>
                  </a:lnTo>
                  <a:lnTo>
                    <a:pt x="1299" y="6244"/>
                  </a:lnTo>
                  <a:lnTo>
                    <a:pt x="1297" y="6255"/>
                  </a:lnTo>
                  <a:lnTo>
                    <a:pt x="1294" y="6265"/>
                  </a:lnTo>
                  <a:lnTo>
                    <a:pt x="1289" y="6300"/>
                  </a:lnTo>
                  <a:lnTo>
                    <a:pt x="1276" y="6394"/>
                  </a:lnTo>
                  <a:lnTo>
                    <a:pt x="1257" y="6529"/>
                  </a:lnTo>
                  <a:lnTo>
                    <a:pt x="1248" y="6607"/>
                  </a:lnTo>
                  <a:lnTo>
                    <a:pt x="1237" y="6688"/>
                  </a:lnTo>
                  <a:lnTo>
                    <a:pt x="1228" y="6771"/>
                  </a:lnTo>
                  <a:lnTo>
                    <a:pt x="1221" y="6853"/>
                  </a:lnTo>
                  <a:lnTo>
                    <a:pt x="1214" y="6933"/>
                  </a:lnTo>
                  <a:lnTo>
                    <a:pt x="1209" y="7007"/>
                  </a:lnTo>
                  <a:lnTo>
                    <a:pt x="1207" y="7074"/>
                  </a:lnTo>
                  <a:lnTo>
                    <a:pt x="1207" y="7105"/>
                  </a:lnTo>
                  <a:lnTo>
                    <a:pt x="1207" y="7132"/>
                  </a:lnTo>
                  <a:lnTo>
                    <a:pt x="1209" y="7157"/>
                  </a:lnTo>
                  <a:lnTo>
                    <a:pt x="1211" y="7178"/>
                  </a:lnTo>
                  <a:lnTo>
                    <a:pt x="1215" y="7196"/>
                  </a:lnTo>
                  <a:lnTo>
                    <a:pt x="1220" y="7211"/>
                  </a:lnTo>
                  <a:lnTo>
                    <a:pt x="1224" y="7220"/>
                  </a:lnTo>
                  <a:lnTo>
                    <a:pt x="1228" y="7232"/>
                  </a:lnTo>
                  <a:lnTo>
                    <a:pt x="1232" y="7248"/>
                  </a:lnTo>
                  <a:lnTo>
                    <a:pt x="1236" y="7268"/>
                  </a:lnTo>
                  <a:lnTo>
                    <a:pt x="1239" y="7292"/>
                  </a:lnTo>
                  <a:lnTo>
                    <a:pt x="1239" y="7305"/>
                  </a:lnTo>
                  <a:lnTo>
                    <a:pt x="1239" y="7320"/>
                  </a:lnTo>
                  <a:lnTo>
                    <a:pt x="1238" y="7334"/>
                  </a:lnTo>
                  <a:lnTo>
                    <a:pt x="1236" y="7351"/>
                  </a:lnTo>
                  <a:lnTo>
                    <a:pt x="1236" y="7386"/>
                  </a:lnTo>
                  <a:lnTo>
                    <a:pt x="1223" y="7392"/>
                  </a:lnTo>
                  <a:lnTo>
                    <a:pt x="1206" y="7399"/>
                  </a:lnTo>
                  <a:lnTo>
                    <a:pt x="1190" y="7410"/>
                  </a:lnTo>
                  <a:lnTo>
                    <a:pt x="1182" y="7416"/>
                  </a:lnTo>
                  <a:lnTo>
                    <a:pt x="1174" y="7423"/>
                  </a:lnTo>
                  <a:lnTo>
                    <a:pt x="1167" y="7431"/>
                  </a:lnTo>
                  <a:lnTo>
                    <a:pt x="1160" y="7439"/>
                  </a:lnTo>
                  <a:lnTo>
                    <a:pt x="1154" y="7448"/>
                  </a:lnTo>
                  <a:lnTo>
                    <a:pt x="1148" y="7459"/>
                  </a:lnTo>
                  <a:lnTo>
                    <a:pt x="1144" y="7469"/>
                  </a:lnTo>
                  <a:lnTo>
                    <a:pt x="1141" y="7480"/>
                  </a:lnTo>
                  <a:lnTo>
                    <a:pt x="1139" y="7494"/>
                  </a:lnTo>
                  <a:lnTo>
                    <a:pt x="1138" y="7507"/>
                  </a:lnTo>
                  <a:lnTo>
                    <a:pt x="1133" y="7565"/>
                  </a:lnTo>
                  <a:lnTo>
                    <a:pt x="1135" y="7566"/>
                  </a:lnTo>
                  <a:lnTo>
                    <a:pt x="1142" y="7572"/>
                  </a:lnTo>
                  <a:lnTo>
                    <a:pt x="1154" y="7580"/>
                  </a:lnTo>
                  <a:lnTo>
                    <a:pt x="1174" y="7588"/>
                  </a:lnTo>
                  <a:lnTo>
                    <a:pt x="1186" y="7592"/>
                  </a:lnTo>
                  <a:lnTo>
                    <a:pt x="1199" y="7597"/>
                  </a:lnTo>
                  <a:lnTo>
                    <a:pt x="1216" y="7600"/>
                  </a:lnTo>
                  <a:lnTo>
                    <a:pt x="1233" y="7604"/>
                  </a:lnTo>
                  <a:lnTo>
                    <a:pt x="1252" y="7607"/>
                  </a:lnTo>
                  <a:lnTo>
                    <a:pt x="1274" y="7609"/>
                  </a:lnTo>
                  <a:lnTo>
                    <a:pt x="1298" y="7610"/>
                  </a:lnTo>
                  <a:lnTo>
                    <a:pt x="1324" y="7611"/>
                  </a:lnTo>
                  <a:lnTo>
                    <a:pt x="1340" y="7612"/>
                  </a:lnTo>
                  <a:lnTo>
                    <a:pt x="1379" y="7617"/>
                  </a:lnTo>
                  <a:lnTo>
                    <a:pt x="1401" y="7620"/>
                  </a:lnTo>
                  <a:lnTo>
                    <a:pt x="1424" y="7626"/>
                  </a:lnTo>
                  <a:lnTo>
                    <a:pt x="1446" y="7633"/>
                  </a:lnTo>
                  <a:lnTo>
                    <a:pt x="1455" y="7636"/>
                  </a:lnTo>
                  <a:lnTo>
                    <a:pt x="1464" y="7640"/>
                  </a:lnTo>
                  <a:lnTo>
                    <a:pt x="1472" y="7642"/>
                  </a:lnTo>
                  <a:lnTo>
                    <a:pt x="1496" y="7648"/>
                  </a:lnTo>
                  <a:lnTo>
                    <a:pt x="1532" y="7655"/>
                  </a:lnTo>
                  <a:lnTo>
                    <a:pt x="1554" y="7659"/>
                  </a:lnTo>
                  <a:lnTo>
                    <a:pt x="1579" y="7662"/>
                  </a:lnTo>
                  <a:lnTo>
                    <a:pt x="1605" y="7664"/>
                  </a:lnTo>
                  <a:lnTo>
                    <a:pt x="1633" y="7666"/>
                  </a:lnTo>
                  <a:lnTo>
                    <a:pt x="1662" y="7667"/>
                  </a:lnTo>
                  <a:lnTo>
                    <a:pt x="1691" y="7667"/>
                  </a:lnTo>
                  <a:lnTo>
                    <a:pt x="1721" y="7666"/>
                  </a:lnTo>
                  <a:lnTo>
                    <a:pt x="1752" y="7663"/>
                  </a:lnTo>
                  <a:lnTo>
                    <a:pt x="1782" y="7659"/>
                  </a:lnTo>
                  <a:lnTo>
                    <a:pt x="1811" y="7651"/>
                  </a:lnTo>
                  <a:lnTo>
                    <a:pt x="1806" y="7548"/>
                  </a:lnTo>
                  <a:lnTo>
                    <a:pt x="1835" y="7536"/>
                  </a:lnTo>
                  <a:lnTo>
                    <a:pt x="1838" y="7518"/>
                  </a:lnTo>
                  <a:lnTo>
                    <a:pt x="1845" y="7467"/>
                  </a:lnTo>
                  <a:lnTo>
                    <a:pt x="1855" y="7391"/>
                  </a:lnTo>
                  <a:lnTo>
                    <a:pt x="1859" y="7347"/>
                  </a:lnTo>
                  <a:lnTo>
                    <a:pt x="1864" y="7299"/>
                  </a:lnTo>
                  <a:lnTo>
                    <a:pt x="1868" y="7248"/>
                  </a:lnTo>
                  <a:lnTo>
                    <a:pt x="1871" y="7197"/>
                  </a:lnTo>
                  <a:lnTo>
                    <a:pt x="1873" y="7144"/>
                  </a:lnTo>
                  <a:lnTo>
                    <a:pt x="1873" y="7092"/>
                  </a:lnTo>
                  <a:lnTo>
                    <a:pt x="1873" y="7043"/>
                  </a:lnTo>
                  <a:lnTo>
                    <a:pt x="1870" y="6995"/>
                  </a:lnTo>
                  <a:lnTo>
                    <a:pt x="1868" y="6972"/>
                  </a:lnTo>
                  <a:lnTo>
                    <a:pt x="1865" y="6949"/>
                  </a:lnTo>
                  <a:lnTo>
                    <a:pt x="1862" y="6928"/>
                  </a:lnTo>
                  <a:lnTo>
                    <a:pt x="1858" y="6909"/>
                  </a:lnTo>
                  <a:lnTo>
                    <a:pt x="1854" y="6889"/>
                  </a:lnTo>
                  <a:lnTo>
                    <a:pt x="1851" y="6868"/>
                  </a:lnTo>
                  <a:lnTo>
                    <a:pt x="1844" y="6824"/>
                  </a:lnTo>
                  <a:lnTo>
                    <a:pt x="1839" y="6774"/>
                  </a:lnTo>
                  <a:lnTo>
                    <a:pt x="1836" y="6722"/>
                  </a:lnTo>
                  <a:lnTo>
                    <a:pt x="1834" y="6668"/>
                  </a:lnTo>
                  <a:lnTo>
                    <a:pt x="1832" y="6613"/>
                  </a:lnTo>
                  <a:lnTo>
                    <a:pt x="1832" y="6557"/>
                  </a:lnTo>
                  <a:lnTo>
                    <a:pt x="1833" y="6502"/>
                  </a:lnTo>
                  <a:lnTo>
                    <a:pt x="1835" y="6396"/>
                  </a:lnTo>
                  <a:lnTo>
                    <a:pt x="1839" y="6303"/>
                  </a:lnTo>
                  <a:lnTo>
                    <a:pt x="1843" y="6227"/>
                  </a:lnTo>
                  <a:lnTo>
                    <a:pt x="1846" y="6177"/>
                  </a:lnTo>
                  <a:lnTo>
                    <a:pt x="1849" y="6142"/>
                  </a:lnTo>
                  <a:lnTo>
                    <a:pt x="1854" y="6105"/>
                  </a:lnTo>
                  <a:lnTo>
                    <a:pt x="1858" y="6065"/>
                  </a:lnTo>
                  <a:lnTo>
                    <a:pt x="1861" y="6024"/>
                  </a:lnTo>
                  <a:lnTo>
                    <a:pt x="1862" y="6002"/>
                  </a:lnTo>
                  <a:lnTo>
                    <a:pt x="1862" y="5980"/>
                  </a:lnTo>
                  <a:lnTo>
                    <a:pt x="1861" y="5957"/>
                  </a:lnTo>
                  <a:lnTo>
                    <a:pt x="1859" y="5935"/>
                  </a:lnTo>
                  <a:lnTo>
                    <a:pt x="1857" y="5911"/>
                  </a:lnTo>
                  <a:lnTo>
                    <a:pt x="1853" y="5886"/>
                  </a:lnTo>
                  <a:lnTo>
                    <a:pt x="1847" y="5861"/>
                  </a:lnTo>
                  <a:lnTo>
                    <a:pt x="1840" y="5835"/>
                  </a:lnTo>
                  <a:lnTo>
                    <a:pt x="1834" y="5809"/>
                  </a:lnTo>
                  <a:lnTo>
                    <a:pt x="1829" y="5783"/>
                  </a:lnTo>
                  <a:lnTo>
                    <a:pt x="1825" y="5757"/>
                  </a:lnTo>
                  <a:lnTo>
                    <a:pt x="1821" y="5731"/>
                  </a:lnTo>
                  <a:lnTo>
                    <a:pt x="1819" y="5706"/>
                  </a:lnTo>
                  <a:lnTo>
                    <a:pt x="1819" y="5683"/>
                  </a:lnTo>
                  <a:lnTo>
                    <a:pt x="1818" y="5659"/>
                  </a:lnTo>
                  <a:lnTo>
                    <a:pt x="1819" y="5636"/>
                  </a:lnTo>
                  <a:lnTo>
                    <a:pt x="1821" y="5594"/>
                  </a:lnTo>
                  <a:lnTo>
                    <a:pt x="1825" y="5559"/>
                  </a:lnTo>
                  <a:lnTo>
                    <a:pt x="1828" y="5530"/>
                  </a:lnTo>
                  <a:lnTo>
                    <a:pt x="1829" y="5510"/>
                  </a:lnTo>
                  <a:lnTo>
                    <a:pt x="1831" y="5447"/>
                  </a:lnTo>
                  <a:lnTo>
                    <a:pt x="1832" y="5380"/>
                  </a:lnTo>
                  <a:lnTo>
                    <a:pt x="1832" y="5300"/>
                  </a:lnTo>
                  <a:lnTo>
                    <a:pt x="1831" y="5256"/>
                  </a:lnTo>
                  <a:lnTo>
                    <a:pt x="1830" y="5214"/>
                  </a:lnTo>
                  <a:lnTo>
                    <a:pt x="1827" y="5171"/>
                  </a:lnTo>
                  <a:lnTo>
                    <a:pt x="1824" y="5131"/>
                  </a:lnTo>
                  <a:lnTo>
                    <a:pt x="1819" y="5093"/>
                  </a:lnTo>
                  <a:lnTo>
                    <a:pt x="1814" y="5059"/>
                  </a:lnTo>
                  <a:lnTo>
                    <a:pt x="1808" y="5029"/>
                  </a:lnTo>
                  <a:lnTo>
                    <a:pt x="1804" y="5017"/>
                  </a:lnTo>
                  <a:lnTo>
                    <a:pt x="1800" y="5005"/>
                  </a:lnTo>
                  <a:lnTo>
                    <a:pt x="1804" y="4962"/>
                  </a:lnTo>
                  <a:lnTo>
                    <a:pt x="1813" y="4860"/>
                  </a:lnTo>
                  <a:lnTo>
                    <a:pt x="1818" y="4804"/>
                  </a:lnTo>
                  <a:lnTo>
                    <a:pt x="1821" y="4751"/>
                  </a:lnTo>
                  <a:lnTo>
                    <a:pt x="1824" y="4707"/>
                  </a:lnTo>
                  <a:lnTo>
                    <a:pt x="1824" y="4692"/>
                  </a:lnTo>
                  <a:lnTo>
                    <a:pt x="1824" y="4680"/>
                  </a:lnTo>
                  <a:lnTo>
                    <a:pt x="1830" y="4645"/>
                  </a:lnTo>
                  <a:lnTo>
                    <a:pt x="1837" y="4609"/>
                  </a:lnTo>
                  <a:lnTo>
                    <a:pt x="1843" y="4566"/>
                  </a:lnTo>
                  <a:lnTo>
                    <a:pt x="1849" y="4523"/>
                  </a:lnTo>
                  <a:lnTo>
                    <a:pt x="1852" y="4502"/>
                  </a:lnTo>
                  <a:lnTo>
                    <a:pt x="1853" y="4482"/>
                  </a:lnTo>
                  <a:lnTo>
                    <a:pt x="1853" y="4465"/>
                  </a:lnTo>
                  <a:lnTo>
                    <a:pt x="1852" y="4450"/>
                  </a:lnTo>
                  <a:lnTo>
                    <a:pt x="1849" y="4439"/>
                  </a:lnTo>
                  <a:lnTo>
                    <a:pt x="1848" y="4434"/>
                  </a:lnTo>
                  <a:lnTo>
                    <a:pt x="1846" y="4430"/>
                  </a:lnTo>
                  <a:lnTo>
                    <a:pt x="1856" y="4419"/>
                  </a:lnTo>
                  <a:lnTo>
                    <a:pt x="1865" y="4407"/>
                  </a:lnTo>
                  <a:lnTo>
                    <a:pt x="1876" y="4392"/>
                  </a:lnTo>
                  <a:lnTo>
                    <a:pt x="1886" y="4374"/>
                  </a:lnTo>
                  <a:lnTo>
                    <a:pt x="1890" y="4366"/>
                  </a:lnTo>
                  <a:lnTo>
                    <a:pt x="1893" y="4358"/>
                  </a:lnTo>
                  <a:lnTo>
                    <a:pt x="1895" y="4348"/>
                  </a:lnTo>
                  <a:lnTo>
                    <a:pt x="1896" y="4341"/>
                  </a:lnTo>
                  <a:lnTo>
                    <a:pt x="1895" y="4333"/>
                  </a:lnTo>
                  <a:lnTo>
                    <a:pt x="1893" y="4327"/>
                  </a:lnTo>
                  <a:lnTo>
                    <a:pt x="1890" y="4311"/>
                  </a:lnTo>
                  <a:lnTo>
                    <a:pt x="1889" y="4296"/>
                  </a:lnTo>
                  <a:lnTo>
                    <a:pt x="1887" y="4277"/>
                  </a:lnTo>
                  <a:lnTo>
                    <a:pt x="1887" y="4259"/>
                  </a:lnTo>
                  <a:lnTo>
                    <a:pt x="1887" y="4251"/>
                  </a:lnTo>
                  <a:lnTo>
                    <a:pt x="1888" y="4243"/>
                  </a:lnTo>
                  <a:lnTo>
                    <a:pt x="1889" y="4236"/>
                  </a:lnTo>
                  <a:lnTo>
                    <a:pt x="1892" y="4232"/>
                  </a:lnTo>
                  <a:lnTo>
                    <a:pt x="1894" y="4229"/>
                  </a:lnTo>
                  <a:lnTo>
                    <a:pt x="1898" y="4228"/>
                  </a:lnTo>
                  <a:lnTo>
                    <a:pt x="1901" y="4217"/>
                  </a:lnTo>
                  <a:lnTo>
                    <a:pt x="1909" y="4187"/>
                  </a:lnTo>
                  <a:lnTo>
                    <a:pt x="1918" y="4143"/>
                  </a:lnTo>
                  <a:lnTo>
                    <a:pt x="1922" y="4117"/>
                  </a:lnTo>
                  <a:lnTo>
                    <a:pt x="1926" y="4090"/>
                  </a:lnTo>
                  <a:lnTo>
                    <a:pt x="1929" y="4061"/>
                  </a:lnTo>
                  <a:lnTo>
                    <a:pt x="1931" y="4032"/>
                  </a:lnTo>
                  <a:lnTo>
                    <a:pt x="1932" y="4003"/>
                  </a:lnTo>
                  <a:lnTo>
                    <a:pt x="1930" y="3975"/>
                  </a:lnTo>
                  <a:lnTo>
                    <a:pt x="1927" y="3948"/>
                  </a:lnTo>
                  <a:lnTo>
                    <a:pt x="1925" y="3936"/>
                  </a:lnTo>
                  <a:lnTo>
                    <a:pt x="1922" y="3923"/>
                  </a:lnTo>
                  <a:lnTo>
                    <a:pt x="1918" y="3912"/>
                  </a:lnTo>
                  <a:lnTo>
                    <a:pt x="1914" y="3900"/>
                  </a:lnTo>
                  <a:lnTo>
                    <a:pt x="1909" y="3890"/>
                  </a:lnTo>
                  <a:lnTo>
                    <a:pt x="1902" y="3881"/>
                  </a:lnTo>
                  <a:lnTo>
                    <a:pt x="1904" y="3882"/>
                  </a:lnTo>
                  <a:lnTo>
                    <a:pt x="1908" y="3862"/>
                  </a:lnTo>
                  <a:lnTo>
                    <a:pt x="1916" y="3856"/>
                  </a:lnTo>
                  <a:lnTo>
                    <a:pt x="1929" y="3843"/>
                  </a:lnTo>
                  <a:lnTo>
                    <a:pt x="1948" y="3824"/>
                  </a:lnTo>
                  <a:lnTo>
                    <a:pt x="1958" y="3811"/>
                  </a:lnTo>
                  <a:lnTo>
                    <a:pt x="1970" y="3798"/>
                  </a:lnTo>
                  <a:lnTo>
                    <a:pt x="1982" y="3782"/>
                  </a:lnTo>
                  <a:lnTo>
                    <a:pt x="1994" y="3764"/>
                  </a:lnTo>
                  <a:lnTo>
                    <a:pt x="2006" y="3745"/>
                  </a:lnTo>
                  <a:lnTo>
                    <a:pt x="2019" y="3724"/>
                  </a:lnTo>
                  <a:lnTo>
                    <a:pt x="2030" y="3701"/>
                  </a:lnTo>
                  <a:lnTo>
                    <a:pt x="2041" y="3676"/>
                  </a:lnTo>
                  <a:lnTo>
                    <a:pt x="2053" y="3649"/>
                  </a:lnTo>
                  <a:lnTo>
                    <a:pt x="2062" y="3620"/>
                  </a:lnTo>
                  <a:lnTo>
                    <a:pt x="2078" y="3571"/>
                  </a:lnTo>
                  <a:lnTo>
                    <a:pt x="2112" y="3463"/>
                  </a:lnTo>
                  <a:lnTo>
                    <a:pt x="2132" y="3402"/>
                  </a:lnTo>
                  <a:lnTo>
                    <a:pt x="2150" y="3348"/>
                  </a:lnTo>
                  <a:lnTo>
                    <a:pt x="2159" y="3326"/>
                  </a:lnTo>
                  <a:lnTo>
                    <a:pt x="2166" y="3308"/>
                  </a:lnTo>
                  <a:lnTo>
                    <a:pt x="2172" y="3294"/>
                  </a:lnTo>
                  <a:lnTo>
                    <a:pt x="2177" y="3287"/>
                  </a:lnTo>
                  <a:lnTo>
                    <a:pt x="2185" y="3276"/>
                  </a:lnTo>
                  <a:lnTo>
                    <a:pt x="2193" y="3262"/>
                  </a:lnTo>
                  <a:lnTo>
                    <a:pt x="2201" y="3246"/>
                  </a:lnTo>
                  <a:lnTo>
                    <a:pt x="2210" y="3227"/>
                  </a:lnTo>
                  <a:lnTo>
                    <a:pt x="2219" y="3205"/>
                  </a:lnTo>
                  <a:lnTo>
                    <a:pt x="2222" y="3195"/>
                  </a:lnTo>
                  <a:lnTo>
                    <a:pt x="2224" y="3185"/>
                  </a:lnTo>
                  <a:lnTo>
                    <a:pt x="2226" y="3173"/>
                  </a:lnTo>
                  <a:lnTo>
                    <a:pt x="2226" y="3163"/>
                  </a:lnTo>
                  <a:lnTo>
                    <a:pt x="2239" y="3133"/>
                  </a:lnTo>
                  <a:lnTo>
                    <a:pt x="2251" y="3098"/>
                  </a:lnTo>
                  <a:lnTo>
                    <a:pt x="2264" y="3057"/>
                  </a:lnTo>
                  <a:lnTo>
                    <a:pt x="2278" y="3009"/>
                  </a:lnTo>
                  <a:lnTo>
                    <a:pt x="2285" y="2984"/>
                  </a:lnTo>
                  <a:lnTo>
                    <a:pt x="2290" y="2959"/>
                  </a:lnTo>
                  <a:lnTo>
                    <a:pt x="2296" y="2935"/>
                  </a:lnTo>
                  <a:lnTo>
                    <a:pt x="2299" y="2910"/>
                  </a:lnTo>
                  <a:lnTo>
                    <a:pt x="2301" y="2886"/>
                  </a:lnTo>
                  <a:lnTo>
                    <a:pt x="2302" y="2863"/>
                  </a:lnTo>
                  <a:lnTo>
                    <a:pt x="2309" y="2853"/>
                  </a:lnTo>
                  <a:lnTo>
                    <a:pt x="2317" y="2841"/>
                  </a:lnTo>
                  <a:lnTo>
                    <a:pt x="2325" y="2827"/>
                  </a:lnTo>
                  <a:lnTo>
                    <a:pt x="2329" y="2817"/>
                  </a:lnTo>
                  <a:lnTo>
                    <a:pt x="2331" y="2809"/>
                  </a:lnTo>
                  <a:lnTo>
                    <a:pt x="2334" y="2800"/>
                  </a:lnTo>
                  <a:lnTo>
                    <a:pt x="2335" y="2790"/>
                  </a:lnTo>
                  <a:lnTo>
                    <a:pt x="2335" y="2780"/>
                  </a:lnTo>
                  <a:lnTo>
                    <a:pt x="2333" y="2771"/>
                  </a:lnTo>
                  <a:lnTo>
                    <a:pt x="2330" y="2760"/>
                  </a:lnTo>
                  <a:lnTo>
                    <a:pt x="2325" y="27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KSO_Shape"/>
            <p:cNvSpPr>
              <a:spLocks/>
            </p:cNvSpPr>
            <p:nvPr/>
          </p:nvSpPr>
          <p:spPr bwMode="auto">
            <a:xfrm>
              <a:off x="6502102" y="1411002"/>
              <a:ext cx="385682" cy="1473943"/>
            </a:xfrm>
            <a:custGeom>
              <a:avLst/>
              <a:gdLst>
                <a:gd name="T0" fmla="*/ 42348081 w 2862"/>
                <a:gd name="T1" fmla="*/ 2147483646 h 10921"/>
                <a:gd name="T2" fmla="*/ 1751648117 w 2862"/>
                <a:gd name="T3" fmla="*/ 2147483646 h 10921"/>
                <a:gd name="T4" fmla="*/ 1323010997 w 2862"/>
                <a:gd name="T5" fmla="*/ 2147483646 h 10921"/>
                <a:gd name="T6" fmla="*/ 910239385 w 2862"/>
                <a:gd name="T7" fmla="*/ 2147483646 h 10921"/>
                <a:gd name="T8" fmla="*/ 2147483646 w 2862"/>
                <a:gd name="T9" fmla="*/ 2147483646 h 10921"/>
                <a:gd name="T10" fmla="*/ 1460581388 w 2862"/>
                <a:gd name="T11" fmla="*/ 2147483646 h 10921"/>
                <a:gd name="T12" fmla="*/ 1968636096 w 2862"/>
                <a:gd name="T13" fmla="*/ 2147483646 h 10921"/>
                <a:gd name="T14" fmla="*/ 2147483646 w 2862"/>
                <a:gd name="T15" fmla="*/ 2147483646 h 10921"/>
                <a:gd name="T16" fmla="*/ 2147483646 w 2862"/>
                <a:gd name="T17" fmla="*/ 2147483646 h 10921"/>
                <a:gd name="T18" fmla="*/ 2147483646 w 2862"/>
                <a:gd name="T19" fmla="*/ 2147483646 h 10921"/>
                <a:gd name="T20" fmla="*/ 2147483646 w 2862"/>
                <a:gd name="T21" fmla="*/ 2147483646 h 10921"/>
                <a:gd name="T22" fmla="*/ 2147483646 w 2862"/>
                <a:gd name="T23" fmla="*/ 2147483646 h 10921"/>
                <a:gd name="T24" fmla="*/ 2147483646 w 2862"/>
                <a:gd name="T25" fmla="*/ 2147483646 h 10921"/>
                <a:gd name="T26" fmla="*/ 2147483646 w 2862"/>
                <a:gd name="T27" fmla="*/ 2147483646 h 10921"/>
                <a:gd name="T28" fmla="*/ 2147483646 w 2862"/>
                <a:gd name="T29" fmla="*/ 2147483646 h 10921"/>
                <a:gd name="T30" fmla="*/ 2147483646 w 2862"/>
                <a:gd name="T31" fmla="*/ 2147483646 h 10921"/>
                <a:gd name="T32" fmla="*/ 2147483646 w 2862"/>
                <a:gd name="T33" fmla="*/ 2147483646 h 10921"/>
                <a:gd name="T34" fmla="*/ 2147483646 w 2862"/>
                <a:gd name="T35" fmla="*/ 2147483646 h 10921"/>
                <a:gd name="T36" fmla="*/ 2147483646 w 2862"/>
                <a:gd name="T37" fmla="*/ 2147483646 h 10921"/>
                <a:gd name="T38" fmla="*/ 2147483646 w 2862"/>
                <a:gd name="T39" fmla="*/ 2147483646 h 10921"/>
                <a:gd name="T40" fmla="*/ 2147483646 w 2862"/>
                <a:gd name="T41" fmla="*/ 2147483646 h 10921"/>
                <a:gd name="T42" fmla="*/ 2147483646 w 2862"/>
                <a:gd name="T43" fmla="*/ 2147483646 h 10921"/>
                <a:gd name="T44" fmla="*/ 2147483646 w 2862"/>
                <a:gd name="T45" fmla="*/ 2147483646 h 10921"/>
                <a:gd name="T46" fmla="*/ 2147483646 w 2862"/>
                <a:gd name="T47" fmla="*/ 2147483646 h 10921"/>
                <a:gd name="T48" fmla="*/ 2147483646 w 2862"/>
                <a:gd name="T49" fmla="*/ 2147483646 h 10921"/>
                <a:gd name="T50" fmla="*/ 2147483646 w 2862"/>
                <a:gd name="T51" fmla="*/ 2147483646 h 10921"/>
                <a:gd name="T52" fmla="*/ 2147483646 w 2862"/>
                <a:gd name="T53" fmla="*/ 2147483646 h 10921"/>
                <a:gd name="T54" fmla="*/ 2147483646 w 2862"/>
                <a:gd name="T55" fmla="*/ 2147483646 h 10921"/>
                <a:gd name="T56" fmla="*/ 2147483646 w 2862"/>
                <a:gd name="T57" fmla="*/ 2147483646 h 10921"/>
                <a:gd name="T58" fmla="*/ 2147483646 w 2862"/>
                <a:gd name="T59" fmla="*/ 2147483646 h 10921"/>
                <a:gd name="T60" fmla="*/ 2147483646 w 2862"/>
                <a:gd name="T61" fmla="*/ 2147483646 h 10921"/>
                <a:gd name="T62" fmla="*/ 2147483646 w 2862"/>
                <a:gd name="T63" fmla="*/ 2147483646 h 10921"/>
                <a:gd name="T64" fmla="*/ 2147483646 w 2862"/>
                <a:gd name="T65" fmla="*/ 2147483646 h 10921"/>
                <a:gd name="T66" fmla="*/ 2147483646 w 2862"/>
                <a:gd name="T67" fmla="*/ 2147483646 h 10921"/>
                <a:gd name="T68" fmla="*/ 2147483646 w 2862"/>
                <a:gd name="T69" fmla="*/ 2147483646 h 10921"/>
                <a:gd name="T70" fmla="*/ 2147483646 w 2862"/>
                <a:gd name="T71" fmla="*/ 2147483646 h 10921"/>
                <a:gd name="T72" fmla="*/ 2147483646 w 2862"/>
                <a:gd name="T73" fmla="*/ 2147483646 h 10921"/>
                <a:gd name="T74" fmla="*/ 2147483646 w 2862"/>
                <a:gd name="T75" fmla="*/ 2147483646 h 10921"/>
                <a:gd name="T76" fmla="*/ 2147483646 w 2862"/>
                <a:gd name="T77" fmla="*/ 2147483646 h 10921"/>
                <a:gd name="T78" fmla="*/ 2147483646 w 2862"/>
                <a:gd name="T79" fmla="*/ 2147483646 h 10921"/>
                <a:gd name="T80" fmla="*/ 2147483646 w 2862"/>
                <a:gd name="T81" fmla="*/ 2147483646 h 10921"/>
                <a:gd name="T82" fmla="*/ 2147483646 w 2862"/>
                <a:gd name="T83" fmla="*/ 2147483646 h 10921"/>
                <a:gd name="T84" fmla="*/ 2147483646 w 2862"/>
                <a:gd name="T85" fmla="*/ 2147483646 h 10921"/>
                <a:gd name="T86" fmla="*/ 2147483646 w 2862"/>
                <a:gd name="T87" fmla="*/ 2147483646 h 10921"/>
                <a:gd name="T88" fmla="*/ 2147483646 w 2862"/>
                <a:gd name="T89" fmla="*/ 2147483646 h 10921"/>
                <a:gd name="T90" fmla="*/ 2147483646 w 2862"/>
                <a:gd name="T91" fmla="*/ 2147483646 h 10921"/>
                <a:gd name="T92" fmla="*/ 2147483646 w 2862"/>
                <a:gd name="T93" fmla="*/ 2147483646 h 10921"/>
                <a:gd name="T94" fmla="*/ 2147483646 w 2862"/>
                <a:gd name="T95" fmla="*/ 2147483646 h 10921"/>
                <a:gd name="T96" fmla="*/ 2147483646 w 2862"/>
                <a:gd name="T97" fmla="*/ 2147483646 h 10921"/>
                <a:gd name="T98" fmla="*/ 2147483646 w 2862"/>
                <a:gd name="T99" fmla="*/ 541364683 h 10921"/>
                <a:gd name="T100" fmla="*/ 2147483646 w 2862"/>
                <a:gd name="T101" fmla="*/ 106161232 h 10921"/>
                <a:gd name="T102" fmla="*/ 1010770402 w 2862"/>
                <a:gd name="T103" fmla="*/ 1852360529 h 10921"/>
                <a:gd name="T104" fmla="*/ 259305754 w 2862"/>
                <a:gd name="T105" fmla="*/ 2147483646 h 10921"/>
                <a:gd name="T106" fmla="*/ 677386073 w 2862"/>
                <a:gd name="T107" fmla="*/ 2147483646 h 10921"/>
                <a:gd name="T108" fmla="*/ 777917089 w 2862"/>
                <a:gd name="T109" fmla="*/ 2147483646 h 10921"/>
                <a:gd name="T110" fmla="*/ 899652278 w 2862"/>
                <a:gd name="T111" fmla="*/ 2147483646 h 10921"/>
                <a:gd name="T112" fmla="*/ 746186421 w 2862"/>
                <a:gd name="T113" fmla="*/ 2147483646 h 10921"/>
                <a:gd name="T114" fmla="*/ 973731028 w 2862"/>
                <a:gd name="T115" fmla="*/ 2147483646 h 10921"/>
                <a:gd name="T116" fmla="*/ 1254210648 w 2862"/>
                <a:gd name="T117" fmla="*/ 2147483646 h 10921"/>
                <a:gd name="T118" fmla="*/ 508024402 w 2862"/>
                <a:gd name="T119" fmla="*/ 2147483646 h 10921"/>
                <a:gd name="T120" fmla="*/ 291066728 w 2862"/>
                <a:gd name="T121" fmla="*/ 2147483646 h 10921"/>
                <a:gd name="T122" fmla="*/ 2147483646 w 2862"/>
                <a:gd name="T123" fmla="*/ 2147483646 h 10921"/>
                <a:gd name="T124" fmla="*/ 1587594978 w 2862"/>
                <a:gd name="T125" fmla="*/ 2147483646 h 109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62" h="10921">
                  <a:moveTo>
                    <a:pt x="82" y="5036"/>
                  </a:moveTo>
                  <a:lnTo>
                    <a:pt x="82" y="5036"/>
                  </a:lnTo>
                  <a:lnTo>
                    <a:pt x="66" y="5183"/>
                  </a:lnTo>
                  <a:lnTo>
                    <a:pt x="53" y="5336"/>
                  </a:lnTo>
                  <a:lnTo>
                    <a:pt x="40" y="5489"/>
                  </a:lnTo>
                  <a:lnTo>
                    <a:pt x="29" y="5634"/>
                  </a:lnTo>
                  <a:lnTo>
                    <a:pt x="19" y="5764"/>
                  </a:lnTo>
                  <a:lnTo>
                    <a:pt x="13" y="5872"/>
                  </a:lnTo>
                  <a:lnTo>
                    <a:pt x="9" y="5951"/>
                  </a:lnTo>
                  <a:lnTo>
                    <a:pt x="7" y="5993"/>
                  </a:lnTo>
                  <a:lnTo>
                    <a:pt x="7" y="6005"/>
                  </a:lnTo>
                  <a:lnTo>
                    <a:pt x="6" y="6015"/>
                  </a:lnTo>
                  <a:lnTo>
                    <a:pt x="2" y="6033"/>
                  </a:lnTo>
                  <a:lnTo>
                    <a:pt x="0" y="6049"/>
                  </a:lnTo>
                  <a:lnTo>
                    <a:pt x="0" y="6057"/>
                  </a:lnTo>
                  <a:lnTo>
                    <a:pt x="0" y="6064"/>
                  </a:lnTo>
                  <a:lnTo>
                    <a:pt x="1" y="6071"/>
                  </a:lnTo>
                  <a:lnTo>
                    <a:pt x="5" y="6078"/>
                  </a:lnTo>
                  <a:lnTo>
                    <a:pt x="8" y="6085"/>
                  </a:lnTo>
                  <a:lnTo>
                    <a:pt x="15" y="6092"/>
                  </a:lnTo>
                  <a:lnTo>
                    <a:pt x="23" y="6099"/>
                  </a:lnTo>
                  <a:lnTo>
                    <a:pt x="34" y="6106"/>
                  </a:lnTo>
                  <a:lnTo>
                    <a:pt x="48" y="6112"/>
                  </a:lnTo>
                  <a:lnTo>
                    <a:pt x="64" y="6120"/>
                  </a:lnTo>
                  <a:lnTo>
                    <a:pt x="136" y="6148"/>
                  </a:lnTo>
                  <a:lnTo>
                    <a:pt x="203" y="6173"/>
                  </a:lnTo>
                  <a:lnTo>
                    <a:pt x="269" y="6197"/>
                  </a:lnTo>
                  <a:lnTo>
                    <a:pt x="281" y="6283"/>
                  </a:lnTo>
                  <a:lnTo>
                    <a:pt x="291" y="6375"/>
                  </a:lnTo>
                  <a:lnTo>
                    <a:pt x="303" y="6484"/>
                  </a:lnTo>
                  <a:lnTo>
                    <a:pt x="314" y="6598"/>
                  </a:lnTo>
                  <a:lnTo>
                    <a:pt x="324" y="6710"/>
                  </a:lnTo>
                  <a:lnTo>
                    <a:pt x="328" y="6760"/>
                  </a:lnTo>
                  <a:lnTo>
                    <a:pt x="330" y="6806"/>
                  </a:lnTo>
                  <a:lnTo>
                    <a:pt x="332" y="6844"/>
                  </a:lnTo>
                  <a:lnTo>
                    <a:pt x="331" y="6875"/>
                  </a:lnTo>
                  <a:lnTo>
                    <a:pt x="330" y="6900"/>
                  </a:lnTo>
                  <a:lnTo>
                    <a:pt x="328" y="6922"/>
                  </a:lnTo>
                  <a:lnTo>
                    <a:pt x="325" y="6942"/>
                  </a:lnTo>
                  <a:lnTo>
                    <a:pt x="323" y="6962"/>
                  </a:lnTo>
                  <a:lnTo>
                    <a:pt x="315" y="6995"/>
                  </a:lnTo>
                  <a:lnTo>
                    <a:pt x="308" y="7023"/>
                  </a:lnTo>
                  <a:lnTo>
                    <a:pt x="301" y="7047"/>
                  </a:lnTo>
                  <a:lnTo>
                    <a:pt x="296" y="7068"/>
                  </a:lnTo>
                  <a:lnTo>
                    <a:pt x="291" y="7090"/>
                  </a:lnTo>
                  <a:lnTo>
                    <a:pt x="290" y="7101"/>
                  </a:lnTo>
                  <a:lnTo>
                    <a:pt x="291" y="7111"/>
                  </a:lnTo>
                  <a:lnTo>
                    <a:pt x="290" y="7135"/>
                  </a:lnTo>
                  <a:lnTo>
                    <a:pt x="288" y="7160"/>
                  </a:lnTo>
                  <a:lnTo>
                    <a:pt x="283" y="7188"/>
                  </a:lnTo>
                  <a:lnTo>
                    <a:pt x="277" y="7215"/>
                  </a:lnTo>
                  <a:lnTo>
                    <a:pt x="270" y="7243"/>
                  </a:lnTo>
                  <a:lnTo>
                    <a:pt x="264" y="7270"/>
                  </a:lnTo>
                  <a:lnTo>
                    <a:pt x="250" y="7317"/>
                  </a:lnTo>
                  <a:lnTo>
                    <a:pt x="239" y="7355"/>
                  </a:lnTo>
                  <a:lnTo>
                    <a:pt x="226" y="7421"/>
                  </a:lnTo>
                  <a:lnTo>
                    <a:pt x="209" y="7511"/>
                  </a:lnTo>
                  <a:lnTo>
                    <a:pt x="190" y="7616"/>
                  </a:lnTo>
                  <a:lnTo>
                    <a:pt x="181" y="7674"/>
                  </a:lnTo>
                  <a:lnTo>
                    <a:pt x="173" y="7733"/>
                  </a:lnTo>
                  <a:lnTo>
                    <a:pt x="165" y="7793"/>
                  </a:lnTo>
                  <a:lnTo>
                    <a:pt x="159" y="7854"/>
                  </a:lnTo>
                  <a:lnTo>
                    <a:pt x="154" y="7913"/>
                  </a:lnTo>
                  <a:lnTo>
                    <a:pt x="149" y="7972"/>
                  </a:lnTo>
                  <a:lnTo>
                    <a:pt x="147" y="8028"/>
                  </a:lnTo>
                  <a:lnTo>
                    <a:pt x="147" y="8082"/>
                  </a:lnTo>
                  <a:lnTo>
                    <a:pt x="147" y="8134"/>
                  </a:lnTo>
                  <a:lnTo>
                    <a:pt x="149" y="8188"/>
                  </a:lnTo>
                  <a:lnTo>
                    <a:pt x="151" y="8242"/>
                  </a:lnTo>
                  <a:lnTo>
                    <a:pt x="156" y="8296"/>
                  </a:lnTo>
                  <a:lnTo>
                    <a:pt x="160" y="8351"/>
                  </a:lnTo>
                  <a:lnTo>
                    <a:pt x="165" y="8406"/>
                  </a:lnTo>
                  <a:lnTo>
                    <a:pt x="172" y="8461"/>
                  </a:lnTo>
                  <a:lnTo>
                    <a:pt x="179" y="8516"/>
                  </a:lnTo>
                  <a:lnTo>
                    <a:pt x="187" y="8570"/>
                  </a:lnTo>
                  <a:lnTo>
                    <a:pt x="196" y="8624"/>
                  </a:lnTo>
                  <a:lnTo>
                    <a:pt x="206" y="8678"/>
                  </a:lnTo>
                  <a:lnTo>
                    <a:pt x="218" y="8730"/>
                  </a:lnTo>
                  <a:lnTo>
                    <a:pt x="229" y="8783"/>
                  </a:lnTo>
                  <a:lnTo>
                    <a:pt x="242" y="8834"/>
                  </a:lnTo>
                  <a:lnTo>
                    <a:pt x="256" y="8883"/>
                  </a:lnTo>
                  <a:lnTo>
                    <a:pt x="269" y="8932"/>
                  </a:lnTo>
                  <a:lnTo>
                    <a:pt x="299" y="9027"/>
                  </a:lnTo>
                  <a:lnTo>
                    <a:pt x="328" y="9121"/>
                  </a:lnTo>
                  <a:lnTo>
                    <a:pt x="353" y="9211"/>
                  </a:lnTo>
                  <a:lnTo>
                    <a:pt x="375" y="9296"/>
                  </a:lnTo>
                  <a:lnTo>
                    <a:pt x="384" y="9335"/>
                  </a:lnTo>
                  <a:lnTo>
                    <a:pt x="392" y="9371"/>
                  </a:lnTo>
                  <a:lnTo>
                    <a:pt x="399" y="9404"/>
                  </a:lnTo>
                  <a:lnTo>
                    <a:pt x="402" y="9437"/>
                  </a:lnTo>
                  <a:lnTo>
                    <a:pt x="406" y="9464"/>
                  </a:lnTo>
                  <a:lnTo>
                    <a:pt x="406" y="9489"/>
                  </a:lnTo>
                  <a:lnTo>
                    <a:pt x="405" y="9510"/>
                  </a:lnTo>
                  <a:lnTo>
                    <a:pt x="403" y="9519"/>
                  </a:lnTo>
                  <a:lnTo>
                    <a:pt x="401" y="9527"/>
                  </a:lnTo>
                  <a:lnTo>
                    <a:pt x="390" y="9557"/>
                  </a:lnTo>
                  <a:lnTo>
                    <a:pt x="377" y="9588"/>
                  </a:lnTo>
                  <a:lnTo>
                    <a:pt x="363" y="9619"/>
                  </a:lnTo>
                  <a:lnTo>
                    <a:pt x="348" y="9647"/>
                  </a:lnTo>
                  <a:lnTo>
                    <a:pt x="323" y="9696"/>
                  </a:lnTo>
                  <a:lnTo>
                    <a:pt x="315" y="9713"/>
                  </a:lnTo>
                  <a:lnTo>
                    <a:pt x="311" y="9725"/>
                  </a:lnTo>
                  <a:lnTo>
                    <a:pt x="307" y="9737"/>
                  </a:lnTo>
                  <a:lnTo>
                    <a:pt x="300" y="9756"/>
                  </a:lnTo>
                  <a:lnTo>
                    <a:pt x="292" y="9780"/>
                  </a:lnTo>
                  <a:lnTo>
                    <a:pt x="284" y="9809"/>
                  </a:lnTo>
                  <a:lnTo>
                    <a:pt x="281" y="9825"/>
                  </a:lnTo>
                  <a:lnTo>
                    <a:pt x="278" y="9842"/>
                  </a:lnTo>
                  <a:lnTo>
                    <a:pt x="276" y="9860"/>
                  </a:lnTo>
                  <a:lnTo>
                    <a:pt x="276" y="9877"/>
                  </a:lnTo>
                  <a:lnTo>
                    <a:pt x="276" y="9895"/>
                  </a:lnTo>
                  <a:lnTo>
                    <a:pt x="278" y="9915"/>
                  </a:lnTo>
                  <a:lnTo>
                    <a:pt x="282" y="9933"/>
                  </a:lnTo>
                  <a:lnTo>
                    <a:pt x="288" y="9952"/>
                  </a:lnTo>
                  <a:lnTo>
                    <a:pt x="294" y="9970"/>
                  </a:lnTo>
                  <a:lnTo>
                    <a:pt x="301" y="9984"/>
                  </a:lnTo>
                  <a:lnTo>
                    <a:pt x="307" y="9997"/>
                  </a:lnTo>
                  <a:lnTo>
                    <a:pt x="314" y="10009"/>
                  </a:lnTo>
                  <a:lnTo>
                    <a:pt x="325" y="10027"/>
                  </a:lnTo>
                  <a:lnTo>
                    <a:pt x="337" y="10045"/>
                  </a:lnTo>
                  <a:lnTo>
                    <a:pt x="343" y="10054"/>
                  </a:lnTo>
                  <a:lnTo>
                    <a:pt x="347" y="10065"/>
                  </a:lnTo>
                  <a:lnTo>
                    <a:pt x="353" y="10077"/>
                  </a:lnTo>
                  <a:lnTo>
                    <a:pt x="358" y="10091"/>
                  </a:lnTo>
                  <a:lnTo>
                    <a:pt x="361" y="10107"/>
                  </a:lnTo>
                  <a:lnTo>
                    <a:pt x="366" y="10125"/>
                  </a:lnTo>
                  <a:lnTo>
                    <a:pt x="369" y="10147"/>
                  </a:lnTo>
                  <a:lnTo>
                    <a:pt x="372" y="10174"/>
                  </a:lnTo>
                  <a:lnTo>
                    <a:pt x="379" y="10224"/>
                  </a:lnTo>
                  <a:lnTo>
                    <a:pt x="386" y="10266"/>
                  </a:lnTo>
                  <a:lnTo>
                    <a:pt x="396" y="10330"/>
                  </a:lnTo>
                  <a:lnTo>
                    <a:pt x="403" y="10365"/>
                  </a:lnTo>
                  <a:lnTo>
                    <a:pt x="407" y="10376"/>
                  </a:lnTo>
                  <a:lnTo>
                    <a:pt x="458" y="10405"/>
                  </a:lnTo>
                  <a:lnTo>
                    <a:pt x="502" y="10366"/>
                  </a:lnTo>
                  <a:lnTo>
                    <a:pt x="510" y="10379"/>
                  </a:lnTo>
                  <a:lnTo>
                    <a:pt x="519" y="10394"/>
                  </a:lnTo>
                  <a:lnTo>
                    <a:pt x="531" y="10412"/>
                  </a:lnTo>
                  <a:lnTo>
                    <a:pt x="542" y="10433"/>
                  </a:lnTo>
                  <a:lnTo>
                    <a:pt x="552" y="10457"/>
                  </a:lnTo>
                  <a:lnTo>
                    <a:pt x="562" y="10481"/>
                  </a:lnTo>
                  <a:lnTo>
                    <a:pt x="566" y="10493"/>
                  </a:lnTo>
                  <a:lnTo>
                    <a:pt x="568" y="10506"/>
                  </a:lnTo>
                  <a:lnTo>
                    <a:pt x="571" y="10519"/>
                  </a:lnTo>
                  <a:lnTo>
                    <a:pt x="572" y="10532"/>
                  </a:lnTo>
                  <a:lnTo>
                    <a:pt x="575" y="10566"/>
                  </a:lnTo>
                  <a:lnTo>
                    <a:pt x="578" y="10584"/>
                  </a:lnTo>
                  <a:lnTo>
                    <a:pt x="582" y="10602"/>
                  </a:lnTo>
                  <a:lnTo>
                    <a:pt x="587" y="10622"/>
                  </a:lnTo>
                  <a:lnTo>
                    <a:pt x="595" y="10642"/>
                  </a:lnTo>
                  <a:lnTo>
                    <a:pt x="605" y="10662"/>
                  </a:lnTo>
                  <a:lnTo>
                    <a:pt x="612" y="10672"/>
                  </a:lnTo>
                  <a:lnTo>
                    <a:pt x="619" y="10683"/>
                  </a:lnTo>
                  <a:lnTo>
                    <a:pt x="627" y="10693"/>
                  </a:lnTo>
                  <a:lnTo>
                    <a:pt x="635" y="10702"/>
                  </a:lnTo>
                  <a:lnTo>
                    <a:pt x="645" y="10712"/>
                  </a:lnTo>
                  <a:lnTo>
                    <a:pt x="657" y="10722"/>
                  </a:lnTo>
                  <a:lnTo>
                    <a:pt x="668" y="10732"/>
                  </a:lnTo>
                  <a:lnTo>
                    <a:pt x="681" y="10741"/>
                  </a:lnTo>
                  <a:lnTo>
                    <a:pt x="696" y="10750"/>
                  </a:lnTo>
                  <a:lnTo>
                    <a:pt x="712" y="10759"/>
                  </a:lnTo>
                  <a:lnTo>
                    <a:pt x="728" y="10769"/>
                  </a:lnTo>
                  <a:lnTo>
                    <a:pt x="746" y="10778"/>
                  </a:lnTo>
                  <a:lnTo>
                    <a:pt x="767" y="10786"/>
                  </a:lnTo>
                  <a:lnTo>
                    <a:pt x="787" y="10794"/>
                  </a:lnTo>
                  <a:lnTo>
                    <a:pt x="874" y="10825"/>
                  </a:lnTo>
                  <a:lnTo>
                    <a:pt x="959" y="10853"/>
                  </a:lnTo>
                  <a:lnTo>
                    <a:pt x="1038" y="10879"/>
                  </a:lnTo>
                  <a:lnTo>
                    <a:pt x="1076" y="10889"/>
                  </a:lnTo>
                  <a:lnTo>
                    <a:pt x="1112" y="10898"/>
                  </a:lnTo>
                  <a:lnTo>
                    <a:pt x="1145" y="10906"/>
                  </a:lnTo>
                  <a:lnTo>
                    <a:pt x="1176" y="10913"/>
                  </a:lnTo>
                  <a:lnTo>
                    <a:pt x="1204" y="10918"/>
                  </a:lnTo>
                  <a:lnTo>
                    <a:pt x="1231" y="10920"/>
                  </a:lnTo>
                  <a:lnTo>
                    <a:pt x="1254" y="10921"/>
                  </a:lnTo>
                  <a:lnTo>
                    <a:pt x="1273" y="10920"/>
                  </a:lnTo>
                  <a:lnTo>
                    <a:pt x="1282" y="10918"/>
                  </a:lnTo>
                  <a:lnTo>
                    <a:pt x="1289" y="10915"/>
                  </a:lnTo>
                  <a:lnTo>
                    <a:pt x="1296" y="10913"/>
                  </a:lnTo>
                  <a:lnTo>
                    <a:pt x="1302" y="10910"/>
                  </a:lnTo>
                  <a:lnTo>
                    <a:pt x="1312" y="10903"/>
                  </a:lnTo>
                  <a:lnTo>
                    <a:pt x="1320" y="10893"/>
                  </a:lnTo>
                  <a:lnTo>
                    <a:pt x="1328" y="10884"/>
                  </a:lnTo>
                  <a:lnTo>
                    <a:pt x="1334" y="10874"/>
                  </a:lnTo>
                  <a:lnTo>
                    <a:pt x="1339" y="10864"/>
                  </a:lnTo>
                  <a:lnTo>
                    <a:pt x="1341" y="10852"/>
                  </a:lnTo>
                  <a:lnTo>
                    <a:pt x="1343" y="10841"/>
                  </a:lnTo>
                  <a:lnTo>
                    <a:pt x="1343" y="10828"/>
                  </a:lnTo>
                  <a:lnTo>
                    <a:pt x="1343" y="10816"/>
                  </a:lnTo>
                  <a:lnTo>
                    <a:pt x="1341" y="10803"/>
                  </a:lnTo>
                  <a:lnTo>
                    <a:pt x="1339" y="10789"/>
                  </a:lnTo>
                  <a:lnTo>
                    <a:pt x="1334" y="10775"/>
                  </a:lnTo>
                  <a:lnTo>
                    <a:pt x="1329" y="10760"/>
                  </a:lnTo>
                  <a:lnTo>
                    <a:pt x="1323" y="10747"/>
                  </a:lnTo>
                  <a:lnTo>
                    <a:pt x="1316" y="10732"/>
                  </a:lnTo>
                  <a:lnTo>
                    <a:pt x="1308" y="10717"/>
                  </a:lnTo>
                  <a:lnTo>
                    <a:pt x="1297" y="10701"/>
                  </a:lnTo>
                  <a:lnTo>
                    <a:pt x="1286" y="10683"/>
                  </a:lnTo>
                  <a:lnTo>
                    <a:pt x="1255" y="10640"/>
                  </a:lnTo>
                  <a:lnTo>
                    <a:pt x="1182" y="10542"/>
                  </a:lnTo>
                  <a:lnTo>
                    <a:pt x="1144" y="10489"/>
                  </a:lnTo>
                  <a:lnTo>
                    <a:pt x="1108" y="10437"/>
                  </a:lnTo>
                  <a:lnTo>
                    <a:pt x="1091" y="10412"/>
                  </a:lnTo>
                  <a:lnTo>
                    <a:pt x="1076" y="10388"/>
                  </a:lnTo>
                  <a:lnTo>
                    <a:pt x="1064" y="10365"/>
                  </a:lnTo>
                  <a:lnTo>
                    <a:pt x="1053" y="10343"/>
                  </a:lnTo>
                  <a:lnTo>
                    <a:pt x="1042" y="10319"/>
                  </a:lnTo>
                  <a:lnTo>
                    <a:pt x="1030" y="10288"/>
                  </a:lnTo>
                  <a:lnTo>
                    <a:pt x="1018" y="10252"/>
                  </a:lnTo>
                  <a:lnTo>
                    <a:pt x="1004" y="10209"/>
                  </a:lnTo>
                  <a:lnTo>
                    <a:pt x="975" y="10116"/>
                  </a:lnTo>
                  <a:lnTo>
                    <a:pt x="944" y="10015"/>
                  </a:lnTo>
                  <a:lnTo>
                    <a:pt x="888" y="9821"/>
                  </a:lnTo>
                  <a:lnTo>
                    <a:pt x="864" y="9741"/>
                  </a:lnTo>
                  <a:lnTo>
                    <a:pt x="847" y="9686"/>
                  </a:lnTo>
                  <a:lnTo>
                    <a:pt x="831" y="9639"/>
                  </a:lnTo>
                  <a:lnTo>
                    <a:pt x="822" y="9611"/>
                  </a:lnTo>
                  <a:lnTo>
                    <a:pt x="813" y="9580"/>
                  </a:lnTo>
                  <a:lnTo>
                    <a:pt x="803" y="9544"/>
                  </a:lnTo>
                  <a:lnTo>
                    <a:pt x="794" y="9506"/>
                  </a:lnTo>
                  <a:lnTo>
                    <a:pt x="786" y="9464"/>
                  </a:lnTo>
                  <a:lnTo>
                    <a:pt x="778" y="9418"/>
                  </a:lnTo>
                  <a:lnTo>
                    <a:pt x="771" y="9368"/>
                  </a:lnTo>
                  <a:lnTo>
                    <a:pt x="766" y="9313"/>
                  </a:lnTo>
                  <a:lnTo>
                    <a:pt x="761" y="9254"/>
                  </a:lnTo>
                  <a:lnTo>
                    <a:pt x="759" y="9191"/>
                  </a:lnTo>
                  <a:lnTo>
                    <a:pt x="758" y="9123"/>
                  </a:lnTo>
                  <a:lnTo>
                    <a:pt x="760" y="9049"/>
                  </a:lnTo>
                  <a:lnTo>
                    <a:pt x="763" y="8971"/>
                  </a:lnTo>
                  <a:lnTo>
                    <a:pt x="769" y="8889"/>
                  </a:lnTo>
                  <a:lnTo>
                    <a:pt x="783" y="8725"/>
                  </a:lnTo>
                  <a:lnTo>
                    <a:pt x="794" y="8579"/>
                  </a:lnTo>
                  <a:lnTo>
                    <a:pt x="803" y="8447"/>
                  </a:lnTo>
                  <a:lnTo>
                    <a:pt x="810" y="8329"/>
                  </a:lnTo>
                  <a:lnTo>
                    <a:pt x="816" y="8223"/>
                  </a:lnTo>
                  <a:lnTo>
                    <a:pt x="819" y="8126"/>
                  </a:lnTo>
                  <a:lnTo>
                    <a:pt x="826" y="7956"/>
                  </a:lnTo>
                  <a:lnTo>
                    <a:pt x="830" y="7878"/>
                  </a:lnTo>
                  <a:lnTo>
                    <a:pt x="834" y="7800"/>
                  </a:lnTo>
                  <a:lnTo>
                    <a:pt x="840" y="7726"/>
                  </a:lnTo>
                  <a:lnTo>
                    <a:pt x="846" y="7659"/>
                  </a:lnTo>
                  <a:lnTo>
                    <a:pt x="853" y="7597"/>
                  </a:lnTo>
                  <a:lnTo>
                    <a:pt x="860" y="7545"/>
                  </a:lnTo>
                  <a:lnTo>
                    <a:pt x="866" y="7504"/>
                  </a:lnTo>
                  <a:lnTo>
                    <a:pt x="872" y="7474"/>
                  </a:lnTo>
                  <a:lnTo>
                    <a:pt x="880" y="7450"/>
                  </a:lnTo>
                  <a:lnTo>
                    <a:pt x="892" y="7421"/>
                  </a:lnTo>
                  <a:lnTo>
                    <a:pt x="905" y="7392"/>
                  </a:lnTo>
                  <a:lnTo>
                    <a:pt x="920" y="7360"/>
                  </a:lnTo>
                  <a:lnTo>
                    <a:pt x="950" y="7298"/>
                  </a:lnTo>
                  <a:lnTo>
                    <a:pt x="963" y="7270"/>
                  </a:lnTo>
                  <a:lnTo>
                    <a:pt x="973" y="7245"/>
                  </a:lnTo>
                  <a:lnTo>
                    <a:pt x="981" y="7220"/>
                  </a:lnTo>
                  <a:lnTo>
                    <a:pt x="989" y="7188"/>
                  </a:lnTo>
                  <a:lnTo>
                    <a:pt x="1007" y="7115"/>
                  </a:lnTo>
                  <a:lnTo>
                    <a:pt x="1023" y="7048"/>
                  </a:lnTo>
                  <a:lnTo>
                    <a:pt x="1030" y="7021"/>
                  </a:lnTo>
                  <a:lnTo>
                    <a:pt x="1037" y="7003"/>
                  </a:lnTo>
                  <a:lnTo>
                    <a:pt x="1043" y="6992"/>
                  </a:lnTo>
                  <a:lnTo>
                    <a:pt x="1047" y="6984"/>
                  </a:lnTo>
                  <a:lnTo>
                    <a:pt x="1051" y="6978"/>
                  </a:lnTo>
                  <a:lnTo>
                    <a:pt x="1053" y="6977"/>
                  </a:lnTo>
                  <a:lnTo>
                    <a:pt x="1054" y="6977"/>
                  </a:lnTo>
                  <a:lnTo>
                    <a:pt x="1055" y="6978"/>
                  </a:lnTo>
                  <a:lnTo>
                    <a:pt x="1057" y="6981"/>
                  </a:lnTo>
                  <a:lnTo>
                    <a:pt x="1058" y="6988"/>
                  </a:lnTo>
                  <a:lnTo>
                    <a:pt x="1058" y="6999"/>
                  </a:lnTo>
                  <a:lnTo>
                    <a:pt x="1055" y="7021"/>
                  </a:lnTo>
                  <a:lnTo>
                    <a:pt x="1051" y="7065"/>
                  </a:lnTo>
                  <a:lnTo>
                    <a:pt x="1034" y="7196"/>
                  </a:lnTo>
                  <a:lnTo>
                    <a:pt x="1015" y="7349"/>
                  </a:lnTo>
                  <a:lnTo>
                    <a:pt x="1007" y="7423"/>
                  </a:lnTo>
                  <a:lnTo>
                    <a:pt x="1002" y="7487"/>
                  </a:lnTo>
                  <a:lnTo>
                    <a:pt x="997" y="7548"/>
                  </a:lnTo>
                  <a:lnTo>
                    <a:pt x="994" y="7614"/>
                  </a:lnTo>
                  <a:lnTo>
                    <a:pt x="992" y="7683"/>
                  </a:lnTo>
                  <a:lnTo>
                    <a:pt x="992" y="7755"/>
                  </a:lnTo>
                  <a:lnTo>
                    <a:pt x="996" y="7830"/>
                  </a:lnTo>
                  <a:lnTo>
                    <a:pt x="998" y="7867"/>
                  </a:lnTo>
                  <a:lnTo>
                    <a:pt x="1002" y="7904"/>
                  </a:lnTo>
                  <a:lnTo>
                    <a:pt x="1005" y="7942"/>
                  </a:lnTo>
                  <a:lnTo>
                    <a:pt x="1010" y="7980"/>
                  </a:lnTo>
                  <a:lnTo>
                    <a:pt x="1015" y="8018"/>
                  </a:lnTo>
                  <a:lnTo>
                    <a:pt x="1022" y="8054"/>
                  </a:lnTo>
                  <a:lnTo>
                    <a:pt x="1028" y="8091"/>
                  </a:lnTo>
                  <a:lnTo>
                    <a:pt x="1034" y="8130"/>
                  </a:lnTo>
                  <a:lnTo>
                    <a:pt x="1038" y="8170"/>
                  </a:lnTo>
                  <a:lnTo>
                    <a:pt x="1043" y="8211"/>
                  </a:lnTo>
                  <a:lnTo>
                    <a:pt x="1050" y="8294"/>
                  </a:lnTo>
                  <a:lnTo>
                    <a:pt x="1055" y="8376"/>
                  </a:lnTo>
                  <a:lnTo>
                    <a:pt x="1059" y="8457"/>
                  </a:lnTo>
                  <a:lnTo>
                    <a:pt x="1061" y="8533"/>
                  </a:lnTo>
                  <a:lnTo>
                    <a:pt x="1066" y="8664"/>
                  </a:lnTo>
                  <a:lnTo>
                    <a:pt x="1067" y="8717"/>
                  </a:lnTo>
                  <a:lnTo>
                    <a:pt x="1067" y="8763"/>
                  </a:lnTo>
                  <a:lnTo>
                    <a:pt x="1065" y="8803"/>
                  </a:lnTo>
                  <a:lnTo>
                    <a:pt x="1061" y="8838"/>
                  </a:lnTo>
                  <a:lnTo>
                    <a:pt x="1057" y="8869"/>
                  </a:lnTo>
                  <a:lnTo>
                    <a:pt x="1051" y="8897"/>
                  </a:lnTo>
                  <a:lnTo>
                    <a:pt x="1044" y="8922"/>
                  </a:lnTo>
                  <a:lnTo>
                    <a:pt x="1035" y="8945"/>
                  </a:lnTo>
                  <a:lnTo>
                    <a:pt x="1023" y="8969"/>
                  </a:lnTo>
                  <a:lnTo>
                    <a:pt x="1010" y="8998"/>
                  </a:lnTo>
                  <a:lnTo>
                    <a:pt x="995" y="9029"/>
                  </a:lnTo>
                  <a:lnTo>
                    <a:pt x="980" y="9062"/>
                  </a:lnTo>
                  <a:lnTo>
                    <a:pt x="966" y="9096"/>
                  </a:lnTo>
                  <a:lnTo>
                    <a:pt x="960" y="9113"/>
                  </a:lnTo>
                  <a:lnTo>
                    <a:pt x="956" y="9131"/>
                  </a:lnTo>
                  <a:lnTo>
                    <a:pt x="952" y="9148"/>
                  </a:lnTo>
                  <a:lnTo>
                    <a:pt x="950" y="9165"/>
                  </a:lnTo>
                  <a:lnTo>
                    <a:pt x="949" y="9181"/>
                  </a:lnTo>
                  <a:lnTo>
                    <a:pt x="950" y="9197"/>
                  </a:lnTo>
                  <a:lnTo>
                    <a:pt x="953" y="9231"/>
                  </a:lnTo>
                  <a:lnTo>
                    <a:pt x="959" y="9270"/>
                  </a:lnTo>
                  <a:lnTo>
                    <a:pt x="974" y="9356"/>
                  </a:lnTo>
                  <a:lnTo>
                    <a:pt x="989" y="9442"/>
                  </a:lnTo>
                  <a:lnTo>
                    <a:pt x="995" y="9482"/>
                  </a:lnTo>
                  <a:lnTo>
                    <a:pt x="998" y="9519"/>
                  </a:lnTo>
                  <a:lnTo>
                    <a:pt x="1005" y="9604"/>
                  </a:lnTo>
                  <a:lnTo>
                    <a:pt x="1006" y="9622"/>
                  </a:lnTo>
                  <a:lnTo>
                    <a:pt x="1081" y="9656"/>
                  </a:lnTo>
                  <a:lnTo>
                    <a:pt x="1153" y="9617"/>
                  </a:lnTo>
                  <a:lnTo>
                    <a:pt x="1176" y="9424"/>
                  </a:lnTo>
                  <a:lnTo>
                    <a:pt x="1182" y="9429"/>
                  </a:lnTo>
                  <a:lnTo>
                    <a:pt x="1196" y="9443"/>
                  </a:lnTo>
                  <a:lnTo>
                    <a:pt x="1218" y="9465"/>
                  </a:lnTo>
                  <a:lnTo>
                    <a:pt x="1245" y="9495"/>
                  </a:lnTo>
                  <a:lnTo>
                    <a:pt x="1257" y="9512"/>
                  </a:lnTo>
                  <a:lnTo>
                    <a:pt x="1271" y="9531"/>
                  </a:lnTo>
                  <a:lnTo>
                    <a:pt x="1285" y="9551"/>
                  </a:lnTo>
                  <a:lnTo>
                    <a:pt x="1297" y="9572"/>
                  </a:lnTo>
                  <a:lnTo>
                    <a:pt x="1309" y="9594"/>
                  </a:lnTo>
                  <a:lnTo>
                    <a:pt x="1318" y="9617"/>
                  </a:lnTo>
                  <a:lnTo>
                    <a:pt x="1327" y="9639"/>
                  </a:lnTo>
                  <a:lnTo>
                    <a:pt x="1333" y="9664"/>
                  </a:lnTo>
                  <a:lnTo>
                    <a:pt x="1342" y="9711"/>
                  </a:lnTo>
                  <a:lnTo>
                    <a:pt x="1350" y="9753"/>
                  </a:lnTo>
                  <a:lnTo>
                    <a:pt x="1355" y="9774"/>
                  </a:lnTo>
                  <a:lnTo>
                    <a:pt x="1360" y="9793"/>
                  </a:lnTo>
                  <a:lnTo>
                    <a:pt x="1367" y="9811"/>
                  </a:lnTo>
                  <a:lnTo>
                    <a:pt x="1375" y="9829"/>
                  </a:lnTo>
                  <a:lnTo>
                    <a:pt x="1384" y="9846"/>
                  </a:lnTo>
                  <a:lnTo>
                    <a:pt x="1397" y="9862"/>
                  </a:lnTo>
                  <a:lnTo>
                    <a:pt x="1411" y="9877"/>
                  </a:lnTo>
                  <a:lnTo>
                    <a:pt x="1428" y="9890"/>
                  </a:lnTo>
                  <a:lnTo>
                    <a:pt x="1449" y="9903"/>
                  </a:lnTo>
                  <a:lnTo>
                    <a:pt x="1474" y="9916"/>
                  </a:lnTo>
                  <a:lnTo>
                    <a:pt x="1501" y="9926"/>
                  </a:lnTo>
                  <a:lnTo>
                    <a:pt x="1535" y="9936"/>
                  </a:lnTo>
                  <a:lnTo>
                    <a:pt x="1603" y="9955"/>
                  </a:lnTo>
                  <a:lnTo>
                    <a:pt x="1671" y="9971"/>
                  </a:lnTo>
                  <a:lnTo>
                    <a:pt x="1734" y="9984"/>
                  </a:lnTo>
                  <a:lnTo>
                    <a:pt x="1792" y="9995"/>
                  </a:lnTo>
                  <a:lnTo>
                    <a:pt x="1844" y="10003"/>
                  </a:lnTo>
                  <a:lnTo>
                    <a:pt x="1867" y="10004"/>
                  </a:lnTo>
                  <a:lnTo>
                    <a:pt x="1888" y="10005"/>
                  </a:lnTo>
                  <a:lnTo>
                    <a:pt x="1905" y="10005"/>
                  </a:lnTo>
                  <a:lnTo>
                    <a:pt x="1920" y="10004"/>
                  </a:lnTo>
                  <a:lnTo>
                    <a:pt x="1932" y="10002"/>
                  </a:lnTo>
                  <a:lnTo>
                    <a:pt x="1941" y="9998"/>
                  </a:lnTo>
                  <a:lnTo>
                    <a:pt x="1947" y="9994"/>
                  </a:lnTo>
                  <a:lnTo>
                    <a:pt x="1953" y="9989"/>
                  </a:lnTo>
                  <a:lnTo>
                    <a:pt x="1959" y="9983"/>
                  </a:lnTo>
                  <a:lnTo>
                    <a:pt x="1962" y="9978"/>
                  </a:lnTo>
                  <a:lnTo>
                    <a:pt x="1965" y="9972"/>
                  </a:lnTo>
                  <a:lnTo>
                    <a:pt x="1968" y="9965"/>
                  </a:lnTo>
                  <a:lnTo>
                    <a:pt x="1970" y="9952"/>
                  </a:lnTo>
                  <a:lnTo>
                    <a:pt x="1971" y="9940"/>
                  </a:lnTo>
                  <a:lnTo>
                    <a:pt x="1969" y="9927"/>
                  </a:lnTo>
                  <a:lnTo>
                    <a:pt x="1965" y="9916"/>
                  </a:lnTo>
                  <a:lnTo>
                    <a:pt x="1962" y="9905"/>
                  </a:lnTo>
                  <a:lnTo>
                    <a:pt x="1953" y="9888"/>
                  </a:lnTo>
                  <a:lnTo>
                    <a:pt x="1947" y="9879"/>
                  </a:lnTo>
                  <a:lnTo>
                    <a:pt x="1940" y="9869"/>
                  </a:lnTo>
                  <a:lnTo>
                    <a:pt x="1930" y="9856"/>
                  </a:lnTo>
                  <a:lnTo>
                    <a:pt x="1915" y="9841"/>
                  </a:lnTo>
                  <a:lnTo>
                    <a:pt x="1896" y="9822"/>
                  </a:lnTo>
                  <a:lnTo>
                    <a:pt x="1869" y="9798"/>
                  </a:lnTo>
                  <a:lnTo>
                    <a:pt x="1798" y="9731"/>
                  </a:lnTo>
                  <a:lnTo>
                    <a:pt x="1757" y="9693"/>
                  </a:lnTo>
                  <a:lnTo>
                    <a:pt x="1717" y="9652"/>
                  </a:lnTo>
                  <a:lnTo>
                    <a:pt x="1678" y="9612"/>
                  </a:lnTo>
                  <a:lnTo>
                    <a:pt x="1642" y="9574"/>
                  </a:lnTo>
                  <a:lnTo>
                    <a:pt x="1614" y="9540"/>
                  </a:lnTo>
                  <a:lnTo>
                    <a:pt x="1602" y="9525"/>
                  </a:lnTo>
                  <a:lnTo>
                    <a:pt x="1593" y="9511"/>
                  </a:lnTo>
                  <a:lnTo>
                    <a:pt x="1585" y="9496"/>
                  </a:lnTo>
                  <a:lnTo>
                    <a:pt x="1575" y="9478"/>
                  </a:lnTo>
                  <a:lnTo>
                    <a:pt x="1552" y="9429"/>
                  </a:lnTo>
                  <a:lnTo>
                    <a:pt x="1527" y="9367"/>
                  </a:lnTo>
                  <a:lnTo>
                    <a:pt x="1514" y="9333"/>
                  </a:lnTo>
                  <a:lnTo>
                    <a:pt x="1501" y="9298"/>
                  </a:lnTo>
                  <a:lnTo>
                    <a:pt x="1489" y="9260"/>
                  </a:lnTo>
                  <a:lnTo>
                    <a:pt x="1477" y="9223"/>
                  </a:lnTo>
                  <a:lnTo>
                    <a:pt x="1467" y="9184"/>
                  </a:lnTo>
                  <a:lnTo>
                    <a:pt x="1457" y="9147"/>
                  </a:lnTo>
                  <a:lnTo>
                    <a:pt x="1449" y="9109"/>
                  </a:lnTo>
                  <a:lnTo>
                    <a:pt x="1443" y="9073"/>
                  </a:lnTo>
                  <a:lnTo>
                    <a:pt x="1438" y="9038"/>
                  </a:lnTo>
                  <a:lnTo>
                    <a:pt x="1436" y="9004"/>
                  </a:lnTo>
                  <a:lnTo>
                    <a:pt x="1436" y="8970"/>
                  </a:lnTo>
                  <a:lnTo>
                    <a:pt x="1437" y="8933"/>
                  </a:lnTo>
                  <a:lnTo>
                    <a:pt x="1438" y="8893"/>
                  </a:lnTo>
                  <a:lnTo>
                    <a:pt x="1442" y="8852"/>
                  </a:lnTo>
                  <a:lnTo>
                    <a:pt x="1446" y="8806"/>
                  </a:lnTo>
                  <a:lnTo>
                    <a:pt x="1451" y="8759"/>
                  </a:lnTo>
                  <a:lnTo>
                    <a:pt x="1463" y="8659"/>
                  </a:lnTo>
                  <a:lnTo>
                    <a:pt x="1478" y="8552"/>
                  </a:lnTo>
                  <a:lnTo>
                    <a:pt x="1497" y="8439"/>
                  </a:lnTo>
                  <a:lnTo>
                    <a:pt x="1516" y="8321"/>
                  </a:lnTo>
                  <a:lnTo>
                    <a:pt x="1537" y="8201"/>
                  </a:lnTo>
                  <a:lnTo>
                    <a:pt x="1557" y="8077"/>
                  </a:lnTo>
                  <a:lnTo>
                    <a:pt x="1577" y="7951"/>
                  </a:lnTo>
                  <a:lnTo>
                    <a:pt x="1595" y="7828"/>
                  </a:lnTo>
                  <a:lnTo>
                    <a:pt x="1612" y="7713"/>
                  </a:lnTo>
                  <a:lnTo>
                    <a:pt x="1625" y="7607"/>
                  </a:lnTo>
                  <a:lnTo>
                    <a:pt x="1635" y="7518"/>
                  </a:lnTo>
                  <a:lnTo>
                    <a:pt x="1642" y="7447"/>
                  </a:lnTo>
                  <a:lnTo>
                    <a:pt x="1645" y="7420"/>
                  </a:lnTo>
                  <a:lnTo>
                    <a:pt x="1645" y="7400"/>
                  </a:lnTo>
                  <a:lnTo>
                    <a:pt x="1645" y="7364"/>
                  </a:lnTo>
                  <a:lnTo>
                    <a:pt x="1642" y="7325"/>
                  </a:lnTo>
                  <a:lnTo>
                    <a:pt x="1639" y="7246"/>
                  </a:lnTo>
                  <a:lnTo>
                    <a:pt x="1639" y="7209"/>
                  </a:lnTo>
                  <a:lnTo>
                    <a:pt x="1639" y="7175"/>
                  </a:lnTo>
                  <a:lnTo>
                    <a:pt x="1640" y="7160"/>
                  </a:lnTo>
                  <a:lnTo>
                    <a:pt x="1642" y="7146"/>
                  </a:lnTo>
                  <a:lnTo>
                    <a:pt x="1645" y="7135"/>
                  </a:lnTo>
                  <a:lnTo>
                    <a:pt x="1647" y="7125"/>
                  </a:lnTo>
                  <a:lnTo>
                    <a:pt x="1654" y="7106"/>
                  </a:lnTo>
                  <a:lnTo>
                    <a:pt x="1658" y="7088"/>
                  </a:lnTo>
                  <a:lnTo>
                    <a:pt x="1665" y="7051"/>
                  </a:lnTo>
                  <a:lnTo>
                    <a:pt x="1670" y="7032"/>
                  </a:lnTo>
                  <a:lnTo>
                    <a:pt x="1674" y="7011"/>
                  </a:lnTo>
                  <a:lnTo>
                    <a:pt x="1682" y="6988"/>
                  </a:lnTo>
                  <a:lnTo>
                    <a:pt x="1692" y="6964"/>
                  </a:lnTo>
                  <a:lnTo>
                    <a:pt x="1702" y="6938"/>
                  </a:lnTo>
                  <a:lnTo>
                    <a:pt x="1713" y="6907"/>
                  </a:lnTo>
                  <a:lnTo>
                    <a:pt x="1737" y="6837"/>
                  </a:lnTo>
                  <a:lnTo>
                    <a:pt x="1761" y="6757"/>
                  </a:lnTo>
                  <a:lnTo>
                    <a:pt x="1787" y="6668"/>
                  </a:lnTo>
                  <a:lnTo>
                    <a:pt x="1815" y="6558"/>
                  </a:lnTo>
                  <a:lnTo>
                    <a:pt x="1846" y="6432"/>
                  </a:lnTo>
                  <a:lnTo>
                    <a:pt x="1882" y="6288"/>
                  </a:lnTo>
                  <a:lnTo>
                    <a:pt x="1901" y="6284"/>
                  </a:lnTo>
                  <a:lnTo>
                    <a:pt x="1946" y="6278"/>
                  </a:lnTo>
                  <a:lnTo>
                    <a:pt x="1993" y="6267"/>
                  </a:lnTo>
                  <a:lnTo>
                    <a:pt x="2010" y="6263"/>
                  </a:lnTo>
                  <a:lnTo>
                    <a:pt x="2017" y="6261"/>
                  </a:lnTo>
                  <a:lnTo>
                    <a:pt x="2020" y="6259"/>
                  </a:lnTo>
                  <a:lnTo>
                    <a:pt x="2034" y="6251"/>
                  </a:lnTo>
                  <a:lnTo>
                    <a:pt x="2041" y="6245"/>
                  </a:lnTo>
                  <a:lnTo>
                    <a:pt x="2049" y="6237"/>
                  </a:lnTo>
                  <a:lnTo>
                    <a:pt x="2055" y="6227"/>
                  </a:lnTo>
                  <a:lnTo>
                    <a:pt x="2061" y="6214"/>
                  </a:lnTo>
                  <a:lnTo>
                    <a:pt x="2063" y="6205"/>
                  </a:lnTo>
                  <a:lnTo>
                    <a:pt x="2065" y="6196"/>
                  </a:lnTo>
                  <a:lnTo>
                    <a:pt x="2067" y="6174"/>
                  </a:lnTo>
                  <a:lnTo>
                    <a:pt x="2074" y="6035"/>
                  </a:lnTo>
                  <a:lnTo>
                    <a:pt x="2090" y="5781"/>
                  </a:lnTo>
                  <a:lnTo>
                    <a:pt x="2106" y="5514"/>
                  </a:lnTo>
                  <a:lnTo>
                    <a:pt x="2119" y="5332"/>
                  </a:lnTo>
                  <a:lnTo>
                    <a:pt x="2128" y="5192"/>
                  </a:lnTo>
                  <a:lnTo>
                    <a:pt x="2133" y="5104"/>
                  </a:lnTo>
                  <a:lnTo>
                    <a:pt x="2137" y="5010"/>
                  </a:lnTo>
                  <a:lnTo>
                    <a:pt x="2140" y="4916"/>
                  </a:lnTo>
                  <a:lnTo>
                    <a:pt x="2140" y="4870"/>
                  </a:lnTo>
                  <a:lnTo>
                    <a:pt x="2140" y="4825"/>
                  </a:lnTo>
                  <a:lnTo>
                    <a:pt x="2139" y="4784"/>
                  </a:lnTo>
                  <a:lnTo>
                    <a:pt x="2136" y="4745"/>
                  </a:lnTo>
                  <a:lnTo>
                    <a:pt x="2133" y="4709"/>
                  </a:lnTo>
                  <a:lnTo>
                    <a:pt x="2129" y="4677"/>
                  </a:lnTo>
                  <a:lnTo>
                    <a:pt x="2088" y="4439"/>
                  </a:lnTo>
                  <a:lnTo>
                    <a:pt x="2073" y="4344"/>
                  </a:lnTo>
                  <a:lnTo>
                    <a:pt x="2069" y="4312"/>
                  </a:lnTo>
                  <a:lnTo>
                    <a:pt x="2067" y="4291"/>
                  </a:lnTo>
                  <a:lnTo>
                    <a:pt x="2065" y="4243"/>
                  </a:lnTo>
                  <a:lnTo>
                    <a:pt x="2064" y="4165"/>
                  </a:lnTo>
                  <a:lnTo>
                    <a:pt x="2064" y="4124"/>
                  </a:lnTo>
                  <a:lnTo>
                    <a:pt x="2065" y="4084"/>
                  </a:lnTo>
                  <a:lnTo>
                    <a:pt x="2067" y="4049"/>
                  </a:lnTo>
                  <a:lnTo>
                    <a:pt x="2070" y="4035"/>
                  </a:lnTo>
                  <a:lnTo>
                    <a:pt x="2072" y="4024"/>
                  </a:lnTo>
                  <a:lnTo>
                    <a:pt x="2080" y="4000"/>
                  </a:lnTo>
                  <a:lnTo>
                    <a:pt x="2090" y="3970"/>
                  </a:lnTo>
                  <a:lnTo>
                    <a:pt x="2116" y="3905"/>
                  </a:lnTo>
                  <a:lnTo>
                    <a:pt x="2147" y="3826"/>
                  </a:lnTo>
                  <a:lnTo>
                    <a:pt x="2158" y="3838"/>
                  </a:lnTo>
                  <a:lnTo>
                    <a:pt x="2187" y="3870"/>
                  </a:lnTo>
                  <a:lnTo>
                    <a:pt x="2205" y="3889"/>
                  </a:lnTo>
                  <a:lnTo>
                    <a:pt x="2224" y="3908"/>
                  </a:lnTo>
                  <a:lnTo>
                    <a:pt x="2244" y="3927"/>
                  </a:lnTo>
                  <a:lnTo>
                    <a:pt x="2262" y="3941"/>
                  </a:lnTo>
                  <a:lnTo>
                    <a:pt x="2278" y="3953"/>
                  </a:lnTo>
                  <a:lnTo>
                    <a:pt x="2291" y="3960"/>
                  </a:lnTo>
                  <a:lnTo>
                    <a:pt x="2300" y="3963"/>
                  </a:lnTo>
                  <a:lnTo>
                    <a:pt x="2307" y="3966"/>
                  </a:lnTo>
                  <a:lnTo>
                    <a:pt x="2314" y="3964"/>
                  </a:lnTo>
                  <a:lnTo>
                    <a:pt x="2322" y="3964"/>
                  </a:lnTo>
                  <a:lnTo>
                    <a:pt x="2331" y="3962"/>
                  </a:lnTo>
                  <a:lnTo>
                    <a:pt x="2343" y="3962"/>
                  </a:lnTo>
                  <a:lnTo>
                    <a:pt x="2368" y="3962"/>
                  </a:lnTo>
                  <a:lnTo>
                    <a:pt x="2388" y="3962"/>
                  </a:lnTo>
                  <a:lnTo>
                    <a:pt x="2399" y="3963"/>
                  </a:lnTo>
                  <a:lnTo>
                    <a:pt x="2408" y="3966"/>
                  </a:lnTo>
                  <a:lnTo>
                    <a:pt x="2416" y="3968"/>
                  </a:lnTo>
                  <a:lnTo>
                    <a:pt x="2425" y="3972"/>
                  </a:lnTo>
                  <a:lnTo>
                    <a:pt x="2441" y="3982"/>
                  </a:lnTo>
                  <a:lnTo>
                    <a:pt x="2448" y="3985"/>
                  </a:lnTo>
                  <a:lnTo>
                    <a:pt x="2456" y="3987"/>
                  </a:lnTo>
                  <a:lnTo>
                    <a:pt x="2464" y="3990"/>
                  </a:lnTo>
                  <a:lnTo>
                    <a:pt x="2474" y="3991"/>
                  </a:lnTo>
                  <a:lnTo>
                    <a:pt x="2485" y="3990"/>
                  </a:lnTo>
                  <a:lnTo>
                    <a:pt x="2497" y="3987"/>
                  </a:lnTo>
                  <a:lnTo>
                    <a:pt x="2520" y="3983"/>
                  </a:lnTo>
                  <a:lnTo>
                    <a:pt x="2536" y="3979"/>
                  </a:lnTo>
                  <a:lnTo>
                    <a:pt x="2543" y="3978"/>
                  </a:lnTo>
                  <a:lnTo>
                    <a:pt x="2550" y="3978"/>
                  </a:lnTo>
                  <a:lnTo>
                    <a:pt x="2557" y="3978"/>
                  </a:lnTo>
                  <a:lnTo>
                    <a:pt x="2564" y="3980"/>
                  </a:lnTo>
                  <a:lnTo>
                    <a:pt x="2587" y="3984"/>
                  </a:lnTo>
                  <a:lnTo>
                    <a:pt x="2620" y="3988"/>
                  </a:lnTo>
                  <a:lnTo>
                    <a:pt x="2637" y="3991"/>
                  </a:lnTo>
                  <a:lnTo>
                    <a:pt x="2653" y="3992"/>
                  </a:lnTo>
                  <a:lnTo>
                    <a:pt x="2667" y="3992"/>
                  </a:lnTo>
                  <a:lnTo>
                    <a:pt x="2677" y="3991"/>
                  </a:lnTo>
                  <a:lnTo>
                    <a:pt x="2686" y="3987"/>
                  </a:lnTo>
                  <a:lnTo>
                    <a:pt x="2694" y="3984"/>
                  </a:lnTo>
                  <a:lnTo>
                    <a:pt x="2701" y="3978"/>
                  </a:lnTo>
                  <a:lnTo>
                    <a:pt x="2708" y="3972"/>
                  </a:lnTo>
                  <a:lnTo>
                    <a:pt x="2713" y="3964"/>
                  </a:lnTo>
                  <a:lnTo>
                    <a:pt x="2715" y="3956"/>
                  </a:lnTo>
                  <a:lnTo>
                    <a:pt x="2716" y="3946"/>
                  </a:lnTo>
                  <a:lnTo>
                    <a:pt x="2715" y="3941"/>
                  </a:lnTo>
                  <a:lnTo>
                    <a:pt x="2714" y="3936"/>
                  </a:lnTo>
                  <a:lnTo>
                    <a:pt x="2709" y="3927"/>
                  </a:lnTo>
                  <a:lnTo>
                    <a:pt x="2704" y="3919"/>
                  </a:lnTo>
                  <a:lnTo>
                    <a:pt x="2697" y="3912"/>
                  </a:lnTo>
                  <a:lnTo>
                    <a:pt x="2689" y="3905"/>
                  </a:lnTo>
                  <a:lnTo>
                    <a:pt x="2681" y="3900"/>
                  </a:lnTo>
                  <a:lnTo>
                    <a:pt x="2670" y="3897"/>
                  </a:lnTo>
                  <a:lnTo>
                    <a:pt x="2660" y="3893"/>
                  </a:lnTo>
                  <a:lnTo>
                    <a:pt x="2649" y="3890"/>
                  </a:lnTo>
                  <a:lnTo>
                    <a:pt x="2638" y="3886"/>
                  </a:lnTo>
                  <a:lnTo>
                    <a:pt x="2628" y="3883"/>
                  </a:lnTo>
                  <a:lnTo>
                    <a:pt x="2620" y="3878"/>
                  </a:lnTo>
                  <a:lnTo>
                    <a:pt x="2612" y="3873"/>
                  </a:lnTo>
                  <a:lnTo>
                    <a:pt x="2604" y="3867"/>
                  </a:lnTo>
                  <a:lnTo>
                    <a:pt x="2597" y="3859"/>
                  </a:lnTo>
                  <a:lnTo>
                    <a:pt x="2582" y="3841"/>
                  </a:lnTo>
                  <a:lnTo>
                    <a:pt x="2573" y="3827"/>
                  </a:lnTo>
                  <a:lnTo>
                    <a:pt x="2560" y="3805"/>
                  </a:lnTo>
                  <a:lnTo>
                    <a:pt x="2530" y="3751"/>
                  </a:lnTo>
                  <a:lnTo>
                    <a:pt x="2474" y="3646"/>
                  </a:lnTo>
                  <a:lnTo>
                    <a:pt x="2455" y="3610"/>
                  </a:lnTo>
                  <a:lnTo>
                    <a:pt x="2447" y="3594"/>
                  </a:lnTo>
                  <a:lnTo>
                    <a:pt x="2440" y="3579"/>
                  </a:lnTo>
                  <a:lnTo>
                    <a:pt x="2434" y="3566"/>
                  </a:lnTo>
                  <a:lnTo>
                    <a:pt x="2431" y="3552"/>
                  </a:lnTo>
                  <a:lnTo>
                    <a:pt x="2428" y="3538"/>
                  </a:lnTo>
                  <a:lnTo>
                    <a:pt x="2427" y="3524"/>
                  </a:lnTo>
                  <a:lnTo>
                    <a:pt x="2428" y="3509"/>
                  </a:lnTo>
                  <a:lnTo>
                    <a:pt x="2430" y="3496"/>
                  </a:lnTo>
                  <a:lnTo>
                    <a:pt x="2433" y="3483"/>
                  </a:lnTo>
                  <a:lnTo>
                    <a:pt x="2438" y="3474"/>
                  </a:lnTo>
                  <a:lnTo>
                    <a:pt x="2440" y="3470"/>
                  </a:lnTo>
                  <a:lnTo>
                    <a:pt x="2442" y="3467"/>
                  </a:lnTo>
                  <a:lnTo>
                    <a:pt x="2446" y="3465"/>
                  </a:lnTo>
                  <a:lnTo>
                    <a:pt x="2449" y="3465"/>
                  </a:lnTo>
                  <a:lnTo>
                    <a:pt x="2453" y="3465"/>
                  </a:lnTo>
                  <a:lnTo>
                    <a:pt x="2457" y="3467"/>
                  </a:lnTo>
                  <a:lnTo>
                    <a:pt x="2462" y="3470"/>
                  </a:lnTo>
                  <a:lnTo>
                    <a:pt x="2466" y="3475"/>
                  </a:lnTo>
                  <a:lnTo>
                    <a:pt x="2479" y="3488"/>
                  </a:lnTo>
                  <a:lnTo>
                    <a:pt x="2497" y="3504"/>
                  </a:lnTo>
                  <a:lnTo>
                    <a:pt x="2545" y="3539"/>
                  </a:lnTo>
                  <a:lnTo>
                    <a:pt x="2598" y="3578"/>
                  </a:lnTo>
                  <a:lnTo>
                    <a:pt x="2622" y="3598"/>
                  </a:lnTo>
                  <a:lnTo>
                    <a:pt x="2644" y="3617"/>
                  </a:lnTo>
                  <a:lnTo>
                    <a:pt x="2663" y="3637"/>
                  </a:lnTo>
                  <a:lnTo>
                    <a:pt x="2685" y="3660"/>
                  </a:lnTo>
                  <a:lnTo>
                    <a:pt x="2730" y="3707"/>
                  </a:lnTo>
                  <a:lnTo>
                    <a:pt x="2752" y="3728"/>
                  </a:lnTo>
                  <a:lnTo>
                    <a:pt x="2772" y="3747"/>
                  </a:lnTo>
                  <a:lnTo>
                    <a:pt x="2783" y="3754"/>
                  </a:lnTo>
                  <a:lnTo>
                    <a:pt x="2792" y="3759"/>
                  </a:lnTo>
                  <a:lnTo>
                    <a:pt x="2801" y="3764"/>
                  </a:lnTo>
                  <a:lnTo>
                    <a:pt x="2809" y="3766"/>
                  </a:lnTo>
                  <a:lnTo>
                    <a:pt x="2816" y="3767"/>
                  </a:lnTo>
                  <a:lnTo>
                    <a:pt x="2823" y="3767"/>
                  </a:lnTo>
                  <a:lnTo>
                    <a:pt x="2830" y="3766"/>
                  </a:lnTo>
                  <a:lnTo>
                    <a:pt x="2835" y="3764"/>
                  </a:lnTo>
                  <a:lnTo>
                    <a:pt x="2841" y="3762"/>
                  </a:lnTo>
                  <a:lnTo>
                    <a:pt x="2847" y="3758"/>
                  </a:lnTo>
                  <a:lnTo>
                    <a:pt x="2850" y="3754"/>
                  </a:lnTo>
                  <a:lnTo>
                    <a:pt x="2855" y="3748"/>
                  </a:lnTo>
                  <a:lnTo>
                    <a:pt x="2857" y="3742"/>
                  </a:lnTo>
                  <a:lnTo>
                    <a:pt x="2859" y="3736"/>
                  </a:lnTo>
                  <a:lnTo>
                    <a:pt x="2862" y="3729"/>
                  </a:lnTo>
                  <a:lnTo>
                    <a:pt x="2862" y="3723"/>
                  </a:lnTo>
                  <a:lnTo>
                    <a:pt x="2862" y="3716"/>
                  </a:lnTo>
                  <a:lnTo>
                    <a:pt x="2862" y="3708"/>
                  </a:lnTo>
                  <a:lnTo>
                    <a:pt x="2859" y="3700"/>
                  </a:lnTo>
                  <a:lnTo>
                    <a:pt x="2857" y="3692"/>
                  </a:lnTo>
                  <a:lnTo>
                    <a:pt x="2854" y="3682"/>
                  </a:lnTo>
                  <a:lnTo>
                    <a:pt x="2849" y="3671"/>
                  </a:lnTo>
                  <a:lnTo>
                    <a:pt x="2834" y="3645"/>
                  </a:lnTo>
                  <a:lnTo>
                    <a:pt x="2814" y="3614"/>
                  </a:lnTo>
                  <a:lnTo>
                    <a:pt x="2788" y="3578"/>
                  </a:lnTo>
                  <a:lnTo>
                    <a:pt x="2759" y="3539"/>
                  </a:lnTo>
                  <a:lnTo>
                    <a:pt x="2726" y="3500"/>
                  </a:lnTo>
                  <a:lnTo>
                    <a:pt x="2690" y="3460"/>
                  </a:lnTo>
                  <a:lnTo>
                    <a:pt x="2671" y="3441"/>
                  </a:lnTo>
                  <a:lnTo>
                    <a:pt x="2652" y="3421"/>
                  </a:lnTo>
                  <a:lnTo>
                    <a:pt x="2631" y="3403"/>
                  </a:lnTo>
                  <a:lnTo>
                    <a:pt x="2611" y="3384"/>
                  </a:lnTo>
                  <a:lnTo>
                    <a:pt x="2567" y="3349"/>
                  </a:lnTo>
                  <a:lnTo>
                    <a:pt x="2526" y="3314"/>
                  </a:lnTo>
                  <a:lnTo>
                    <a:pt x="2505" y="3296"/>
                  </a:lnTo>
                  <a:lnTo>
                    <a:pt x="2487" y="3278"/>
                  </a:lnTo>
                  <a:lnTo>
                    <a:pt x="2469" y="3259"/>
                  </a:lnTo>
                  <a:lnTo>
                    <a:pt x="2453" y="3240"/>
                  </a:lnTo>
                  <a:lnTo>
                    <a:pt x="2439" y="3221"/>
                  </a:lnTo>
                  <a:lnTo>
                    <a:pt x="2427" y="3200"/>
                  </a:lnTo>
                  <a:lnTo>
                    <a:pt x="2422" y="3188"/>
                  </a:lnTo>
                  <a:lnTo>
                    <a:pt x="2417" y="3178"/>
                  </a:lnTo>
                  <a:lnTo>
                    <a:pt x="2414" y="3167"/>
                  </a:lnTo>
                  <a:lnTo>
                    <a:pt x="2411" y="3154"/>
                  </a:lnTo>
                  <a:lnTo>
                    <a:pt x="2409" y="3143"/>
                  </a:lnTo>
                  <a:lnTo>
                    <a:pt x="2407" y="3130"/>
                  </a:lnTo>
                  <a:lnTo>
                    <a:pt x="2407" y="3117"/>
                  </a:lnTo>
                  <a:lnTo>
                    <a:pt x="2407" y="3105"/>
                  </a:lnTo>
                  <a:lnTo>
                    <a:pt x="2409" y="3080"/>
                  </a:lnTo>
                  <a:lnTo>
                    <a:pt x="2412" y="3058"/>
                  </a:lnTo>
                  <a:lnTo>
                    <a:pt x="2417" y="3038"/>
                  </a:lnTo>
                  <a:lnTo>
                    <a:pt x="2424" y="3021"/>
                  </a:lnTo>
                  <a:lnTo>
                    <a:pt x="2431" y="3007"/>
                  </a:lnTo>
                  <a:lnTo>
                    <a:pt x="2439" y="2995"/>
                  </a:lnTo>
                  <a:lnTo>
                    <a:pt x="2448" y="2984"/>
                  </a:lnTo>
                  <a:lnTo>
                    <a:pt x="2459" y="2975"/>
                  </a:lnTo>
                  <a:lnTo>
                    <a:pt x="2471" y="2967"/>
                  </a:lnTo>
                  <a:lnTo>
                    <a:pt x="2483" y="2961"/>
                  </a:lnTo>
                  <a:lnTo>
                    <a:pt x="2496" y="2956"/>
                  </a:lnTo>
                  <a:lnTo>
                    <a:pt x="2511" y="2951"/>
                  </a:lnTo>
                  <a:lnTo>
                    <a:pt x="2541" y="2943"/>
                  </a:lnTo>
                  <a:lnTo>
                    <a:pt x="2574" y="2936"/>
                  </a:lnTo>
                  <a:lnTo>
                    <a:pt x="2591" y="2933"/>
                  </a:lnTo>
                  <a:lnTo>
                    <a:pt x="2613" y="2931"/>
                  </a:lnTo>
                  <a:lnTo>
                    <a:pt x="2663" y="2926"/>
                  </a:lnTo>
                  <a:lnTo>
                    <a:pt x="2690" y="2922"/>
                  </a:lnTo>
                  <a:lnTo>
                    <a:pt x="2714" y="2917"/>
                  </a:lnTo>
                  <a:lnTo>
                    <a:pt x="2724" y="2914"/>
                  </a:lnTo>
                  <a:lnTo>
                    <a:pt x="2733" y="2910"/>
                  </a:lnTo>
                  <a:lnTo>
                    <a:pt x="2742" y="2906"/>
                  </a:lnTo>
                  <a:lnTo>
                    <a:pt x="2749" y="2901"/>
                  </a:lnTo>
                  <a:lnTo>
                    <a:pt x="2762" y="2889"/>
                  </a:lnTo>
                  <a:lnTo>
                    <a:pt x="2769" y="2882"/>
                  </a:lnTo>
                  <a:lnTo>
                    <a:pt x="2773" y="2874"/>
                  </a:lnTo>
                  <a:lnTo>
                    <a:pt x="2779" y="2867"/>
                  </a:lnTo>
                  <a:lnTo>
                    <a:pt x="2783" y="2859"/>
                  </a:lnTo>
                  <a:lnTo>
                    <a:pt x="2784" y="2851"/>
                  </a:lnTo>
                  <a:lnTo>
                    <a:pt x="2785" y="2845"/>
                  </a:lnTo>
                  <a:lnTo>
                    <a:pt x="2783" y="2838"/>
                  </a:lnTo>
                  <a:lnTo>
                    <a:pt x="2778" y="2831"/>
                  </a:lnTo>
                  <a:lnTo>
                    <a:pt x="2771" y="2825"/>
                  </a:lnTo>
                  <a:lnTo>
                    <a:pt x="2761" y="2819"/>
                  </a:lnTo>
                  <a:lnTo>
                    <a:pt x="2747" y="2816"/>
                  </a:lnTo>
                  <a:lnTo>
                    <a:pt x="2730" y="2812"/>
                  </a:lnTo>
                  <a:lnTo>
                    <a:pt x="2708" y="2811"/>
                  </a:lnTo>
                  <a:lnTo>
                    <a:pt x="2683" y="2811"/>
                  </a:lnTo>
                  <a:lnTo>
                    <a:pt x="2566" y="2814"/>
                  </a:lnTo>
                  <a:lnTo>
                    <a:pt x="2456" y="2818"/>
                  </a:lnTo>
                  <a:lnTo>
                    <a:pt x="2343" y="2824"/>
                  </a:lnTo>
                  <a:lnTo>
                    <a:pt x="2333" y="2762"/>
                  </a:lnTo>
                  <a:lnTo>
                    <a:pt x="2321" y="2693"/>
                  </a:lnTo>
                  <a:lnTo>
                    <a:pt x="2305" y="2607"/>
                  </a:lnTo>
                  <a:lnTo>
                    <a:pt x="2284" y="2509"/>
                  </a:lnTo>
                  <a:lnTo>
                    <a:pt x="2273" y="2456"/>
                  </a:lnTo>
                  <a:lnTo>
                    <a:pt x="2259" y="2403"/>
                  </a:lnTo>
                  <a:lnTo>
                    <a:pt x="2245" y="2349"/>
                  </a:lnTo>
                  <a:lnTo>
                    <a:pt x="2229" y="2297"/>
                  </a:lnTo>
                  <a:lnTo>
                    <a:pt x="2213" y="2245"/>
                  </a:lnTo>
                  <a:lnTo>
                    <a:pt x="2196" y="2196"/>
                  </a:lnTo>
                  <a:lnTo>
                    <a:pt x="2161" y="2105"/>
                  </a:lnTo>
                  <a:lnTo>
                    <a:pt x="2145" y="2065"/>
                  </a:lnTo>
                  <a:lnTo>
                    <a:pt x="2129" y="2027"/>
                  </a:lnTo>
                  <a:lnTo>
                    <a:pt x="2113" y="1994"/>
                  </a:lnTo>
                  <a:lnTo>
                    <a:pt x="2097" y="1962"/>
                  </a:lnTo>
                  <a:lnTo>
                    <a:pt x="2080" y="1934"/>
                  </a:lnTo>
                  <a:lnTo>
                    <a:pt x="2062" y="1908"/>
                  </a:lnTo>
                  <a:lnTo>
                    <a:pt x="2043" y="1884"/>
                  </a:lnTo>
                  <a:lnTo>
                    <a:pt x="2023" y="1863"/>
                  </a:lnTo>
                  <a:lnTo>
                    <a:pt x="2001" y="1844"/>
                  </a:lnTo>
                  <a:lnTo>
                    <a:pt x="1977" y="1827"/>
                  </a:lnTo>
                  <a:lnTo>
                    <a:pt x="1952" y="1811"/>
                  </a:lnTo>
                  <a:lnTo>
                    <a:pt x="1923" y="1797"/>
                  </a:lnTo>
                  <a:lnTo>
                    <a:pt x="1892" y="1784"/>
                  </a:lnTo>
                  <a:lnTo>
                    <a:pt x="1859" y="1773"/>
                  </a:lnTo>
                  <a:lnTo>
                    <a:pt x="1792" y="1752"/>
                  </a:lnTo>
                  <a:lnTo>
                    <a:pt x="1733" y="1734"/>
                  </a:lnTo>
                  <a:lnTo>
                    <a:pt x="1681" y="1717"/>
                  </a:lnTo>
                  <a:lnTo>
                    <a:pt x="1637" y="1699"/>
                  </a:lnTo>
                  <a:lnTo>
                    <a:pt x="1599" y="1685"/>
                  </a:lnTo>
                  <a:lnTo>
                    <a:pt x="1565" y="1670"/>
                  </a:lnTo>
                  <a:lnTo>
                    <a:pt x="1539" y="1656"/>
                  </a:lnTo>
                  <a:lnTo>
                    <a:pt x="1516" y="1642"/>
                  </a:lnTo>
                  <a:lnTo>
                    <a:pt x="1480" y="1618"/>
                  </a:lnTo>
                  <a:lnTo>
                    <a:pt x="1465" y="1608"/>
                  </a:lnTo>
                  <a:lnTo>
                    <a:pt x="1451" y="1597"/>
                  </a:lnTo>
                  <a:lnTo>
                    <a:pt x="1438" y="1587"/>
                  </a:lnTo>
                  <a:lnTo>
                    <a:pt x="1428" y="1574"/>
                  </a:lnTo>
                  <a:lnTo>
                    <a:pt x="1419" y="1561"/>
                  </a:lnTo>
                  <a:lnTo>
                    <a:pt x="1411" y="1544"/>
                  </a:lnTo>
                  <a:lnTo>
                    <a:pt x="1407" y="1536"/>
                  </a:lnTo>
                  <a:lnTo>
                    <a:pt x="1406" y="1530"/>
                  </a:lnTo>
                  <a:lnTo>
                    <a:pt x="1407" y="1526"/>
                  </a:lnTo>
                  <a:lnTo>
                    <a:pt x="1410" y="1524"/>
                  </a:lnTo>
                  <a:lnTo>
                    <a:pt x="1413" y="1524"/>
                  </a:lnTo>
                  <a:lnTo>
                    <a:pt x="1419" y="1525"/>
                  </a:lnTo>
                  <a:lnTo>
                    <a:pt x="1431" y="1530"/>
                  </a:lnTo>
                  <a:lnTo>
                    <a:pt x="1465" y="1545"/>
                  </a:lnTo>
                  <a:lnTo>
                    <a:pt x="1483" y="1550"/>
                  </a:lnTo>
                  <a:lnTo>
                    <a:pt x="1492" y="1553"/>
                  </a:lnTo>
                  <a:lnTo>
                    <a:pt x="1500" y="1554"/>
                  </a:lnTo>
                  <a:lnTo>
                    <a:pt x="1508" y="1554"/>
                  </a:lnTo>
                  <a:lnTo>
                    <a:pt x="1516" y="1554"/>
                  </a:lnTo>
                  <a:lnTo>
                    <a:pt x="1531" y="1550"/>
                  </a:lnTo>
                  <a:lnTo>
                    <a:pt x="1544" y="1546"/>
                  </a:lnTo>
                  <a:lnTo>
                    <a:pt x="1555" y="1540"/>
                  </a:lnTo>
                  <a:lnTo>
                    <a:pt x="1564" y="1533"/>
                  </a:lnTo>
                  <a:lnTo>
                    <a:pt x="1572" y="1529"/>
                  </a:lnTo>
                  <a:lnTo>
                    <a:pt x="1578" y="1523"/>
                  </a:lnTo>
                  <a:lnTo>
                    <a:pt x="1561" y="1524"/>
                  </a:lnTo>
                  <a:lnTo>
                    <a:pt x="1543" y="1523"/>
                  </a:lnTo>
                  <a:lnTo>
                    <a:pt x="1521" y="1521"/>
                  </a:lnTo>
                  <a:lnTo>
                    <a:pt x="1509" y="1517"/>
                  </a:lnTo>
                  <a:lnTo>
                    <a:pt x="1498" y="1513"/>
                  </a:lnTo>
                  <a:lnTo>
                    <a:pt x="1488" y="1506"/>
                  </a:lnTo>
                  <a:lnTo>
                    <a:pt x="1477" y="1498"/>
                  </a:lnTo>
                  <a:lnTo>
                    <a:pt x="1462" y="1485"/>
                  </a:lnTo>
                  <a:lnTo>
                    <a:pt x="1457" y="1479"/>
                  </a:lnTo>
                  <a:lnTo>
                    <a:pt x="1463" y="1478"/>
                  </a:lnTo>
                  <a:lnTo>
                    <a:pt x="1480" y="1477"/>
                  </a:lnTo>
                  <a:lnTo>
                    <a:pt x="1489" y="1477"/>
                  </a:lnTo>
                  <a:lnTo>
                    <a:pt x="1498" y="1477"/>
                  </a:lnTo>
                  <a:lnTo>
                    <a:pt x="1507" y="1479"/>
                  </a:lnTo>
                  <a:lnTo>
                    <a:pt x="1514" y="1482"/>
                  </a:lnTo>
                  <a:lnTo>
                    <a:pt x="1520" y="1485"/>
                  </a:lnTo>
                  <a:lnTo>
                    <a:pt x="1525" y="1486"/>
                  </a:lnTo>
                  <a:lnTo>
                    <a:pt x="1530" y="1486"/>
                  </a:lnTo>
                  <a:lnTo>
                    <a:pt x="1535" y="1485"/>
                  </a:lnTo>
                  <a:lnTo>
                    <a:pt x="1538" y="1482"/>
                  </a:lnTo>
                  <a:lnTo>
                    <a:pt x="1540" y="1477"/>
                  </a:lnTo>
                  <a:lnTo>
                    <a:pt x="1541" y="1471"/>
                  </a:lnTo>
                  <a:lnTo>
                    <a:pt x="1539" y="1464"/>
                  </a:lnTo>
                  <a:lnTo>
                    <a:pt x="1533" y="1447"/>
                  </a:lnTo>
                  <a:lnTo>
                    <a:pt x="1532" y="1439"/>
                  </a:lnTo>
                  <a:lnTo>
                    <a:pt x="1531" y="1432"/>
                  </a:lnTo>
                  <a:lnTo>
                    <a:pt x="1531" y="1428"/>
                  </a:lnTo>
                  <a:lnTo>
                    <a:pt x="1532" y="1425"/>
                  </a:lnTo>
                  <a:lnTo>
                    <a:pt x="1533" y="1425"/>
                  </a:lnTo>
                  <a:lnTo>
                    <a:pt x="1536" y="1425"/>
                  </a:lnTo>
                  <a:lnTo>
                    <a:pt x="1538" y="1427"/>
                  </a:lnTo>
                  <a:lnTo>
                    <a:pt x="1545" y="1434"/>
                  </a:lnTo>
                  <a:lnTo>
                    <a:pt x="1552" y="1440"/>
                  </a:lnTo>
                  <a:lnTo>
                    <a:pt x="1559" y="1445"/>
                  </a:lnTo>
                  <a:lnTo>
                    <a:pt x="1563" y="1447"/>
                  </a:lnTo>
                  <a:lnTo>
                    <a:pt x="1567" y="1447"/>
                  </a:lnTo>
                  <a:lnTo>
                    <a:pt x="1569" y="1445"/>
                  </a:lnTo>
                  <a:lnTo>
                    <a:pt x="1570" y="1440"/>
                  </a:lnTo>
                  <a:lnTo>
                    <a:pt x="1569" y="1435"/>
                  </a:lnTo>
                  <a:lnTo>
                    <a:pt x="1565" y="1428"/>
                  </a:lnTo>
                  <a:lnTo>
                    <a:pt x="1540" y="1385"/>
                  </a:lnTo>
                  <a:lnTo>
                    <a:pt x="1521" y="1353"/>
                  </a:lnTo>
                  <a:lnTo>
                    <a:pt x="1521" y="1352"/>
                  </a:lnTo>
                  <a:lnTo>
                    <a:pt x="1523" y="1352"/>
                  </a:lnTo>
                  <a:lnTo>
                    <a:pt x="1532" y="1359"/>
                  </a:lnTo>
                  <a:lnTo>
                    <a:pt x="1562" y="1384"/>
                  </a:lnTo>
                  <a:lnTo>
                    <a:pt x="1569" y="1389"/>
                  </a:lnTo>
                  <a:lnTo>
                    <a:pt x="1571" y="1389"/>
                  </a:lnTo>
                  <a:lnTo>
                    <a:pt x="1572" y="1389"/>
                  </a:lnTo>
                  <a:lnTo>
                    <a:pt x="1574" y="1388"/>
                  </a:lnTo>
                  <a:lnTo>
                    <a:pt x="1574" y="1385"/>
                  </a:lnTo>
                  <a:lnTo>
                    <a:pt x="1574" y="1380"/>
                  </a:lnTo>
                  <a:lnTo>
                    <a:pt x="1571" y="1372"/>
                  </a:lnTo>
                  <a:lnTo>
                    <a:pt x="1568" y="1362"/>
                  </a:lnTo>
                  <a:lnTo>
                    <a:pt x="1563" y="1353"/>
                  </a:lnTo>
                  <a:lnTo>
                    <a:pt x="1557" y="1343"/>
                  </a:lnTo>
                  <a:lnTo>
                    <a:pt x="1539" y="1317"/>
                  </a:lnTo>
                  <a:lnTo>
                    <a:pt x="1517" y="1284"/>
                  </a:lnTo>
                  <a:lnTo>
                    <a:pt x="1507" y="1270"/>
                  </a:lnTo>
                  <a:lnTo>
                    <a:pt x="1500" y="1257"/>
                  </a:lnTo>
                  <a:lnTo>
                    <a:pt x="1497" y="1248"/>
                  </a:lnTo>
                  <a:lnTo>
                    <a:pt x="1497" y="1246"/>
                  </a:lnTo>
                  <a:lnTo>
                    <a:pt x="1498" y="1246"/>
                  </a:lnTo>
                  <a:lnTo>
                    <a:pt x="1504" y="1246"/>
                  </a:lnTo>
                  <a:lnTo>
                    <a:pt x="1510" y="1249"/>
                  </a:lnTo>
                  <a:lnTo>
                    <a:pt x="1517" y="1252"/>
                  </a:lnTo>
                  <a:lnTo>
                    <a:pt x="1524" y="1258"/>
                  </a:lnTo>
                  <a:lnTo>
                    <a:pt x="1531" y="1264"/>
                  </a:lnTo>
                  <a:lnTo>
                    <a:pt x="1537" y="1270"/>
                  </a:lnTo>
                  <a:lnTo>
                    <a:pt x="1541" y="1276"/>
                  </a:lnTo>
                  <a:lnTo>
                    <a:pt x="1545" y="1283"/>
                  </a:lnTo>
                  <a:lnTo>
                    <a:pt x="1546" y="1288"/>
                  </a:lnTo>
                  <a:lnTo>
                    <a:pt x="1547" y="1288"/>
                  </a:lnTo>
                  <a:lnTo>
                    <a:pt x="1548" y="1287"/>
                  </a:lnTo>
                  <a:lnTo>
                    <a:pt x="1549" y="1283"/>
                  </a:lnTo>
                  <a:lnTo>
                    <a:pt x="1549" y="1275"/>
                  </a:lnTo>
                  <a:lnTo>
                    <a:pt x="1548" y="1266"/>
                  </a:lnTo>
                  <a:lnTo>
                    <a:pt x="1546" y="1256"/>
                  </a:lnTo>
                  <a:lnTo>
                    <a:pt x="1543" y="1246"/>
                  </a:lnTo>
                  <a:lnTo>
                    <a:pt x="1537" y="1235"/>
                  </a:lnTo>
                  <a:lnTo>
                    <a:pt x="1520" y="1208"/>
                  </a:lnTo>
                  <a:lnTo>
                    <a:pt x="1499" y="1172"/>
                  </a:lnTo>
                  <a:lnTo>
                    <a:pt x="1480" y="1137"/>
                  </a:lnTo>
                  <a:lnTo>
                    <a:pt x="1467" y="1111"/>
                  </a:lnTo>
                  <a:lnTo>
                    <a:pt x="1463" y="1101"/>
                  </a:lnTo>
                  <a:lnTo>
                    <a:pt x="1461" y="1088"/>
                  </a:lnTo>
                  <a:lnTo>
                    <a:pt x="1460" y="1074"/>
                  </a:lnTo>
                  <a:lnTo>
                    <a:pt x="1459" y="1060"/>
                  </a:lnTo>
                  <a:lnTo>
                    <a:pt x="1459" y="1036"/>
                  </a:lnTo>
                  <a:lnTo>
                    <a:pt x="1459" y="1027"/>
                  </a:lnTo>
                  <a:lnTo>
                    <a:pt x="1466" y="1038"/>
                  </a:lnTo>
                  <a:lnTo>
                    <a:pt x="1475" y="1052"/>
                  </a:lnTo>
                  <a:lnTo>
                    <a:pt x="1488" y="1072"/>
                  </a:lnTo>
                  <a:lnTo>
                    <a:pt x="1494" y="1082"/>
                  </a:lnTo>
                  <a:lnTo>
                    <a:pt x="1498" y="1086"/>
                  </a:lnTo>
                  <a:lnTo>
                    <a:pt x="1499" y="1087"/>
                  </a:lnTo>
                  <a:lnTo>
                    <a:pt x="1500" y="1087"/>
                  </a:lnTo>
                  <a:lnTo>
                    <a:pt x="1499" y="1084"/>
                  </a:lnTo>
                  <a:lnTo>
                    <a:pt x="1493" y="1068"/>
                  </a:lnTo>
                  <a:lnTo>
                    <a:pt x="1480" y="1041"/>
                  </a:lnTo>
                  <a:lnTo>
                    <a:pt x="1474" y="1028"/>
                  </a:lnTo>
                  <a:lnTo>
                    <a:pt x="1470" y="1019"/>
                  </a:lnTo>
                  <a:lnTo>
                    <a:pt x="1468" y="1011"/>
                  </a:lnTo>
                  <a:lnTo>
                    <a:pt x="1468" y="1005"/>
                  </a:lnTo>
                  <a:lnTo>
                    <a:pt x="1469" y="1000"/>
                  </a:lnTo>
                  <a:lnTo>
                    <a:pt x="1470" y="996"/>
                  </a:lnTo>
                  <a:lnTo>
                    <a:pt x="1472" y="991"/>
                  </a:lnTo>
                  <a:lnTo>
                    <a:pt x="1473" y="985"/>
                  </a:lnTo>
                  <a:lnTo>
                    <a:pt x="1473" y="980"/>
                  </a:lnTo>
                  <a:lnTo>
                    <a:pt x="1474" y="975"/>
                  </a:lnTo>
                  <a:lnTo>
                    <a:pt x="1475" y="974"/>
                  </a:lnTo>
                  <a:lnTo>
                    <a:pt x="1477" y="973"/>
                  </a:lnTo>
                  <a:lnTo>
                    <a:pt x="1480" y="974"/>
                  </a:lnTo>
                  <a:lnTo>
                    <a:pt x="1483" y="975"/>
                  </a:lnTo>
                  <a:lnTo>
                    <a:pt x="1490" y="980"/>
                  </a:lnTo>
                  <a:lnTo>
                    <a:pt x="1493" y="982"/>
                  </a:lnTo>
                  <a:lnTo>
                    <a:pt x="1497" y="982"/>
                  </a:lnTo>
                  <a:lnTo>
                    <a:pt x="1498" y="981"/>
                  </a:lnTo>
                  <a:lnTo>
                    <a:pt x="1499" y="977"/>
                  </a:lnTo>
                  <a:lnTo>
                    <a:pt x="1498" y="973"/>
                  </a:lnTo>
                  <a:lnTo>
                    <a:pt x="1496" y="967"/>
                  </a:lnTo>
                  <a:lnTo>
                    <a:pt x="1492" y="960"/>
                  </a:lnTo>
                  <a:lnTo>
                    <a:pt x="1488" y="952"/>
                  </a:lnTo>
                  <a:lnTo>
                    <a:pt x="1482" y="942"/>
                  </a:lnTo>
                  <a:lnTo>
                    <a:pt x="1477" y="930"/>
                  </a:lnTo>
                  <a:lnTo>
                    <a:pt x="1467" y="904"/>
                  </a:lnTo>
                  <a:lnTo>
                    <a:pt x="1459" y="880"/>
                  </a:lnTo>
                  <a:lnTo>
                    <a:pt x="1454" y="864"/>
                  </a:lnTo>
                  <a:lnTo>
                    <a:pt x="1450" y="848"/>
                  </a:lnTo>
                  <a:lnTo>
                    <a:pt x="1446" y="823"/>
                  </a:lnTo>
                  <a:lnTo>
                    <a:pt x="1443" y="800"/>
                  </a:lnTo>
                  <a:lnTo>
                    <a:pt x="1442" y="784"/>
                  </a:lnTo>
                  <a:lnTo>
                    <a:pt x="1442" y="780"/>
                  </a:lnTo>
                  <a:lnTo>
                    <a:pt x="1443" y="778"/>
                  </a:lnTo>
                  <a:lnTo>
                    <a:pt x="1445" y="774"/>
                  </a:lnTo>
                  <a:lnTo>
                    <a:pt x="1447" y="772"/>
                  </a:lnTo>
                  <a:lnTo>
                    <a:pt x="1449" y="771"/>
                  </a:lnTo>
                  <a:lnTo>
                    <a:pt x="1447" y="757"/>
                  </a:lnTo>
                  <a:lnTo>
                    <a:pt x="1445" y="745"/>
                  </a:lnTo>
                  <a:lnTo>
                    <a:pt x="1442" y="733"/>
                  </a:lnTo>
                  <a:lnTo>
                    <a:pt x="1439" y="726"/>
                  </a:lnTo>
                  <a:lnTo>
                    <a:pt x="1438" y="718"/>
                  </a:lnTo>
                  <a:lnTo>
                    <a:pt x="1436" y="699"/>
                  </a:lnTo>
                  <a:lnTo>
                    <a:pt x="1434" y="668"/>
                  </a:lnTo>
                  <a:lnTo>
                    <a:pt x="1426" y="647"/>
                  </a:lnTo>
                  <a:lnTo>
                    <a:pt x="1415" y="624"/>
                  </a:lnTo>
                  <a:lnTo>
                    <a:pt x="1403" y="594"/>
                  </a:lnTo>
                  <a:lnTo>
                    <a:pt x="1386" y="560"/>
                  </a:lnTo>
                  <a:lnTo>
                    <a:pt x="1365" y="520"/>
                  </a:lnTo>
                  <a:lnTo>
                    <a:pt x="1342" y="478"/>
                  </a:lnTo>
                  <a:lnTo>
                    <a:pt x="1316" y="432"/>
                  </a:lnTo>
                  <a:lnTo>
                    <a:pt x="1286" y="385"/>
                  </a:lnTo>
                  <a:lnTo>
                    <a:pt x="1254" y="337"/>
                  </a:lnTo>
                  <a:lnTo>
                    <a:pt x="1237" y="314"/>
                  </a:lnTo>
                  <a:lnTo>
                    <a:pt x="1219" y="290"/>
                  </a:lnTo>
                  <a:lnTo>
                    <a:pt x="1201" y="267"/>
                  </a:lnTo>
                  <a:lnTo>
                    <a:pt x="1182" y="245"/>
                  </a:lnTo>
                  <a:lnTo>
                    <a:pt x="1162" y="223"/>
                  </a:lnTo>
                  <a:lnTo>
                    <a:pt x="1143" y="202"/>
                  </a:lnTo>
                  <a:lnTo>
                    <a:pt x="1122" y="182"/>
                  </a:lnTo>
                  <a:lnTo>
                    <a:pt x="1100" y="163"/>
                  </a:lnTo>
                  <a:lnTo>
                    <a:pt x="1078" y="146"/>
                  </a:lnTo>
                  <a:lnTo>
                    <a:pt x="1057" y="129"/>
                  </a:lnTo>
                  <a:lnTo>
                    <a:pt x="1035" y="115"/>
                  </a:lnTo>
                  <a:lnTo>
                    <a:pt x="1012" y="102"/>
                  </a:lnTo>
                  <a:lnTo>
                    <a:pt x="967" y="79"/>
                  </a:lnTo>
                  <a:lnTo>
                    <a:pt x="927" y="59"/>
                  </a:lnTo>
                  <a:lnTo>
                    <a:pt x="892" y="43"/>
                  </a:lnTo>
                  <a:lnTo>
                    <a:pt x="860" y="31"/>
                  </a:lnTo>
                  <a:lnTo>
                    <a:pt x="832" y="19"/>
                  </a:lnTo>
                  <a:lnTo>
                    <a:pt x="807" y="11"/>
                  </a:lnTo>
                  <a:lnTo>
                    <a:pt x="784" y="5"/>
                  </a:lnTo>
                  <a:lnTo>
                    <a:pt x="764" y="2"/>
                  </a:lnTo>
                  <a:lnTo>
                    <a:pt x="747" y="0"/>
                  </a:lnTo>
                  <a:lnTo>
                    <a:pt x="731" y="0"/>
                  </a:lnTo>
                  <a:lnTo>
                    <a:pt x="717" y="0"/>
                  </a:lnTo>
                  <a:lnTo>
                    <a:pt x="705" y="2"/>
                  </a:lnTo>
                  <a:lnTo>
                    <a:pt x="693" y="4"/>
                  </a:lnTo>
                  <a:lnTo>
                    <a:pt x="683" y="8"/>
                  </a:lnTo>
                  <a:lnTo>
                    <a:pt x="664" y="14"/>
                  </a:lnTo>
                  <a:lnTo>
                    <a:pt x="654" y="17"/>
                  </a:lnTo>
                  <a:lnTo>
                    <a:pt x="643" y="19"/>
                  </a:lnTo>
                  <a:lnTo>
                    <a:pt x="620" y="20"/>
                  </a:lnTo>
                  <a:lnTo>
                    <a:pt x="595" y="20"/>
                  </a:lnTo>
                  <a:lnTo>
                    <a:pt x="567" y="20"/>
                  </a:lnTo>
                  <a:lnTo>
                    <a:pt x="552" y="21"/>
                  </a:lnTo>
                  <a:lnTo>
                    <a:pt x="536" y="24"/>
                  </a:lnTo>
                  <a:lnTo>
                    <a:pt x="519" y="27"/>
                  </a:lnTo>
                  <a:lnTo>
                    <a:pt x="502" y="32"/>
                  </a:lnTo>
                  <a:lnTo>
                    <a:pt x="484" y="39"/>
                  </a:lnTo>
                  <a:lnTo>
                    <a:pt x="465" y="47"/>
                  </a:lnTo>
                  <a:lnTo>
                    <a:pt x="445" y="58"/>
                  </a:lnTo>
                  <a:lnTo>
                    <a:pt x="424" y="71"/>
                  </a:lnTo>
                  <a:lnTo>
                    <a:pt x="402" y="88"/>
                  </a:lnTo>
                  <a:lnTo>
                    <a:pt x="378" y="107"/>
                  </a:lnTo>
                  <a:lnTo>
                    <a:pt x="353" y="133"/>
                  </a:lnTo>
                  <a:lnTo>
                    <a:pt x="327" y="160"/>
                  </a:lnTo>
                  <a:lnTo>
                    <a:pt x="299" y="191"/>
                  </a:lnTo>
                  <a:lnTo>
                    <a:pt x="272" y="227"/>
                  </a:lnTo>
                  <a:lnTo>
                    <a:pt x="244" y="264"/>
                  </a:lnTo>
                  <a:lnTo>
                    <a:pt x="218" y="306"/>
                  </a:lnTo>
                  <a:lnTo>
                    <a:pt x="191" y="349"/>
                  </a:lnTo>
                  <a:lnTo>
                    <a:pt x="166" y="396"/>
                  </a:lnTo>
                  <a:lnTo>
                    <a:pt x="143" y="445"/>
                  </a:lnTo>
                  <a:lnTo>
                    <a:pt x="132" y="472"/>
                  </a:lnTo>
                  <a:lnTo>
                    <a:pt x="121" y="498"/>
                  </a:lnTo>
                  <a:lnTo>
                    <a:pt x="111" y="525"/>
                  </a:lnTo>
                  <a:lnTo>
                    <a:pt x="102" y="552"/>
                  </a:lnTo>
                  <a:lnTo>
                    <a:pt x="94" y="580"/>
                  </a:lnTo>
                  <a:lnTo>
                    <a:pt x="86" y="608"/>
                  </a:lnTo>
                  <a:lnTo>
                    <a:pt x="78" y="638"/>
                  </a:lnTo>
                  <a:lnTo>
                    <a:pt x="72" y="667"/>
                  </a:lnTo>
                  <a:lnTo>
                    <a:pt x="66" y="698"/>
                  </a:lnTo>
                  <a:lnTo>
                    <a:pt x="62" y="727"/>
                  </a:lnTo>
                  <a:lnTo>
                    <a:pt x="54" y="786"/>
                  </a:lnTo>
                  <a:lnTo>
                    <a:pt x="49" y="840"/>
                  </a:lnTo>
                  <a:lnTo>
                    <a:pt x="46" y="889"/>
                  </a:lnTo>
                  <a:lnTo>
                    <a:pt x="45" y="933"/>
                  </a:lnTo>
                  <a:lnTo>
                    <a:pt x="45" y="973"/>
                  </a:lnTo>
                  <a:lnTo>
                    <a:pt x="47" y="1008"/>
                  </a:lnTo>
                  <a:lnTo>
                    <a:pt x="49" y="1040"/>
                  </a:lnTo>
                  <a:lnTo>
                    <a:pt x="54" y="1068"/>
                  </a:lnTo>
                  <a:lnTo>
                    <a:pt x="58" y="1092"/>
                  </a:lnTo>
                  <a:lnTo>
                    <a:pt x="63" y="1113"/>
                  </a:lnTo>
                  <a:lnTo>
                    <a:pt x="69" y="1131"/>
                  </a:lnTo>
                  <a:lnTo>
                    <a:pt x="74" y="1145"/>
                  </a:lnTo>
                  <a:lnTo>
                    <a:pt x="79" y="1157"/>
                  </a:lnTo>
                  <a:lnTo>
                    <a:pt x="85" y="1166"/>
                  </a:lnTo>
                  <a:lnTo>
                    <a:pt x="92" y="1178"/>
                  </a:lnTo>
                  <a:lnTo>
                    <a:pt x="108" y="1200"/>
                  </a:lnTo>
                  <a:lnTo>
                    <a:pt x="128" y="1226"/>
                  </a:lnTo>
                  <a:lnTo>
                    <a:pt x="145" y="1252"/>
                  </a:lnTo>
                  <a:lnTo>
                    <a:pt x="151" y="1263"/>
                  </a:lnTo>
                  <a:lnTo>
                    <a:pt x="154" y="1271"/>
                  </a:lnTo>
                  <a:lnTo>
                    <a:pt x="155" y="1274"/>
                  </a:lnTo>
                  <a:lnTo>
                    <a:pt x="154" y="1279"/>
                  </a:lnTo>
                  <a:lnTo>
                    <a:pt x="150" y="1291"/>
                  </a:lnTo>
                  <a:lnTo>
                    <a:pt x="140" y="1323"/>
                  </a:lnTo>
                  <a:lnTo>
                    <a:pt x="128" y="1359"/>
                  </a:lnTo>
                  <a:lnTo>
                    <a:pt x="125" y="1374"/>
                  </a:lnTo>
                  <a:lnTo>
                    <a:pt x="123" y="1387"/>
                  </a:lnTo>
                  <a:lnTo>
                    <a:pt x="124" y="1393"/>
                  </a:lnTo>
                  <a:lnTo>
                    <a:pt x="125" y="1395"/>
                  </a:lnTo>
                  <a:lnTo>
                    <a:pt x="126" y="1393"/>
                  </a:lnTo>
                  <a:lnTo>
                    <a:pt x="129" y="1389"/>
                  </a:lnTo>
                  <a:lnTo>
                    <a:pt x="133" y="1380"/>
                  </a:lnTo>
                  <a:lnTo>
                    <a:pt x="142" y="1356"/>
                  </a:lnTo>
                  <a:lnTo>
                    <a:pt x="149" y="1335"/>
                  </a:lnTo>
                  <a:lnTo>
                    <a:pt x="151" y="1329"/>
                  </a:lnTo>
                  <a:lnTo>
                    <a:pt x="154" y="1328"/>
                  </a:lnTo>
                  <a:lnTo>
                    <a:pt x="156" y="1329"/>
                  </a:lnTo>
                  <a:lnTo>
                    <a:pt x="157" y="1333"/>
                  </a:lnTo>
                  <a:lnTo>
                    <a:pt x="158" y="1344"/>
                  </a:lnTo>
                  <a:lnTo>
                    <a:pt x="157" y="1356"/>
                  </a:lnTo>
                  <a:lnTo>
                    <a:pt x="154" y="1367"/>
                  </a:lnTo>
                  <a:lnTo>
                    <a:pt x="147" y="1384"/>
                  </a:lnTo>
                  <a:lnTo>
                    <a:pt x="129" y="1421"/>
                  </a:lnTo>
                  <a:lnTo>
                    <a:pt x="125" y="1431"/>
                  </a:lnTo>
                  <a:lnTo>
                    <a:pt x="120" y="1438"/>
                  </a:lnTo>
                  <a:lnTo>
                    <a:pt x="134" y="1421"/>
                  </a:lnTo>
                  <a:lnTo>
                    <a:pt x="148" y="1401"/>
                  </a:lnTo>
                  <a:lnTo>
                    <a:pt x="154" y="1393"/>
                  </a:lnTo>
                  <a:lnTo>
                    <a:pt x="157" y="1387"/>
                  </a:lnTo>
                  <a:lnTo>
                    <a:pt x="159" y="1383"/>
                  </a:lnTo>
                  <a:lnTo>
                    <a:pt x="163" y="1381"/>
                  </a:lnTo>
                  <a:lnTo>
                    <a:pt x="166" y="1380"/>
                  </a:lnTo>
                  <a:lnTo>
                    <a:pt x="170" y="1378"/>
                  </a:lnTo>
                  <a:lnTo>
                    <a:pt x="173" y="1380"/>
                  </a:lnTo>
                  <a:lnTo>
                    <a:pt x="175" y="1382"/>
                  </a:lnTo>
                  <a:lnTo>
                    <a:pt x="178" y="1384"/>
                  </a:lnTo>
                  <a:lnTo>
                    <a:pt x="178" y="1387"/>
                  </a:lnTo>
                  <a:lnTo>
                    <a:pt x="170" y="1407"/>
                  </a:lnTo>
                  <a:lnTo>
                    <a:pt x="164" y="1420"/>
                  </a:lnTo>
                  <a:lnTo>
                    <a:pt x="159" y="1428"/>
                  </a:lnTo>
                  <a:lnTo>
                    <a:pt x="158" y="1430"/>
                  </a:lnTo>
                  <a:lnTo>
                    <a:pt x="160" y="1431"/>
                  </a:lnTo>
                  <a:lnTo>
                    <a:pt x="168" y="1431"/>
                  </a:lnTo>
                  <a:lnTo>
                    <a:pt x="182" y="1428"/>
                  </a:lnTo>
                  <a:lnTo>
                    <a:pt x="182" y="1430"/>
                  </a:lnTo>
                  <a:lnTo>
                    <a:pt x="182" y="1436"/>
                  </a:lnTo>
                  <a:lnTo>
                    <a:pt x="181" y="1443"/>
                  </a:lnTo>
                  <a:lnTo>
                    <a:pt x="180" y="1447"/>
                  </a:lnTo>
                  <a:lnTo>
                    <a:pt x="178" y="1451"/>
                  </a:lnTo>
                  <a:lnTo>
                    <a:pt x="174" y="1458"/>
                  </a:lnTo>
                  <a:lnTo>
                    <a:pt x="170" y="1468"/>
                  </a:lnTo>
                  <a:lnTo>
                    <a:pt x="160" y="1497"/>
                  </a:lnTo>
                  <a:lnTo>
                    <a:pt x="150" y="1525"/>
                  </a:lnTo>
                  <a:lnTo>
                    <a:pt x="145" y="1537"/>
                  </a:lnTo>
                  <a:lnTo>
                    <a:pt x="141" y="1544"/>
                  </a:lnTo>
                  <a:lnTo>
                    <a:pt x="140" y="1546"/>
                  </a:lnTo>
                  <a:lnTo>
                    <a:pt x="139" y="1548"/>
                  </a:lnTo>
                  <a:lnTo>
                    <a:pt x="140" y="1549"/>
                  </a:lnTo>
                  <a:lnTo>
                    <a:pt x="141" y="1550"/>
                  </a:lnTo>
                  <a:lnTo>
                    <a:pt x="145" y="1552"/>
                  </a:lnTo>
                  <a:lnTo>
                    <a:pt x="152" y="1550"/>
                  </a:lnTo>
                  <a:lnTo>
                    <a:pt x="160" y="1549"/>
                  </a:lnTo>
                  <a:lnTo>
                    <a:pt x="170" y="1546"/>
                  </a:lnTo>
                  <a:lnTo>
                    <a:pt x="180" y="1541"/>
                  </a:lnTo>
                  <a:lnTo>
                    <a:pt x="190" y="1537"/>
                  </a:lnTo>
                  <a:lnTo>
                    <a:pt x="197" y="1532"/>
                  </a:lnTo>
                  <a:lnTo>
                    <a:pt x="201" y="1531"/>
                  </a:lnTo>
                  <a:lnTo>
                    <a:pt x="199" y="1533"/>
                  </a:lnTo>
                  <a:lnTo>
                    <a:pt x="197" y="1537"/>
                  </a:lnTo>
                  <a:lnTo>
                    <a:pt x="194" y="1544"/>
                  </a:lnTo>
                  <a:lnTo>
                    <a:pt x="189" y="1550"/>
                  </a:lnTo>
                  <a:lnTo>
                    <a:pt x="186" y="1558"/>
                  </a:lnTo>
                  <a:lnTo>
                    <a:pt x="184" y="1566"/>
                  </a:lnTo>
                  <a:lnTo>
                    <a:pt x="186" y="1573"/>
                  </a:lnTo>
                  <a:lnTo>
                    <a:pt x="186" y="1574"/>
                  </a:lnTo>
                  <a:lnTo>
                    <a:pt x="187" y="1574"/>
                  </a:lnTo>
                  <a:lnTo>
                    <a:pt x="189" y="1573"/>
                  </a:lnTo>
                  <a:lnTo>
                    <a:pt x="191" y="1570"/>
                  </a:lnTo>
                  <a:lnTo>
                    <a:pt x="197" y="1558"/>
                  </a:lnTo>
                  <a:lnTo>
                    <a:pt x="199" y="1553"/>
                  </a:lnTo>
                  <a:lnTo>
                    <a:pt x="203" y="1549"/>
                  </a:lnTo>
                  <a:lnTo>
                    <a:pt x="207" y="1546"/>
                  </a:lnTo>
                  <a:lnTo>
                    <a:pt x="213" y="1542"/>
                  </a:lnTo>
                  <a:lnTo>
                    <a:pt x="227" y="1536"/>
                  </a:lnTo>
                  <a:lnTo>
                    <a:pt x="244" y="1529"/>
                  </a:lnTo>
                  <a:lnTo>
                    <a:pt x="243" y="1539"/>
                  </a:lnTo>
                  <a:lnTo>
                    <a:pt x="242" y="1556"/>
                  </a:lnTo>
                  <a:lnTo>
                    <a:pt x="241" y="1562"/>
                  </a:lnTo>
                  <a:lnTo>
                    <a:pt x="237" y="1571"/>
                  </a:lnTo>
                  <a:lnTo>
                    <a:pt x="225" y="1595"/>
                  </a:lnTo>
                  <a:lnTo>
                    <a:pt x="210" y="1623"/>
                  </a:lnTo>
                  <a:lnTo>
                    <a:pt x="203" y="1634"/>
                  </a:lnTo>
                  <a:lnTo>
                    <a:pt x="195" y="1644"/>
                  </a:lnTo>
                  <a:lnTo>
                    <a:pt x="189" y="1654"/>
                  </a:lnTo>
                  <a:lnTo>
                    <a:pt x="183" y="1663"/>
                  </a:lnTo>
                  <a:lnTo>
                    <a:pt x="173" y="1682"/>
                  </a:lnTo>
                  <a:lnTo>
                    <a:pt x="168" y="1691"/>
                  </a:lnTo>
                  <a:lnTo>
                    <a:pt x="164" y="1698"/>
                  </a:lnTo>
                  <a:lnTo>
                    <a:pt x="158" y="1705"/>
                  </a:lnTo>
                  <a:lnTo>
                    <a:pt x="151" y="1709"/>
                  </a:lnTo>
                  <a:lnTo>
                    <a:pt x="147" y="1711"/>
                  </a:lnTo>
                  <a:lnTo>
                    <a:pt x="141" y="1717"/>
                  </a:lnTo>
                  <a:lnTo>
                    <a:pt x="134" y="1725"/>
                  </a:lnTo>
                  <a:lnTo>
                    <a:pt x="126" y="1735"/>
                  </a:lnTo>
                  <a:lnTo>
                    <a:pt x="117" y="1748"/>
                  </a:lnTo>
                  <a:lnTo>
                    <a:pt x="107" y="1764"/>
                  </a:lnTo>
                  <a:lnTo>
                    <a:pt x="96" y="1783"/>
                  </a:lnTo>
                  <a:lnTo>
                    <a:pt x="86" y="1805"/>
                  </a:lnTo>
                  <a:lnTo>
                    <a:pt x="76" y="1831"/>
                  </a:lnTo>
                  <a:lnTo>
                    <a:pt x="65" y="1860"/>
                  </a:lnTo>
                  <a:lnTo>
                    <a:pt x="55" y="1892"/>
                  </a:lnTo>
                  <a:lnTo>
                    <a:pt x="46" y="1929"/>
                  </a:lnTo>
                  <a:lnTo>
                    <a:pt x="38" y="1968"/>
                  </a:lnTo>
                  <a:lnTo>
                    <a:pt x="30" y="2011"/>
                  </a:lnTo>
                  <a:lnTo>
                    <a:pt x="24" y="2059"/>
                  </a:lnTo>
                  <a:lnTo>
                    <a:pt x="21" y="2111"/>
                  </a:lnTo>
                  <a:lnTo>
                    <a:pt x="17" y="2163"/>
                  </a:lnTo>
                  <a:lnTo>
                    <a:pt x="15" y="2212"/>
                  </a:lnTo>
                  <a:lnTo>
                    <a:pt x="15" y="2260"/>
                  </a:lnTo>
                  <a:lnTo>
                    <a:pt x="16" y="2306"/>
                  </a:lnTo>
                  <a:lnTo>
                    <a:pt x="18" y="2351"/>
                  </a:lnTo>
                  <a:lnTo>
                    <a:pt x="22" y="2395"/>
                  </a:lnTo>
                  <a:lnTo>
                    <a:pt x="27" y="2440"/>
                  </a:lnTo>
                  <a:lnTo>
                    <a:pt x="34" y="2486"/>
                  </a:lnTo>
                  <a:lnTo>
                    <a:pt x="43" y="2533"/>
                  </a:lnTo>
                  <a:lnTo>
                    <a:pt x="55" y="2582"/>
                  </a:lnTo>
                  <a:lnTo>
                    <a:pt x="69" y="2634"/>
                  </a:lnTo>
                  <a:lnTo>
                    <a:pt x="85" y="2687"/>
                  </a:lnTo>
                  <a:lnTo>
                    <a:pt x="103" y="2745"/>
                  </a:lnTo>
                  <a:lnTo>
                    <a:pt x="125" y="2807"/>
                  </a:lnTo>
                  <a:lnTo>
                    <a:pt x="148" y="2873"/>
                  </a:lnTo>
                  <a:lnTo>
                    <a:pt x="174" y="2944"/>
                  </a:lnTo>
                  <a:lnTo>
                    <a:pt x="225" y="3080"/>
                  </a:lnTo>
                  <a:lnTo>
                    <a:pt x="264" y="3190"/>
                  </a:lnTo>
                  <a:lnTo>
                    <a:pt x="292" y="3277"/>
                  </a:lnTo>
                  <a:lnTo>
                    <a:pt x="314" y="3343"/>
                  </a:lnTo>
                  <a:lnTo>
                    <a:pt x="341" y="3429"/>
                  </a:lnTo>
                  <a:lnTo>
                    <a:pt x="349" y="3454"/>
                  </a:lnTo>
                  <a:lnTo>
                    <a:pt x="354" y="3464"/>
                  </a:lnTo>
                  <a:lnTo>
                    <a:pt x="358" y="3470"/>
                  </a:lnTo>
                  <a:lnTo>
                    <a:pt x="376" y="3499"/>
                  </a:lnTo>
                  <a:lnTo>
                    <a:pt x="398" y="3533"/>
                  </a:lnTo>
                  <a:lnTo>
                    <a:pt x="407" y="3551"/>
                  </a:lnTo>
                  <a:lnTo>
                    <a:pt x="415" y="3567"/>
                  </a:lnTo>
                  <a:lnTo>
                    <a:pt x="419" y="3582"/>
                  </a:lnTo>
                  <a:lnTo>
                    <a:pt x="422" y="3588"/>
                  </a:lnTo>
                  <a:lnTo>
                    <a:pt x="422" y="3594"/>
                  </a:lnTo>
                  <a:lnTo>
                    <a:pt x="421" y="3606"/>
                  </a:lnTo>
                  <a:lnTo>
                    <a:pt x="417" y="3621"/>
                  </a:lnTo>
                  <a:lnTo>
                    <a:pt x="413" y="3637"/>
                  </a:lnTo>
                  <a:lnTo>
                    <a:pt x="407" y="3654"/>
                  </a:lnTo>
                  <a:lnTo>
                    <a:pt x="394" y="3693"/>
                  </a:lnTo>
                  <a:lnTo>
                    <a:pt x="383" y="3731"/>
                  </a:lnTo>
                  <a:lnTo>
                    <a:pt x="376" y="3751"/>
                  </a:lnTo>
                  <a:lnTo>
                    <a:pt x="367" y="3775"/>
                  </a:lnTo>
                  <a:lnTo>
                    <a:pt x="341" y="3833"/>
                  </a:lnTo>
                  <a:lnTo>
                    <a:pt x="328" y="3862"/>
                  </a:lnTo>
                  <a:lnTo>
                    <a:pt x="316" y="3891"/>
                  </a:lnTo>
                  <a:lnTo>
                    <a:pt x="307" y="3919"/>
                  </a:lnTo>
                  <a:lnTo>
                    <a:pt x="304" y="3930"/>
                  </a:lnTo>
                  <a:lnTo>
                    <a:pt x="300" y="3941"/>
                  </a:lnTo>
                  <a:lnTo>
                    <a:pt x="281" y="4054"/>
                  </a:lnTo>
                  <a:lnTo>
                    <a:pt x="243" y="4254"/>
                  </a:lnTo>
                  <a:lnTo>
                    <a:pt x="204" y="4461"/>
                  </a:lnTo>
                  <a:lnTo>
                    <a:pt x="187" y="4542"/>
                  </a:lnTo>
                  <a:lnTo>
                    <a:pt x="174" y="4596"/>
                  </a:lnTo>
                  <a:lnTo>
                    <a:pt x="164" y="4632"/>
                  </a:lnTo>
                  <a:lnTo>
                    <a:pt x="154" y="4668"/>
                  </a:lnTo>
                  <a:lnTo>
                    <a:pt x="141" y="4709"/>
                  </a:lnTo>
                  <a:lnTo>
                    <a:pt x="129" y="4755"/>
                  </a:lnTo>
                  <a:lnTo>
                    <a:pt x="117" y="4809"/>
                  </a:lnTo>
                  <a:lnTo>
                    <a:pt x="104" y="4873"/>
                  </a:lnTo>
                  <a:lnTo>
                    <a:pt x="93" y="4948"/>
                  </a:lnTo>
                  <a:lnTo>
                    <a:pt x="82" y="50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KSO_Shape"/>
            <p:cNvSpPr>
              <a:spLocks/>
            </p:cNvSpPr>
            <p:nvPr/>
          </p:nvSpPr>
          <p:spPr bwMode="auto">
            <a:xfrm>
              <a:off x="8053288" y="1411002"/>
              <a:ext cx="407791" cy="1473943"/>
            </a:xfrm>
            <a:custGeom>
              <a:avLst/>
              <a:gdLst>
                <a:gd name="T0" fmla="*/ 142163 w 850900"/>
                <a:gd name="T1" fmla="*/ 654249 h 3071813"/>
                <a:gd name="T2" fmla="*/ 141671 w 850900"/>
                <a:gd name="T3" fmla="*/ 533013 h 3071813"/>
                <a:gd name="T4" fmla="*/ 420920 w 850900"/>
                <a:gd name="T5" fmla="*/ 648835 h 3071813"/>
                <a:gd name="T6" fmla="*/ 425342 w 850900"/>
                <a:gd name="T7" fmla="*/ 840779 h 3071813"/>
                <a:gd name="T8" fmla="*/ 443030 w 850900"/>
                <a:gd name="T9" fmla="*/ 957586 h 3071813"/>
                <a:gd name="T10" fmla="*/ 439754 w 850900"/>
                <a:gd name="T11" fmla="*/ 1087189 h 3071813"/>
                <a:gd name="T12" fmla="*/ 475622 w 850900"/>
                <a:gd name="T13" fmla="*/ 1054542 h 3071813"/>
                <a:gd name="T14" fmla="*/ 473330 w 850900"/>
                <a:gd name="T15" fmla="*/ 1000732 h 3071813"/>
                <a:gd name="T16" fmla="*/ 462520 w 850900"/>
                <a:gd name="T17" fmla="*/ 1044699 h 3071813"/>
                <a:gd name="T18" fmla="*/ 450400 w 850900"/>
                <a:gd name="T19" fmla="*/ 1017302 h 3071813"/>
                <a:gd name="T20" fmla="*/ 465141 w 850900"/>
                <a:gd name="T21" fmla="*/ 966444 h 3071813"/>
                <a:gd name="T22" fmla="*/ 469235 w 850900"/>
                <a:gd name="T23" fmla="*/ 855380 h 3071813"/>
                <a:gd name="T24" fmla="*/ 441229 w 850900"/>
                <a:gd name="T25" fmla="*/ 715277 h 3071813"/>
                <a:gd name="T26" fmla="*/ 337686 w 850900"/>
                <a:gd name="T27" fmla="*/ 320496 h 3071813"/>
                <a:gd name="T28" fmla="*/ 281720 w 850900"/>
                <a:gd name="T29" fmla="*/ 367437 h 3071813"/>
                <a:gd name="T30" fmla="*/ 248828 w 850900"/>
                <a:gd name="T31" fmla="*/ 358872 h 3071813"/>
                <a:gd name="T32" fmla="*/ 217244 w 850900"/>
                <a:gd name="T33" fmla="*/ 327414 h 3071813"/>
                <a:gd name="T34" fmla="*/ 250628 w 850900"/>
                <a:gd name="T35" fmla="*/ 373860 h 3071813"/>
                <a:gd name="T36" fmla="*/ 277138 w 850900"/>
                <a:gd name="T37" fmla="*/ 456871 h 3071813"/>
                <a:gd name="T38" fmla="*/ 302502 w 850900"/>
                <a:gd name="T39" fmla="*/ 367601 h 3071813"/>
                <a:gd name="T40" fmla="*/ 345868 w 850900"/>
                <a:gd name="T41" fmla="*/ 309132 h 3071813"/>
                <a:gd name="T42" fmla="*/ 327564 w 850900"/>
                <a:gd name="T43" fmla="*/ 21491 h 3071813"/>
                <a:gd name="T44" fmla="*/ 355570 w 850900"/>
                <a:gd name="T45" fmla="*/ 95152 h 3071813"/>
                <a:gd name="T46" fmla="*/ 359337 w 850900"/>
                <a:gd name="T47" fmla="*/ 230497 h 3071813"/>
                <a:gd name="T48" fmla="*/ 375879 w 850900"/>
                <a:gd name="T49" fmla="*/ 288736 h 3071813"/>
                <a:gd name="T50" fmla="*/ 460882 w 850900"/>
                <a:gd name="T51" fmla="*/ 331718 h 3071813"/>
                <a:gd name="T52" fmla="*/ 506413 w 850900"/>
                <a:gd name="T53" fmla="*/ 374701 h 3071813"/>
                <a:gd name="T54" fmla="*/ 516732 w 850900"/>
                <a:gd name="T55" fmla="*/ 491343 h 3071813"/>
                <a:gd name="T56" fmla="*/ 527050 w 850900"/>
                <a:gd name="T57" fmla="*/ 694278 h 3071813"/>
                <a:gd name="T58" fmla="*/ 516240 w 850900"/>
                <a:gd name="T59" fmla="*/ 923462 h 3071813"/>
                <a:gd name="T60" fmla="*/ 516404 w 850900"/>
                <a:gd name="T61" fmla="*/ 1035512 h 3071813"/>
                <a:gd name="T62" fmla="*/ 471691 w 850900"/>
                <a:gd name="T63" fmla="*/ 1091782 h 3071813"/>
                <a:gd name="T64" fmla="*/ 438936 w 850900"/>
                <a:gd name="T65" fmla="*/ 1096048 h 3071813"/>
                <a:gd name="T66" fmla="*/ 414532 w 850900"/>
                <a:gd name="T67" fmla="*/ 1412345 h 3071813"/>
                <a:gd name="T68" fmla="*/ 370311 w 850900"/>
                <a:gd name="T69" fmla="*/ 1429242 h 3071813"/>
                <a:gd name="T70" fmla="*/ 327236 w 850900"/>
                <a:gd name="T71" fmla="*/ 1533089 h 3071813"/>
                <a:gd name="T72" fmla="*/ 292678 w 850900"/>
                <a:gd name="T73" fmla="*/ 1625943 h 3071813"/>
                <a:gd name="T74" fmla="*/ 297264 w 850900"/>
                <a:gd name="T75" fmla="*/ 1717158 h 3071813"/>
                <a:gd name="T76" fmla="*/ 302505 w 850900"/>
                <a:gd name="T77" fmla="*/ 1780975 h 3071813"/>
                <a:gd name="T78" fmla="*/ 307091 w 850900"/>
                <a:gd name="T79" fmla="*/ 1879572 h 3071813"/>
                <a:gd name="T80" fmla="*/ 278920 w 850900"/>
                <a:gd name="T81" fmla="*/ 1902539 h 3071813"/>
                <a:gd name="T82" fmla="*/ 221105 w 850900"/>
                <a:gd name="T83" fmla="*/ 1895813 h 3071813"/>
                <a:gd name="T84" fmla="*/ 217011 w 850900"/>
                <a:gd name="T85" fmla="*/ 1874978 h 3071813"/>
                <a:gd name="T86" fmla="*/ 224545 w 850900"/>
                <a:gd name="T87" fmla="*/ 1836097 h 3071813"/>
                <a:gd name="T88" fmla="*/ 202107 w 850900"/>
                <a:gd name="T89" fmla="*/ 1765718 h 3071813"/>
                <a:gd name="T90" fmla="*/ 216356 w 850900"/>
                <a:gd name="T91" fmla="*/ 1713877 h 3071813"/>
                <a:gd name="T92" fmla="*/ 171643 w 850900"/>
                <a:gd name="T93" fmla="*/ 1587226 h 3071813"/>
                <a:gd name="T94" fmla="*/ 143964 w 850900"/>
                <a:gd name="T95" fmla="*/ 1351644 h 3071813"/>
                <a:gd name="T96" fmla="*/ 2129 w 850900"/>
                <a:gd name="T97" fmla="*/ 1414149 h 3071813"/>
                <a:gd name="T98" fmla="*/ 2948 w 850900"/>
                <a:gd name="T99" fmla="*/ 1221222 h 3071813"/>
                <a:gd name="T100" fmla="*/ 7861 w 850900"/>
                <a:gd name="T101" fmla="*/ 1134929 h 3071813"/>
                <a:gd name="T102" fmla="*/ 30791 w 850900"/>
                <a:gd name="T103" fmla="*/ 1110157 h 3071813"/>
                <a:gd name="T104" fmla="*/ 18344 w 850900"/>
                <a:gd name="T105" fmla="*/ 1054542 h 3071813"/>
                <a:gd name="T106" fmla="*/ 25877 w 850900"/>
                <a:gd name="T107" fmla="*/ 838482 h 3071813"/>
                <a:gd name="T108" fmla="*/ 54048 w 850900"/>
                <a:gd name="T109" fmla="*/ 671967 h 3071813"/>
                <a:gd name="T110" fmla="*/ 59616 w 850900"/>
                <a:gd name="T111" fmla="*/ 487241 h 3071813"/>
                <a:gd name="T112" fmla="*/ 86313 w 850900"/>
                <a:gd name="T113" fmla="*/ 367318 h 3071813"/>
                <a:gd name="T114" fmla="*/ 126112 w 850900"/>
                <a:gd name="T115" fmla="*/ 337296 h 3071813"/>
                <a:gd name="T116" fmla="*/ 188349 w 850900"/>
                <a:gd name="T117" fmla="*/ 307602 h 3071813"/>
                <a:gd name="T118" fmla="*/ 208658 w 850900"/>
                <a:gd name="T119" fmla="*/ 241488 h 3071813"/>
                <a:gd name="T120" fmla="*/ 192608 w 850900"/>
                <a:gd name="T121" fmla="*/ 152571 h 3071813"/>
                <a:gd name="T122" fmla="*/ 188349 w 850900"/>
                <a:gd name="T123" fmla="*/ 64309 h 3071813"/>
                <a:gd name="T124" fmla="*/ 229294 w 850900"/>
                <a:gd name="T125" fmla="*/ 11812 h 30718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50900" h="3071813">
                  <a:moveTo>
                    <a:pt x="218939" y="798904"/>
                  </a:moveTo>
                  <a:lnTo>
                    <a:pt x="220790" y="881440"/>
                  </a:lnTo>
                  <a:lnTo>
                    <a:pt x="222376" y="971912"/>
                  </a:lnTo>
                  <a:lnTo>
                    <a:pt x="222905" y="991488"/>
                  </a:lnTo>
                  <a:lnTo>
                    <a:pt x="224492" y="1023762"/>
                  </a:lnTo>
                  <a:lnTo>
                    <a:pt x="225285" y="1039369"/>
                  </a:lnTo>
                  <a:lnTo>
                    <a:pt x="226607" y="1051538"/>
                  </a:lnTo>
                  <a:lnTo>
                    <a:pt x="227136" y="1056300"/>
                  </a:lnTo>
                  <a:lnTo>
                    <a:pt x="227929" y="1058945"/>
                  </a:lnTo>
                  <a:lnTo>
                    <a:pt x="228193" y="1059474"/>
                  </a:lnTo>
                  <a:lnTo>
                    <a:pt x="228458" y="1059474"/>
                  </a:lnTo>
                  <a:lnTo>
                    <a:pt x="228722" y="1059210"/>
                  </a:lnTo>
                  <a:lnTo>
                    <a:pt x="228987" y="1058416"/>
                  </a:lnTo>
                  <a:lnTo>
                    <a:pt x="229516" y="1054977"/>
                  </a:lnTo>
                  <a:lnTo>
                    <a:pt x="230309" y="1049951"/>
                  </a:lnTo>
                  <a:lnTo>
                    <a:pt x="231102" y="1036195"/>
                  </a:lnTo>
                  <a:lnTo>
                    <a:pt x="231631" y="1018735"/>
                  </a:lnTo>
                  <a:lnTo>
                    <a:pt x="232424" y="999160"/>
                  </a:lnTo>
                  <a:lnTo>
                    <a:pt x="233746" y="961066"/>
                  </a:lnTo>
                  <a:lnTo>
                    <a:pt x="234804" y="945458"/>
                  </a:lnTo>
                  <a:lnTo>
                    <a:pt x="235068" y="939903"/>
                  </a:lnTo>
                  <a:lnTo>
                    <a:pt x="235597" y="935406"/>
                  </a:lnTo>
                  <a:lnTo>
                    <a:pt x="236126" y="930644"/>
                  </a:lnTo>
                  <a:lnTo>
                    <a:pt x="235862" y="923502"/>
                  </a:lnTo>
                  <a:lnTo>
                    <a:pt x="235333" y="915036"/>
                  </a:lnTo>
                  <a:lnTo>
                    <a:pt x="234540" y="905513"/>
                  </a:lnTo>
                  <a:lnTo>
                    <a:pt x="231895" y="883292"/>
                  </a:lnTo>
                  <a:lnTo>
                    <a:pt x="228722" y="859483"/>
                  </a:lnTo>
                  <a:lnTo>
                    <a:pt x="225020" y="836469"/>
                  </a:lnTo>
                  <a:lnTo>
                    <a:pt x="222112" y="817157"/>
                  </a:lnTo>
                  <a:lnTo>
                    <a:pt x="218939" y="798904"/>
                  </a:lnTo>
                  <a:close/>
                  <a:moveTo>
                    <a:pt x="697801" y="771921"/>
                  </a:moveTo>
                  <a:lnTo>
                    <a:pt x="695157" y="796788"/>
                  </a:lnTo>
                  <a:lnTo>
                    <a:pt x="689605" y="853399"/>
                  </a:lnTo>
                  <a:lnTo>
                    <a:pt x="686431" y="885673"/>
                  </a:lnTo>
                  <a:lnTo>
                    <a:pt x="684052" y="916624"/>
                  </a:lnTo>
                  <a:lnTo>
                    <a:pt x="681936" y="943077"/>
                  </a:lnTo>
                  <a:lnTo>
                    <a:pt x="681672" y="953659"/>
                  </a:lnTo>
                  <a:lnTo>
                    <a:pt x="681407" y="961860"/>
                  </a:lnTo>
                  <a:lnTo>
                    <a:pt x="681143" y="978261"/>
                  </a:lnTo>
                  <a:lnTo>
                    <a:pt x="680614" y="998630"/>
                  </a:lnTo>
                  <a:lnTo>
                    <a:pt x="679557" y="1046247"/>
                  </a:lnTo>
                  <a:lnTo>
                    <a:pt x="678763" y="1093335"/>
                  </a:lnTo>
                  <a:lnTo>
                    <a:pt x="677970" y="1112911"/>
                  </a:lnTo>
                  <a:lnTo>
                    <a:pt x="677970" y="1128254"/>
                  </a:lnTo>
                  <a:lnTo>
                    <a:pt x="677970" y="1141745"/>
                  </a:lnTo>
                  <a:lnTo>
                    <a:pt x="678763" y="1157618"/>
                  </a:lnTo>
                  <a:lnTo>
                    <a:pt x="679557" y="1193066"/>
                  </a:lnTo>
                  <a:lnTo>
                    <a:pt x="680614" y="1228249"/>
                  </a:lnTo>
                  <a:lnTo>
                    <a:pt x="681143" y="1244121"/>
                  </a:lnTo>
                  <a:lnTo>
                    <a:pt x="681407" y="1257877"/>
                  </a:lnTo>
                  <a:lnTo>
                    <a:pt x="681672" y="1272956"/>
                  </a:lnTo>
                  <a:lnTo>
                    <a:pt x="682465" y="1291474"/>
                  </a:lnTo>
                  <a:lnTo>
                    <a:pt x="683523" y="1312637"/>
                  </a:lnTo>
                  <a:lnTo>
                    <a:pt x="684845" y="1334329"/>
                  </a:lnTo>
                  <a:lnTo>
                    <a:pt x="686696" y="1355756"/>
                  </a:lnTo>
                  <a:lnTo>
                    <a:pt x="688282" y="1375068"/>
                  </a:lnTo>
                  <a:lnTo>
                    <a:pt x="689869" y="1390411"/>
                  </a:lnTo>
                  <a:lnTo>
                    <a:pt x="691191" y="1400992"/>
                  </a:lnTo>
                  <a:lnTo>
                    <a:pt x="693042" y="1409458"/>
                  </a:lnTo>
                  <a:lnTo>
                    <a:pt x="695422" y="1418981"/>
                  </a:lnTo>
                  <a:lnTo>
                    <a:pt x="701239" y="1441202"/>
                  </a:lnTo>
                  <a:lnTo>
                    <a:pt x="704147" y="1452842"/>
                  </a:lnTo>
                  <a:lnTo>
                    <a:pt x="707321" y="1464217"/>
                  </a:lnTo>
                  <a:lnTo>
                    <a:pt x="709700" y="1474798"/>
                  </a:lnTo>
                  <a:lnTo>
                    <a:pt x="711287" y="1484057"/>
                  </a:lnTo>
                  <a:lnTo>
                    <a:pt x="712345" y="1494903"/>
                  </a:lnTo>
                  <a:lnTo>
                    <a:pt x="713667" y="1509453"/>
                  </a:lnTo>
                  <a:lnTo>
                    <a:pt x="714724" y="1526383"/>
                  </a:lnTo>
                  <a:lnTo>
                    <a:pt x="715253" y="1544107"/>
                  </a:lnTo>
                  <a:lnTo>
                    <a:pt x="716046" y="1561831"/>
                  </a:lnTo>
                  <a:lnTo>
                    <a:pt x="716046" y="1578762"/>
                  </a:lnTo>
                  <a:lnTo>
                    <a:pt x="715253" y="1593047"/>
                  </a:lnTo>
                  <a:lnTo>
                    <a:pt x="714989" y="1598867"/>
                  </a:lnTo>
                  <a:lnTo>
                    <a:pt x="714460" y="1603893"/>
                  </a:lnTo>
                  <a:lnTo>
                    <a:pt x="713931" y="1609448"/>
                  </a:lnTo>
                  <a:lnTo>
                    <a:pt x="713402" y="1617384"/>
                  </a:lnTo>
                  <a:lnTo>
                    <a:pt x="712080" y="1637754"/>
                  </a:lnTo>
                  <a:lnTo>
                    <a:pt x="710758" y="1662356"/>
                  </a:lnTo>
                  <a:lnTo>
                    <a:pt x="709965" y="1689339"/>
                  </a:lnTo>
                  <a:lnTo>
                    <a:pt x="708378" y="1736162"/>
                  </a:lnTo>
                  <a:lnTo>
                    <a:pt x="707849" y="1757060"/>
                  </a:lnTo>
                  <a:lnTo>
                    <a:pt x="708643" y="1755209"/>
                  </a:lnTo>
                  <a:lnTo>
                    <a:pt x="709965" y="1753092"/>
                  </a:lnTo>
                  <a:lnTo>
                    <a:pt x="711816" y="1750711"/>
                  </a:lnTo>
                  <a:lnTo>
                    <a:pt x="714195" y="1747801"/>
                  </a:lnTo>
                  <a:lnTo>
                    <a:pt x="717897" y="1744362"/>
                  </a:lnTo>
                  <a:lnTo>
                    <a:pt x="722392" y="1740923"/>
                  </a:lnTo>
                  <a:lnTo>
                    <a:pt x="727681" y="1736955"/>
                  </a:lnTo>
                  <a:lnTo>
                    <a:pt x="733762" y="1733252"/>
                  </a:lnTo>
                  <a:lnTo>
                    <a:pt x="739580" y="1729019"/>
                  </a:lnTo>
                  <a:lnTo>
                    <a:pt x="744339" y="1724787"/>
                  </a:lnTo>
                  <a:lnTo>
                    <a:pt x="749099" y="1720819"/>
                  </a:lnTo>
                  <a:lnTo>
                    <a:pt x="757296" y="1712882"/>
                  </a:lnTo>
                  <a:lnTo>
                    <a:pt x="763906" y="1705740"/>
                  </a:lnTo>
                  <a:lnTo>
                    <a:pt x="765493" y="1704417"/>
                  </a:lnTo>
                  <a:lnTo>
                    <a:pt x="766815" y="1702566"/>
                  </a:lnTo>
                  <a:lnTo>
                    <a:pt x="767872" y="1700449"/>
                  </a:lnTo>
                  <a:lnTo>
                    <a:pt x="768930" y="1698333"/>
                  </a:lnTo>
                  <a:lnTo>
                    <a:pt x="770781" y="1693307"/>
                  </a:lnTo>
                  <a:lnTo>
                    <a:pt x="772368" y="1687487"/>
                  </a:lnTo>
                  <a:lnTo>
                    <a:pt x="773161" y="1681402"/>
                  </a:lnTo>
                  <a:lnTo>
                    <a:pt x="774219" y="1675054"/>
                  </a:lnTo>
                  <a:lnTo>
                    <a:pt x="774483" y="1668705"/>
                  </a:lnTo>
                  <a:lnTo>
                    <a:pt x="774747" y="1662356"/>
                  </a:lnTo>
                  <a:lnTo>
                    <a:pt x="774747" y="1650187"/>
                  </a:lnTo>
                  <a:lnTo>
                    <a:pt x="774219" y="1640135"/>
                  </a:lnTo>
                  <a:lnTo>
                    <a:pt x="773425" y="1630611"/>
                  </a:lnTo>
                  <a:lnTo>
                    <a:pt x="771574" y="1626908"/>
                  </a:lnTo>
                  <a:lnTo>
                    <a:pt x="768137" y="1619765"/>
                  </a:lnTo>
                  <a:lnTo>
                    <a:pt x="766022" y="1616062"/>
                  </a:lnTo>
                  <a:lnTo>
                    <a:pt x="764171" y="1613681"/>
                  </a:lnTo>
                  <a:lnTo>
                    <a:pt x="763377" y="1612623"/>
                  </a:lnTo>
                  <a:lnTo>
                    <a:pt x="762320" y="1612358"/>
                  </a:lnTo>
                  <a:lnTo>
                    <a:pt x="761791" y="1613152"/>
                  </a:lnTo>
                  <a:lnTo>
                    <a:pt x="761262" y="1613945"/>
                  </a:lnTo>
                  <a:lnTo>
                    <a:pt x="759411" y="1620030"/>
                  </a:lnTo>
                  <a:lnTo>
                    <a:pt x="757296" y="1628230"/>
                  </a:lnTo>
                  <a:lnTo>
                    <a:pt x="753065" y="1648335"/>
                  </a:lnTo>
                  <a:lnTo>
                    <a:pt x="750950" y="1658123"/>
                  </a:lnTo>
                  <a:lnTo>
                    <a:pt x="749363" y="1667647"/>
                  </a:lnTo>
                  <a:lnTo>
                    <a:pt x="748305" y="1675318"/>
                  </a:lnTo>
                  <a:lnTo>
                    <a:pt x="747777" y="1680609"/>
                  </a:lnTo>
                  <a:lnTo>
                    <a:pt x="747512" y="1681932"/>
                  </a:lnTo>
                  <a:lnTo>
                    <a:pt x="747248" y="1683519"/>
                  </a:lnTo>
                  <a:lnTo>
                    <a:pt x="746719" y="1684577"/>
                  </a:lnTo>
                  <a:lnTo>
                    <a:pt x="745926" y="1685106"/>
                  </a:lnTo>
                  <a:lnTo>
                    <a:pt x="744868" y="1685371"/>
                  </a:lnTo>
                  <a:lnTo>
                    <a:pt x="743810" y="1685371"/>
                  </a:lnTo>
                  <a:lnTo>
                    <a:pt x="741166" y="1685106"/>
                  </a:lnTo>
                  <a:lnTo>
                    <a:pt x="738786" y="1684577"/>
                  </a:lnTo>
                  <a:lnTo>
                    <a:pt x="736671" y="1683254"/>
                  </a:lnTo>
                  <a:lnTo>
                    <a:pt x="734556" y="1682461"/>
                  </a:lnTo>
                  <a:lnTo>
                    <a:pt x="733234" y="1677699"/>
                  </a:lnTo>
                  <a:lnTo>
                    <a:pt x="731647" y="1672937"/>
                  </a:lnTo>
                  <a:lnTo>
                    <a:pt x="729796" y="1666324"/>
                  </a:lnTo>
                  <a:lnTo>
                    <a:pt x="728739" y="1658652"/>
                  </a:lnTo>
                  <a:lnTo>
                    <a:pt x="727416" y="1649922"/>
                  </a:lnTo>
                  <a:lnTo>
                    <a:pt x="727152" y="1645161"/>
                  </a:lnTo>
                  <a:lnTo>
                    <a:pt x="727152" y="1640399"/>
                  </a:lnTo>
                  <a:lnTo>
                    <a:pt x="727416" y="1635637"/>
                  </a:lnTo>
                  <a:lnTo>
                    <a:pt x="727681" y="1630611"/>
                  </a:lnTo>
                  <a:lnTo>
                    <a:pt x="728739" y="1625585"/>
                  </a:lnTo>
                  <a:lnTo>
                    <a:pt x="729796" y="1620559"/>
                  </a:lnTo>
                  <a:lnTo>
                    <a:pt x="731383" y="1615533"/>
                  </a:lnTo>
                  <a:lnTo>
                    <a:pt x="732969" y="1610506"/>
                  </a:lnTo>
                  <a:lnTo>
                    <a:pt x="736671" y="1600718"/>
                  </a:lnTo>
                  <a:lnTo>
                    <a:pt x="740637" y="1590931"/>
                  </a:lnTo>
                  <a:lnTo>
                    <a:pt x="744604" y="1581407"/>
                  </a:lnTo>
                  <a:lnTo>
                    <a:pt x="746455" y="1576646"/>
                  </a:lnTo>
                  <a:lnTo>
                    <a:pt x="747777" y="1572148"/>
                  </a:lnTo>
                  <a:lnTo>
                    <a:pt x="749363" y="1567651"/>
                  </a:lnTo>
                  <a:lnTo>
                    <a:pt x="750421" y="1562625"/>
                  </a:lnTo>
                  <a:lnTo>
                    <a:pt x="750950" y="1558392"/>
                  </a:lnTo>
                  <a:lnTo>
                    <a:pt x="751214" y="1553895"/>
                  </a:lnTo>
                  <a:lnTo>
                    <a:pt x="751214" y="1549134"/>
                  </a:lnTo>
                  <a:lnTo>
                    <a:pt x="751479" y="1543843"/>
                  </a:lnTo>
                  <a:lnTo>
                    <a:pt x="752801" y="1530351"/>
                  </a:lnTo>
                  <a:lnTo>
                    <a:pt x="755974" y="1498607"/>
                  </a:lnTo>
                  <a:lnTo>
                    <a:pt x="757825" y="1481412"/>
                  </a:lnTo>
                  <a:lnTo>
                    <a:pt x="759675" y="1463688"/>
                  </a:lnTo>
                  <a:lnTo>
                    <a:pt x="760733" y="1446757"/>
                  </a:lnTo>
                  <a:lnTo>
                    <a:pt x="761262" y="1438557"/>
                  </a:lnTo>
                  <a:lnTo>
                    <a:pt x="761262" y="1431150"/>
                  </a:lnTo>
                  <a:lnTo>
                    <a:pt x="761262" y="1423214"/>
                  </a:lnTo>
                  <a:lnTo>
                    <a:pt x="760469" y="1415013"/>
                  </a:lnTo>
                  <a:lnTo>
                    <a:pt x="759411" y="1397553"/>
                  </a:lnTo>
                  <a:lnTo>
                    <a:pt x="757560" y="1379300"/>
                  </a:lnTo>
                  <a:lnTo>
                    <a:pt x="755445" y="1359989"/>
                  </a:lnTo>
                  <a:lnTo>
                    <a:pt x="749892" y="1320044"/>
                  </a:lnTo>
                  <a:lnTo>
                    <a:pt x="744604" y="1281157"/>
                  </a:lnTo>
                  <a:lnTo>
                    <a:pt x="743017" y="1271898"/>
                  </a:lnTo>
                  <a:lnTo>
                    <a:pt x="741166" y="1262639"/>
                  </a:lnTo>
                  <a:lnTo>
                    <a:pt x="738786" y="1253645"/>
                  </a:lnTo>
                  <a:lnTo>
                    <a:pt x="736407" y="1244121"/>
                  </a:lnTo>
                  <a:lnTo>
                    <a:pt x="731118" y="1226133"/>
                  </a:lnTo>
                  <a:lnTo>
                    <a:pt x="725301" y="1208144"/>
                  </a:lnTo>
                  <a:lnTo>
                    <a:pt x="720013" y="1189891"/>
                  </a:lnTo>
                  <a:lnTo>
                    <a:pt x="717368" y="1180897"/>
                  </a:lnTo>
                  <a:lnTo>
                    <a:pt x="715253" y="1171638"/>
                  </a:lnTo>
                  <a:lnTo>
                    <a:pt x="713667" y="1162644"/>
                  </a:lnTo>
                  <a:lnTo>
                    <a:pt x="712345" y="1153385"/>
                  </a:lnTo>
                  <a:lnTo>
                    <a:pt x="711551" y="1144126"/>
                  </a:lnTo>
                  <a:lnTo>
                    <a:pt x="711287" y="1134867"/>
                  </a:lnTo>
                  <a:lnTo>
                    <a:pt x="711287" y="965299"/>
                  </a:lnTo>
                  <a:lnTo>
                    <a:pt x="709700" y="895461"/>
                  </a:lnTo>
                  <a:lnTo>
                    <a:pt x="707849" y="818745"/>
                  </a:lnTo>
                  <a:lnTo>
                    <a:pt x="707585" y="813983"/>
                  </a:lnTo>
                  <a:lnTo>
                    <a:pt x="706263" y="807370"/>
                  </a:lnTo>
                  <a:lnTo>
                    <a:pt x="704941" y="799698"/>
                  </a:lnTo>
                  <a:lnTo>
                    <a:pt x="703090" y="791497"/>
                  </a:lnTo>
                  <a:lnTo>
                    <a:pt x="699388" y="778006"/>
                  </a:lnTo>
                  <a:lnTo>
                    <a:pt x="697801" y="771921"/>
                  </a:lnTo>
                  <a:close/>
                  <a:moveTo>
                    <a:pt x="558389" y="498475"/>
                  </a:moveTo>
                  <a:lnTo>
                    <a:pt x="552312" y="506974"/>
                  </a:lnTo>
                  <a:lnTo>
                    <a:pt x="545179" y="516800"/>
                  </a:lnTo>
                  <a:lnTo>
                    <a:pt x="535932" y="528221"/>
                  </a:lnTo>
                  <a:lnTo>
                    <a:pt x="530384" y="534595"/>
                  </a:lnTo>
                  <a:lnTo>
                    <a:pt x="524572" y="541234"/>
                  </a:lnTo>
                  <a:lnTo>
                    <a:pt x="518231" y="547874"/>
                  </a:lnTo>
                  <a:lnTo>
                    <a:pt x="511626" y="554513"/>
                  </a:lnTo>
                  <a:lnTo>
                    <a:pt x="504757" y="561153"/>
                  </a:lnTo>
                  <a:lnTo>
                    <a:pt x="497624" y="567261"/>
                  </a:lnTo>
                  <a:lnTo>
                    <a:pt x="489962" y="573370"/>
                  </a:lnTo>
                  <a:lnTo>
                    <a:pt x="482565" y="578682"/>
                  </a:lnTo>
                  <a:lnTo>
                    <a:pt x="474639" y="583728"/>
                  </a:lnTo>
                  <a:lnTo>
                    <a:pt x="466977" y="587977"/>
                  </a:lnTo>
                  <a:lnTo>
                    <a:pt x="463015" y="589570"/>
                  </a:lnTo>
                  <a:lnTo>
                    <a:pt x="458787" y="591164"/>
                  </a:lnTo>
                  <a:lnTo>
                    <a:pt x="454825" y="592492"/>
                  </a:lnTo>
                  <a:lnTo>
                    <a:pt x="450862" y="593554"/>
                  </a:lnTo>
                  <a:lnTo>
                    <a:pt x="447163" y="594617"/>
                  </a:lnTo>
                  <a:lnTo>
                    <a:pt x="443200" y="594882"/>
                  </a:lnTo>
                  <a:lnTo>
                    <a:pt x="438973" y="595148"/>
                  </a:lnTo>
                  <a:lnTo>
                    <a:pt x="435010" y="595148"/>
                  </a:lnTo>
                  <a:lnTo>
                    <a:pt x="431047" y="594882"/>
                  </a:lnTo>
                  <a:lnTo>
                    <a:pt x="427613" y="594085"/>
                  </a:lnTo>
                  <a:lnTo>
                    <a:pt x="423650" y="593023"/>
                  </a:lnTo>
                  <a:lnTo>
                    <a:pt x="419687" y="591430"/>
                  </a:lnTo>
                  <a:lnTo>
                    <a:pt x="415988" y="590102"/>
                  </a:lnTo>
                  <a:lnTo>
                    <a:pt x="412554" y="587446"/>
                  </a:lnTo>
                  <a:lnTo>
                    <a:pt x="408591" y="585056"/>
                  </a:lnTo>
                  <a:lnTo>
                    <a:pt x="405156" y="582134"/>
                  </a:lnTo>
                  <a:lnTo>
                    <a:pt x="401722" y="578682"/>
                  </a:lnTo>
                  <a:lnTo>
                    <a:pt x="398287" y="574963"/>
                  </a:lnTo>
                  <a:lnTo>
                    <a:pt x="394588" y="570714"/>
                  </a:lnTo>
                  <a:lnTo>
                    <a:pt x="391682" y="565668"/>
                  </a:lnTo>
                  <a:lnTo>
                    <a:pt x="388248" y="560356"/>
                  </a:lnTo>
                  <a:lnTo>
                    <a:pt x="385342" y="554513"/>
                  </a:lnTo>
                  <a:lnTo>
                    <a:pt x="382436" y="548139"/>
                  </a:lnTo>
                  <a:lnTo>
                    <a:pt x="379265" y="541500"/>
                  </a:lnTo>
                  <a:lnTo>
                    <a:pt x="376623" y="534329"/>
                  </a:lnTo>
                  <a:lnTo>
                    <a:pt x="373981" y="526096"/>
                  </a:lnTo>
                  <a:lnTo>
                    <a:pt x="371604" y="517597"/>
                  </a:lnTo>
                  <a:lnTo>
                    <a:pt x="369226" y="508567"/>
                  </a:lnTo>
                  <a:lnTo>
                    <a:pt x="366320" y="512020"/>
                  </a:lnTo>
                  <a:lnTo>
                    <a:pt x="362357" y="516269"/>
                  </a:lnTo>
                  <a:lnTo>
                    <a:pt x="350732" y="527955"/>
                  </a:lnTo>
                  <a:lnTo>
                    <a:pt x="336202" y="541765"/>
                  </a:lnTo>
                  <a:lnTo>
                    <a:pt x="320350" y="556904"/>
                  </a:lnTo>
                  <a:lnTo>
                    <a:pt x="292081" y="583993"/>
                  </a:lnTo>
                  <a:lnTo>
                    <a:pt x="279400" y="595413"/>
                  </a:lnTo>
                  <a:lnTo>
                    <a:pt x="375831" y="575495"/>
                  </a:lnTo>
                  <a:lnTo>
                    <a:pt x="379529" y="577354"/>
                  </a:lnTo>
                  <a:lnTo>
                    <a:pt x="383492" y="580009"/>
                  </a:lnTo>
                  <a:lnTo>
                    <a:pt x="388776" y="583993"/>
                  </a:lnTo>
                  <a:lnTo>
                    <a:pt x="391418" y="586118"/>
                  </a:lnTo>
                  <a:lnTo>
                    <a:pt x="394060" y="588774"/>
                  </a:lnTo>
                  <a:lnTo>
                    <a:pt x="396702" y="591695"/>
                  </a:lnTo>
                  <a:lnTo>
                    <a:pt x="399608" y="595148"/>
                  </a:lnTo>
                  <a:lnTo>
                    <a:pt x="402250" y="598866"/>
                  </a:lnTo>
                  <a:lnTo>
                    <a:pt x="404628" y="602850"/>
                  </a:lnTo>
                  <a:lnTo>
                    <a:pt x="407006" y="607630"/>
                  </a:lnTo>
                  <a:lnTo>
                    <a:pt x="408855" y="612411"/>
                  </a:lnTo>
                  <a:lnTo>
                    <a:pt x="410968" y="618519"/>
                  </a:lnTo>
                  <a:lnTo>
                    <a:pt x="413346" y="627283"/>
                  </a:lnTo>
                  <a:lnTo>
                    <a:pt x="415988" y="637376"/>
                  </a:lnTo>
                  <a:lnTo>
                    <a:pt x="418630" y="649592"/>
                  </a:lnTo>
                  <a:lnTo>
                    <a:pt x="424707" y="676682"/>
                  </a:lnTo>
                  <a:lnTo>
                    <a:pt x="431047" y="705896"/>
                  </a:lnTo>
                  <a:lnTo>
                    <a:pt x="441087" y="756888"/>
                  </a:lnTo>
                  <a:lnTo>
                    <a:pt x="445578" y="779463"/>
                  </a:lnTo>
                  <a:lnTo>
                    <a:pt x="445578" y="775214"/>
                  </a:lnTo>
                  <a:lnTo>
                    <a:pt x="445842" y="763528"/>
                  </a:lnTo>
                  <a:lnTo>
                    <a:pt x="446635" y="746796"/>
                  </a:lnTo>
                  <a:lnTo>
                    <a:pt x="447427" y="736704"/>
                  </a:lnTo>
                  <a:lnTo>
                    <a:pt x="448220" y="725815"/>
                  </a:lnTo>
                  <a:lnTo>
                    <a:pt x="449805" y="714395"/>
                  </a:lnTo>
                  <a:lnTo>
                    <a:pt x="451126" y="702178"/>
                  </a:lnTo>
                  <a:lnTo>
                    <a:pt x="452975" y="690227"/>
                  </a:lnTo>
                  <a:lnTo>
                    <a:pt x="455089" y="677744"/>
                  </a:lnTo>
                  <a:lnTo>
                    <a:pt x="457995" y="665528"/>
                  </a:lnTo>
                  <a:lnTo>
                    <a:pt x="461165" y="653842"/>
                  </a:lnTo>
                  <a:lnTo>
                    <a:pt x="464864" y="642687"/>
                  </a:lnTo>
                  <a:lnTo>
                    <a:pt x="466713" y="637376"/>
                  </a:lnTo>
                  <a:lnTo>
                    <a:pt x="468827" y="632330"/>
                  </a:lnTo>
                  <a:lnTo>
                    <a:pt x="474111" y="619847"/>
                  </a:lnTo>
                  <a:lnTo>
                    <a:pt x="479923" y="608427"/>
                  </a:lnTo>
                  <a:lnTo>
                    <a:pt x="485471" y="597538"/>
                  </a:lnTo>
                  <a:lnTo>
                    <a:pt x="488377" y="592757"/>
                  </a:lnTo>
                  <a:lnTo>
                    <a:pt x="491283" y="588243"/>
                  </a:lnTo>
                  <a:lnTo>
                    <a:pt x="493925" y="583993"/>
                  </a:lnTo>
                  <a:lnTo>
                    <a:pt x="497096" y="580275"/>
                  </a:lnTo>
                  <a:lnTo>
                    <a:pt x="500002" y="577088"/>
                  </a:lnTo>
                  <a:lnTo>
                    <a:pt x="502908" y="573901"/>
                  </a:lnTo>
                  <a:lnTo>
                    <a:pt x="506078" y="571776"/>
                  </a:lnTo>
                  <a:lnTo>
                    <a:pt x="508984" y="570183"/>
                  </a:lnTo>
                  <a:lnTo>
                    <a:pt x="512155" y="569121"/>
                  </a:lnTo>
                  <a:lnTo>
                    <a:pt x="515325" y="568855"/>
                  </a:lnTo>
                  <a:lnTo>
                    <a:pt x="525364" y="569121"/>
                  </a:lnTo>
                  <a:lnTo>
                    <a:pt x="541480" y="569652"/>
                  </a:lnTo>
                  <a:lnTo>
                    <a:pt x="582959" y="572042"/>
                  </a:lnTo>
                  <a:lnTo>
                    <a:pt x="638175" y="575495"/>
                  </a:lnTo>
                  <a:lnTo>
                    <a:pt x="558389" y="498475"/>
                  </a:lnTo>
                  <a:close/>
                  <a:moveTo>
                    <a:pt x="452421" y="0"/>
                  </a:moveTo>
                  <a:lnTo>
                    <a:pt x="457709" y="0"/>
                  </a:lnTo>
                  <a:lnTo>
                    <a:pt x="462733" y="265"/>
                  </a:lnTo>
                  <a:lnTo>
                    <a:pt x="467493" y="794"/>
                  </a:lnTo>
                  <a:lnTo>
                    <a:pt x="472517" y="2116"/>
                  </a:lnTo>
                  <a:lnTo>
                    <a:pt x="478069" y="3439"/>
                  </a:lnTo>
                  <a:lnTo>
                    <a:pt x="483358" y="5026"/>
                  </a:lnTo>
                  <a:lnTo>
                    <a:pt x="489175" y="7672"/>
                  </a:lnTo>
                  <a:lnTo>
                    <a:pt x="495257" y="10317"/>
                  </a:lnTo>
                  <a:lnTo>
                    <a:pt x="502131" y="14285"/>
                  </a:lnTo>
                  <a:lnTo>
                    <a:pt x="509006" y="18518"/>
                  </a:lnTo>
                  <a:lnTo>
                    <a:pt x="515617" y="23544"/>
                  </a:lnTo>
                  <a:lnTo>
                    <a:pt x="522756" y="28835"/>
                  </a:lnTo>
                  <a:lnTo>
                    <a:pt x="528838" y="34655"/>
                  </a:lnTo>
                  <a:lnTo>
                    <a:pt x="534919" y="41003"/>
                  </a:lnTo>
                  <a:lnTo>
                    <a:pt x="541001" y="47617"/>
                  </a:lnTo>
                  <a:lnTo>
                    <a:pt x="546554" y="54230"/>
                  </a:lnTo>
                  <a:lnTo>
                    <a:pt x="551578" y="61108"/>
                  </a:lnTo>
                  <a:lnTo>
                    <a:pt x="556073" y="67986"/>
                  </a:lnTo>
                  <a:lnTo>
                    <a:pt x="560304" y="75129"/>
                  </a:lnTo>
                  <a:lnTo>
                    <a:pt x="564005" y="81742"/>
                  </a:lnTo>
                  <a:lnTo>
                    <a:pt x="566650" y="88356"/>
                  </a:lnTo>
                  <a:lnTo>
                    <a:pt x="569029" y="94969"/>
                  </a:lnTo>
                  <a:lnTo>
                    <a:pt x="570880" y="101054"/>
                  </a:lnTo>
                  <a:lnTo>
                    <a:pt x="571674" y="106609"/>
                  </a:lnTo>
                  <a:lnTo>
                    <a:pt x="572203" y="116661"/>
                  </a:lnTo>
                  <a:lnTo>
                    <a:pt x="572996" y="127772"/>
                  </a:lnTo>
                  <a:lnTo>
                    <a:pt x="574053" y="153432"/>
                  </a:lnTo>
                  <a:lnTo>
                    <a:pt x="574847" y="178828"/>
                  </a:lnTo>
                  <a:lnTo>
                    <a:pt x="574847" y="199726"/>
                  </a:lnTo>
                  <a:lnTo>
                    <a:pt x="575111" y="221154"/>
                  </a:lnTo>
                  <a:lnTo>
                    <a:pt x="575375" y="246814"/>
                  </a:lnTo>
                  <a:lnTo>
                    <a:pt x="575640" y="260305"/>
                  </a:lnTo>
                  <a:lnTo>
                    <a:pt x="576169" y="273268"/>
                  </a:lnTo>
                  <a:lnTo>
                    <a:pt x="577226" y="285701"/>
                  </a:lnTo>
                  <a:lnTo>
                    <a:pt x="578020" y="296282"/>
                  </a:lnTo>
                  <a:lnTo>
                    <a:pt x="579342" y="307129"/>
                  </a:lnTo>
                  <a:lnTo>
                    <a:pt x="579606" y="318768"/>
                  </a:lnTo>
                  <a:lnTo>
                    <a:pt x="579871" y="331731"/>
                  </a:lnTo>
                  <a:lnTo>
                    <a:pt x="579871" y="344957"/>
                  </a:lnTo>
                  <a:lnTo>
                    <a:pt x="579871" y="358184"/>
                  </a:lnTo>
                  <a:lnTo>
                    <a:pt x="580135" y="371676"/>
                  </a:lnTo>
                  <a:lnTo>
                    <a:pt x="580399" y="384638"/>
                  </a:lnTo>
                  <a:lnTo>
                    <a:pt x="581722" y="396278"/>
                  </a:lnTo>
                  <a:lnTo>
                    <a:pt x="582515" y="407124"/>
                  </a:lnTo>
                  <a:lnTo>
                    <a:pt x="583837" y="417441"/>
                  </a:lnTo>
                  <a:lnTo>
                    <a:pt x="585688" y="427229"/>
                  </a:lnTo>
                  <a:lnTo>
                    <a:pt x="586481" y="431990"/>
                  </a:lnTo>
                  <a:lnTo>
                    <a:pt x="587803" y="436752"/>
                  </a:lnTo>
                  <a:lnTo>
                    <a:pt x="589125" y="441249"/>
                  </a:lnTo>
                  <a:lnTo>
                    <a:pt x="591241" y="445482"/>
                  </a:lnTo>
                  <a:lnTo>
                    <a:pt x="593356" y="449714"/>
                  </a:lnTo>
                  <a:lnTo>
                    <a:pt x="596000" y="453682"/>
                  </a:lnTo>
                  <a:lnTo>
                    <a:pt x="599173" y="457651"/>
                  </a:lnTo>
                  <a:lnTo>
                    <a:pt x="602875" y="461619"/>
                  </a:lnTo>
                  <a:lnTo>
                    <a:pt x="606841" y="465587"/>
                  </a:lnTo>
                  <a:lnTo>
                    <a:pt x="611601" y="469555"/>
                  </a:lnTo>
                  <a:lnTo>
                    <a:pt x="617154" y="472994"/>
                  </a:lnTo>
                  <a:lnTo>
                    <a:pt x="623500" y="476962"/>
                  </a:lnTo>
                  <a:lnTo>
                    <a:pt x="631168" y="481194"/>
                  </a:lnTo>
                  <a:lnTo>
                    <a:pt x="639100" y="485162"/>
                  </a:lnTo>
                  <a:lnTo>
                    <a:pt x="657081" y="493628"/>
                  </a:lnTo>
                  <a:lnTo>
                    <a:pt x="675590" y="501828"/>
                  </a:lnTo>
                  <a:lnTo>
                    <a:pt x="693571" y="509764"/>
                  </a:lnTo>
                  <a:lnTo>
                    <a:pt x="710494" y="517172"/>
                  </a:lnTo>
                  <a:lnTo>
                    <a:pt x="724772" y="523785"/>
                  </a:lnTo>
                  <a:lnTo>
                    <a:pt x="730061" y="526695"/>
                  </a:lnTo>
                  <a:lnTo>
                    <a:pt x="734556" y="529076"/>
                  </a:lnTo>
                  <a:lnTo>
                    <a:pt x="738786" y="531986"/>
                  </a:lnTo>
                  <a:lnTo>
                    <a:pt x="744075" y="534896"/>
                  </a:lnTo>
                  <a:lnTo>
                    <a:pt x="756767" y="542038"/>
                  </a:lnTo>
                  <a:lnTo>
                    <a:pt x="763642" y="546271"/>
                  </a:lnTo>
                  <a:lnTo>
                    <a:pt x="771045" y="551032"/>
                  </a:lnTo>
                  <a:lnTo>
                    <a:pt x="778978" y="556852"/>
                  </a:lnTo>
                  <a:lnTo>
                    <a:pt x="786382" y="563466"/>
                  </a:lnTo>
                  <a:lnTo>
                    <a:pt x="790348" y="566905"/>
                  </a:lnTo>
                  <a:lnTo>
                    <a:pt x="794050" y="570608"/>
                  </a:lnTo>
                  <a:lnTo>
                    <a:pt x="797487" y="574576"/>
                  </a:lnTo>
                  <a:lnTo>
                    <a:pt x="801189" y="578809"/>
                  </a:lnTo>
                  <a:lnTo>
                    <a:pt x="804891" y="583306"/>
                  </a:lnTo>
                  <a:lnTo>
                    <a:pt x="808064" y="588332"/>
                  </a:lnTo>
                  <a:lnTo>
                    <a:pt x="811502" y="593358"/>
                  </a:lnTo>
                  <a:lnTo>
                    <a:pt x="814410" y="598385"/>
                  </a:lnTo>
                  <a:lnTo>
                    <a:pt x="817583" y="604205"/>
                  </a:lnTo>
                  <a:lnTo>
                    <a:pt x="820227" y="610289"/>
                  </a:lnTo>
                  <a:lnTo>
                    <a:pt x="822607" y="616109"/>
                  </a:lnTo>
                  <a:lnTo>
                    <a:pt x="824723" y="622987"/>
                  </a:lnTo>
                  <a:lnTo>
                    <a:pt x="826838" y="629865"/>
                  </a:lnTo>
                  <a:lnTo>
                    <a:pt x="828424" y="637007"/>
                  </a:lnTo>
                  <a:lnTo>
                    <a:pt x="829747" y="644679"/>
                  </a:lnTo>
                  <a:lnTo>
                    <a:pt x="831069" y="652350"/>
                  </a:lnTo>
                  <a:lnTo>
                    <a:pt x="834506" y="682508"/>
                  </a:lnTo>
                  <a:lnTo>
                    <a:pt x="837679" y="707639"/>
                  </a:lnTo>
                  <a:lnTo>
                    <a:pt x="840588" y="728273"/>
                  </a:lnTo>
                  <a:lnTo>
                    <a:pt x="842967" y="744674"/>
                  </a:lnTo>
                  <a:lnTo>
                    <a:pt x="846405" y="765573"/>
                  </a:lnTo>
                  <a:lnTo>
                    <a:pt x="847463" y="771921"/>
                  </a:lnTo>
                  <a:lnTo>
                    <a:pt x="834242" y="792291"/>
                  </a:lnTo>
                  <a:lnTo>
                    <a:pt x="834242" y="816364"/>
                  </a:lnTo>
                  <a:lnTo>
                    <a:pt x="834506" y="872710"/>
                  </a:lnTo>
                  <a:lnTo>
                    <a:pt x="835035" y="905778"/>
                  </a:lnTo>
                  <a:lnTo>
                    <a:pt x="835564" y="938051"/>
                  </a:lnTo>
                  <a:lnTo>
                    <a:pt x="836357" y="966621"/>
                  </a:lnTo>
                  <a:lnTo>
                    <a:pt x="837150" y="978526"/>
                  </a:lnTo>
                  <a:lnTo>
                    <a:pt x="837679" y="988313"/>
                  </a:lnTo>
                  <a:lnTo>
                    <a:pt x="839266" y="1005773"/>
                  </a:lnTo>
                  <a:lnTo>
                    <a:pt x="840852" y="1023232"/>
                  </a:lnTo>
                  <a:lnTo>
                    <a:pt x="845347" y="1058416"/>
                  </a:lnTo>
                  <a:lnTo>
                    <a:pt x="847463" y="1075875"/>
                  </a:lnTo>
                  <a:lnTo>
                    <a:pt x="849313" y="1093335"/>
                  </a:lnTo>
                  <a:lnTo>
                    <a:pt x="850636" y="1110794"/>
                  </a:lnTo>
                  <a:lnTo>
                    <a:pt x="850900" y="1119524"/>
                  </a:lnTo>
                  <a:lnTo>
                    <a:pt x="850900" y="1128254"/>
                  </a:lnTo>
                  <a:lnTo>
                    <a:pt x="850900" y="1183278"/>
                  </a:lnTo>
                  <a:lnTo>
                    <a:pt x="850636" y="1221636"/>
                  </a:lnTo>
                  <a:lnTo>
                    <a:pt x="850107" y="1262904"/>
                  </a:lnTo>
                  <a:lnTo>
                    <a:pt x="849313" y="1304172"/>
                  </a:lnTo>
                  <a:lnTo>
                    <a:pt x="848256" y="1342530"/>
                  </a:lnTo>
                  <a:lnTo>
                    <a:pt x="847198" y="1359195"/>
                  </a:lnTo>
                  <a:lnTo>
                    <a:pt x="846405" y="1374803"/>
                  </a:lnTo>
                  <a:lnTo>
                    <a:pt x="845347" y="1387236"/>
                  </a:lnTo>
                  <a:lnTo>
                    <a:pt x="844289" y="1397553"/>
                  </a:lnTo>
                  <a:lnTo>
                    <a:pt x="839530" y="1434324"/>
                  </a:lnTo>
                  <a:lnTo>
                    <a:pt x="837150" y="1453371"/>
                  </a:lnTo>
                  <a:lnTo>
                    <a:pt x="835035" y="1471624"/>
                  </a:lnTo>
                  <a:lnTo>
                    <a:pt x="833448" y="1489083"/>
                  </a:lnTo>
                  <a:lnTo>
                    <a:pt x="831862" y="1505220"/>
                  </a:lnTo>
                  <a:lnTo>
                    <a:pt x="831333" y="1519241"/>
                  </a:lnTo>
                  <a:lnTo>
                    <a:pt x="831069" y="1530880"/>
                  </a:lnTo>
                  <a:lnTo>
                    <a:pt x="830804" y="1583259"/>
                  </a:lnTo>
                  <a:lnTo>
                    <a:pt x="830804" y="1608390"/>
                  </a:lnTo>
                  <a:lnTo>
                    <a:pt x="831069" y="1623998"/>
                  </a:lnTo>
                  <a:lnTo>
                    <a:pt x="831333" y="1630347"/>
                  </a:lnTo>
                  <a:lnTo>
                    <a:pt x="832655" y="1637489"/>
                  </a:lnTo>
                  <a:lnTo>
                    <a:pt x="833448" y="1645161"/>
                  </a:lnTo>
                  <a:lnTo>
                    <a:pt x="834242" y="1653361"/>
                  </a:lnTo>
                  <a:lnTo>
                    <a:pt x="834506" y="1657330"/>
                  </a:lnTo>
                  <a:lnTo>
                    <a:pt x="834506" y="1661562"/>
                  </a:lnTo>
                  <a:lnTo>
                    <a:pt x="834242" y="1665530"/>
                  </a:lnTo>
                  <a:lnTo>
                    <a:pt x="833713" y="1669763"/>
                  </a:lnTo>
                  <a:lnTo>
                    <a:pt x="832919" y="1673202"/>
                  </a:lnTo>
                  <a:lnTo>
                    <a:pt x="831597" y="1676905"/>
                  </a:lnTo>
                  <a:lnTo>
                    <a:pt x="829747" y="1680609"/>
                  </a:lnTo>
                  <a:lnTo>
                    <a:pt x="827631" y="1683783"/>
                  </a:lnTo>
                  <a:lnTo>
                    <a:pt x="815997" y="1698862"/>
                  </a:lnTo>
                  <a:lnTo>
                    <a:pt x="801983" y="1717115"/>
                  </a:lnTo>
                  <a:lnTo>
                    <a:pt x="795108" y="1726374"/>
                  </a:lnTo>
                  <a:lnTo>
                    <a:pt x="787968" y="1735104"/>
                  </a:lnTo>
                  <a:lnTo>
                    <a:pt x="781093" y="1743304"/>
                  </a:lnTo>
                  <a:lnTo>
                    <a:pt x="774483" y="1750182"/>
                  </a:lnTo>
                  <a:lnTo>
                    <a:pt x="771045" y="1753092"/>
                  </a:lnTo>
                  <a:lnTo>
                    <a:pt x="768137" y="1756002"/>
                  </a:lnTo>
                  <a:lnTo>
                    <a:pt x="764699" y="1758383"/>
                  </a:lnTo>
                  <a:lnTo>
                    <a:pt x="761526" y="1760499"/>
                  </a:lnTo>
                  <a:lnTo>
                    <a:pt x="758089" y="1762087"/>
                  </a:lnTo>
                  <a:lnTo>
                    <a:pt x="754916" y="1763938"/>
                  </a:lnTo>
                  <a:lnTo>
                    <a:pt x="751479" y="1765261"/>
                  </a:lnTo>
                  <a:lnTo>
                    <a:pt x="748305" y="1766319"/>
                  </a:lnTo>
                  <a:lnTo>
                    <a:pt x="741959" y="1768171"/>
                  </a:lnTo>
                  <a:lnTo>
                    <a:pt x="735613" y="1769494"/>
                  </a:lnTo>
                  <a:lnTo>
                    <a:pt x="729796" y="1770023"/>
                  </a:lnTo>
                  <a:lnTo>
                    <a:pt x="724508" y="1770287"/>
                  </a:lnTo>
                  <a:lnTo>
                    <a:pt x="720013" y="1770023"/>
                  </a:lnTo>
                  <a:lnTo>
                    <a:pt x="716311" y="1769758"/>
                  </a:lnTo>
                  <a:lnTo>
                    <a:pt x="713667" y="1769229"/>
                  </a:lnTo>
                  <a:lnTo>
                    <a:pt x="711287" y="1768435"/>
                  </a:lnTo>
                  <a:lnTo>
                    <a:pt x="709700" y="1767906"/>
                  </a:lnTo>
                  <a:lnTo>
                    <a:pt x="708643" y="1767377"/>
                  </a:lnTo>
                  <a:lnTo>
                    <a:pt x="707849" y="1767113"/>
                  </a:lnTo>
                  <a:lnTo>
                    <a:pt x="694628" y="2276083"/>
                  </a:lnTo>
                  <a:lnTo>
                    <a:pt x="694364" y="2276348"/>
                  </a:lnTo>
                  <a:lnTo>
                    <a:pt x="693571" y="2277406"/>
                  </a:lnTo>
                  <a:lnTo>
                    <a:pt x="692249" y="2278729"/>
                  </a:lnTo>
                  <a:lnTo>
                    <a:pt x="690927" y="2279258"/>
                  </a:lnTo>
                  <a:lnTo>
                    <a:pt x="689869" y="2279522"/>
                  </a:lnTo>
                  <a:lnTo>
                    <a:pt x="688018" y="2280316"/>
                  </a:lnTo>
                  <a:lnTo>
                    <a:pt x="685903" y="2280316"/>
                  </a:lnTo>
                  <a:lnTo>
                    <a:pt x="683523" y="2280581"/>
                  </a:lnTo>
                  <a:lnTo>
                    <a:pt x="680614" y="2280316"/>
                  </a:lnTo>
                  <a:lnTo>
                    <a:pt x="677441" y="2279522"/>
                  </a:lnTo>
                  <a:lnTo>
                    <a:pt x="673475" y="2278729"/>
                  </a:lnTo>
                  <a:lnTo>
                    <a:pt x="669244" y="2277406"/>
                  </a:lnTo>
                  <a:lnTo>
                    <a:pt x="664749" y="2276083"/>
                  </a:lnTo>
                  <a:lnTo>
                    <a:pt x="659725" y="2273967"/>
                  </a:lnTo>
                  <a:lnTo>
                    <a:pt x="654966" y="2271851"/>
                  </a:lnTo>
                  <a:lnTo>
                    <a:pt x="645711" y="2266825"/>
                  </a:lnTo>
                  <a:lnTo>
                    <a:pt x="636985" y="2262063"/>
                  </a:lnTo>
                  <a:lnTo>
                    <a:pt x="629846" y="2257301"/>
                  </a:lnTo>
                  <a:lnTo>
                    <a:pt x="623500" y="2252804"/>
                  </a:lnTo>
                  <a:lnTo>
                    <a:pt x="619005" y="2249365"/>
                  </a:lnTo>
                  <a:lnTo>
                    <a:pt x="614774" y="2246191"/>
                  </a:lnTo>
                  <a:lnTo>
                    <a:pt x="598116" y="2249365"/>
                  </a:lnTo>
                  <a:lnTo>
                    <a:pt x="598644" y="2264708"/>
                  </a:lnTo>
                  <a:lnTo>
                    <a:pt x="598909" y="2276877"/>
                  </a:lnTo>
                  <a:lnTo>
                    <a:pt x="598644" y="2290368"/>
                  </a:lnTo>
                  <a:lnTo>
                    <a:pt x="597851" y="2304653"/>
                  </a:lnTo>
                  <a:lnTo>
                    <a:pt x="597587" y="2311531"/>
                  </a:lnTo>
                  <a:lnTo>
                    <a:pt x="596793" y="2318145"/>
                  </a:lnTo>
                  <a:lnTo>
                    <a:pt x="595736" y="2324494"/>
                  </a:lnTo>
                  <a:lnTo>
                    <a:pt x="594678" y="2329785"/>
                  </a:lnTo>
                  <a:lnTo>
                    <a:pt x="593092" y="2335075"/>
                  </a:lnTo>
                  <a:lnTo>
                    <a:pt x="591505" y="2339308"/>
                  </a:lnTo>
                  <a:lnTo>
                    <a:pt x="586481" y="2349889"/>
                  </a:lnTo>
                  <a:lnTo>
                    <a:pt x="579342" y="2365497"/>
                  </a:lnTo>
                  <a:lnTo>
                    <a:pt x="561097" y="2405971"/>
                  </a:lnTo>
                  <a:lnTo>
                    <a:pt x="551578" y="2426605"/>
                  </a:lnTo>
                  <a:lnTo>
                    <a:pt x="542588" y="2445917"/>
                  </a:lnTo>
                  <a:lnTo>
                    <a:pt x="534391" y="2461524"/>
                  </a:lnTo>
                  <a:lnTo>
                    <a:pt x="530953" y="2467609"/>
                  </a:lnTo>
                  <a:lnTo>
                    <a:pt x="528309" y="2472106"/>
                  </a:lnTo>
                  <a:lnTo>
                    <a:pt x="522756" y="2481100"/>
                  </a:lnTo>
                  <a:lnTo>
                    <a:pt x="516410" y="2491946"/>
                  </a:lnTo>
                  <a:lnTo>
                    <a:pt x="509271" y="2504380"/>
                  </a:lnTo>
                  <a:lnTo>
                    <a:pt x="502396" y="2517606"/>
                  </a:lnTo>
                  <a:lnTo>
                    <a:pt x="495785" y="2530833"/>
                  </a:lnTo>
                  <a:lnTo>
                    <a:pt x="490233" y="2543796"/>
                  </a:lnTo>
                  <a:lnTo>
                    <a:pt x="485209" y="2555700"/>
                  </a:lnTo>
                  <a:lnTo>
                    <a:pt x="483093" y="2560726"/>
                  </a:lnTo>
                  <a:lnTo>
                    <a:pt x="481771" y="2565488"/>
                  </a:lnTo>
                  <a:lnTo>
                    <a:pt x="480449" y="2570249"/>
                  </a:lnTo>
                  <a:lnTo>
                    <a:pt x="479391" y="2575805"/>
                  </a:lnTo>
                  <a:lnTo>
                    <a:pt x="476747" y="2589296"/>
                  </a:lnTo>
                  <a:lnTo>
                    <a:pt x="474632" y="2604904"/>
                  </a:lnTo>
                  <a:lnTo>
                    <a:pt x="472517" y="2621834"/>
                  </a:lnTo>
                  <a:lnTo>
                    <a:pt x="470930" y="2639558"/>
                  </a:lnTo>
                  <a:lnTo>
                    <a:pt x="469608" y="2657282"/>
                  </a:lnTo>
                  <a:lnTo>
                    <a:pt x="468815" y="2673684"/>
                  </a:lnTo>
                  <a:lnTo>
                    <a:pt x="468550" y="2688498"/>
                  </a:lnTo>
                  <a:lnTo>
                    <a:pt x="468815" y="2695376"/>
                  </a:lnTo>
                  <a:lnTo>
                    <a:pt x="469079" y="2702254"/>
                  </a:lnTo>
                  <a:lnTo>
                    <a:pt x="469872" y="2708867"/>
                  </a:lnTo>
                  <a:lnTo>
                    <a:pt x="470930" y="2715745"/>
                  </a:lnTo>
                  <a:lnTo>
                    <a:pt x="473310" y="2728972"/>
                  </a:lnTo>
                  <a:lnTo>
                    <a:pt x="475954" y="2741141"/>
                  </a:lnTo>
                  <a:lnTo>
                    <a:pt x="478069" y="2753045"/>
                  </a:lnTo>
                  <a:lnTo>
                    <a:pt x="478863" y="2758600"/>
                  </a:lnTo>
                  <a:lnTo>
                    <a:pt x="479656" y="2763891"/>
                  </a:lnTo>
                  <a:lnTo>
                    <a:pt x="479920" y="2768917"/>
                  </a:lnTo>
                  <a:lnTo>
                    <a:pt x="479920" y="2773414"/>
                  </a:lnTo>
                  <a:lnTo>
                    <a:pt x="479656" y="2777647"/>
                  </a:lnTo>
                  <a:lnTo>
                    <a:pt x="478334" y="2781615"/>
                  </a:lnTo>
                  <a:lnTo>
                    <a:pt x="477541" y="2785848"/>
                  </a:lnTo>
                  <a:lnTo>
                    <a:pt x="476747" y="2790874"/>
                  </a:lnTo>
                  <a:lnTo>
                    <a:pt x="476747" y="2796694"/>
                  </a:lnTo>
                  <a:lnTo>
                    <a:pt x="477276" y="2802778"/>
                  </a:lnTo>
                  <a:lnTo>
                    <a:pt x="477805" y="2809392"/>
                  </a:lnTo>
                  <a:lnTo>
                    <a:pt x="478598" y="2816270"/>
                  </a:lnTo>
                  <a:lnTo>
                    <a:pt x="480978" y="2830819"/>
                  </a:lnTo>
                  <a:lnTo>
                    <a:pt x="483358" y="2844840"/>
                  </a:lnTo>
                  <a:lnTo>
                    <a:pt x="486002" y="2857538"/>
                  </a:lnTo>
                  <a:lnTo>
                    <a:pt x="487588" y="2867854"/>
                  </a:lnTo>
                  <a:lnTo>
                    <a:pt x="488382" y="2871823"/>
                  </a:lnTo>
                  <a:lnTo>
                    <a:pt x="488382" y="2874732"/>
                  </a:lnTo>
                  <a:lnTo>
                    <a:pt x="488646" y="2882669"/>
                  </a:lnTo>
                  <a:lnTo>
                    <a:pt x="489439" y="2895102"/>
                  </a:lnTo>
                  <a:lnTo>
                    <a:pt x="491819" y="2928169"/>
                  </a:lnTo>
                  <a:lnTo>
                    <a:pt x="493935" y="2960972"/>
                  </a:lnTo>
                  <a:lnTo>
                    <a:pt x="494992" y="2973670"/>
                  </a:lnTo>
                  <a:lnTo>
                    <a:pt x="495257" y="2981341"/>
                  </a:lnTo>
                  <a:lnTo>
                    <a:pt x="495257" y="2986896"/>
                  </a:lnTo>
                  <a:lnTo>
                    <a:pt x="495521" y="2993245"/>
                  </a:lnTo>
                  <a:lnTo>
                    <a:pt x="496314" y="3007266"/>
                  </a:lnTo>
                  <a:lnTo>
                    <a:pt x="496843" y="3014408"/>
                  </a:lnTo>
                  <a:lnTo>
                    <a:pt x="496843" y="3021815"/>
                  </a:lnTo>
                  <a:lnTo>
                    <a:pt x="496050" y="3028164"/>
                  </a:lnTo>
                  <a:lnTo>
                    <a:pt x="495785" y="3030810"/>
                  </a:lnTo>
                  <a:lnTo>
                    <a:pt x="495257" y="3033455"/>
                  </a:lnTo>
                  <a:lnTo>
                    <a:pt x="494728" y="3035836"/>
                  </a:lnTo>
                  <a:lnTo>
                    <a:pt x="493670" y="3037952"/>
                  </a:lnTo>
                  <a:lnTo>
                    <a:pt x="492877" y="3040069"/>
                  </a:lnTo>
                  <a:lnTo>
                    <a:pt x="491555" y="3041920"/>
                  </a:lnTo>
                  <a:lnTo>
                    <a:pt x="488911" y="3045359"/>
                  </a:lnTo>
                  <a:lnTo>
                    <a:pt x="486002" y="3048269"/>
                  </a:lnTo>
                  <a:lnTo>
                    <a:pt x="482564" y="3050915"/>
                  </a:lnTo>
                  <a:lnTo>
                    <a:pt x="479391" y="3053031"/>
                  </a:lnTo>
                  <a:lnTo>
                    <a:pt x="471723" y="3057528"/>
                  </a:lnTo>
                  <a:lnTo>
                    <a:pt x="467757" y="3059909"/>
                  </a:lnTo>
                  <a:lnTo>
                    <a:pt x="462997" y="3062819"/>
                  </a:lnTo>
                  <a:lnTo>
                    <a:pt x="456916" y="3065200"/>
                  </a:lnTo>
                  <a:lnTo>
                    <a:pt x="450305" y="3067845"/>
                  </a:lnTo>
                  <a:lnTo>
                    <a:pt x="443695" y="3069697"/>
                  </a:lnTo>
                  <a:lnTo>
                    <a:pt x="439993" y="3070490"/>
                  </a:lnTo>
                  <a:lnTo>
                    <a:pt x="437084" y="3071284"/>
                  </a:lnTo>
                  <a:lnTo>
                    <a:pt x="433911" y="3071549"/>
                  </a:lnTo>
                  <a:lnTo>
                    <a:pt x="430738" y="3071813"/>
                  </a:lnTo>
                  <a:lnTo>
                    <a:pt x="427830" y="3071549"/>
                  </a:lnTo>
                  <a:lnTo>
                    <a:pt x="425450" y="3071284"/>
                  </a:lnTo>
                  <a:lnTo>
                    <a:pt x="419104" y="3069697"/>
                  </a:lnTo>
                  <a:lnTo>
                    <a:pt x="410643" y="3068110"/>
                  </a:lnTo>
                  <a:lnTo>
                    <a:pt x="390811" y="3064671"/>
                  </a:lnTo>
                  <a:lnTo>
                    <a:pt x="371509" y="3060967"/>
                  </a:lnTo>
                  <a:lnTo>
                    <a:pt x="363840" y="3059115"/>
                  </a:lnTo>
                  <a:lnTo>
                    <a:pt x="358816" y="3057528"/>
                  </a:lnTo>
                  <a:lnTo>
                    <a:pt x="356965" y="3056999"/>
                  </a:lnTo>
                  <a:lnTo>
                    <a:pt x="355115" y="3055412"/>
                  </a:lnTo>
                  <a:lnTo>
                    <a:pt x="353792" y="3054089"/>
                  </a:lnTo>
                  <a:lnTo>
                    <a:pt x="352206" y="3052237"/>
                  </a:lnTo>
                  <a:lnTo>
                    <a:pt x="350619" y="3049856"/>
                  </a:lnTo>
                  <a:lnTo>
                    <a:pt x="349826" y="3047476"/>
                  </a:lnTo>
                  <a:lnTo>
                    <a:pt x="348504" y="3044566"/>
                  </a:lnTo>
                  <a:lnTo>
                    <a:pt x="347975" y="3041920"/>
                  </a:lnTo>
                  <a:lnTo>
                    <a:pt x="347446" y="3039275"/>
                  </a:lnTo>
                  <a:lnTo>
                    <a:pt x="347182" y="3036365"/>
                  </a:lnTo>
                  <a:lnTo>
                    <a:pt x="347446" y="3033455"/>
                  </a:lnTo>
                  <a:lnTo>
                    <a:pt x="347711" y="3030810"/>
                  </a:lnTo>
                  <a:lnTo>
                    <a:pt x="348240" y="3028164"/>
                  </a:lnTo>
                  <a:lnTo>
                    <a:pt x="349297" y="3025254"/>
                  </a:lnTo>
                  <a:lnTo>
                    <a:pt x="350355" y="3023403"/>
                  </a:lnTo>
                  <a:lnTo>
                    <a:pt x="352206" y="3021286"/>
                  </a:lnTo>
                  <a:lnTo>
                    <a:pt x="356172" y="3017054"/>
                  </a:lnTo>
                  <a:lnTo>
                    <a:pt x="360403" y="3011234"/>
                  </a:lnTo>
                  <a:lnTo>
                    <a:pt x="364634" y="3004885"/>
                  </a:lnTo>
                  <a:lnTo>
                    <a:pt x="368336" y="2998007"/>
                  </a:lnTo>
                  <a:lnTo>
                    <a:pt x="369922" y="2994568"/>
                  </a:lnTo>
                  <a:lnTo>
                    <a:pt x="371244" y="2991129"/>
                  </a:lnTo>
                  <a:lnTo>
                    <a:pt x="372302" y="2987955"/>
                  </a:lnTo>
                  <a:lnTo>
                    <a:pt x="373359" y="2984780"/>
                  </a:lnTo>
                  <a:lnTo>
                    <a:pt x="373624" y="2981606"/>
                  </a:lnTo>
                  <a:lnTo>
                    <a:pt x="373624" y="2979225"/>
                  </a:lnTo>
                  <a:lnTo>
                    <a:pt x="372831" y="2976844"/>
                  </a:lnTo>
                  <a:lnTo>
                    <a:pt x="372037" y="2974728"/>
                  </a:lnTo>
                  <a:lnTo>
                    <a:pt x="362518" y="2960707"/>
                  </a:lnTo>
                  <a:lnTo>
                    <a:pt x="355379" y="2950126"/>
                  </a:lnTo>
                  <a:lnTo>
                    <a:pt x="347975" y="2937957"/>
                  </a:lnTo>
                  <a:lnTo>
                    <a:pt x="344273" y="2931608"/>
                  </a:lnTo>
                  <a:lnTo>
                    <a:pt x="340836" y="2925259"/>
                  </a:lnTo>
                  <a:lnTo>
                    <a:pt x="337399" y="2918910"/>
                  </a:lnTo>
                  <a:lnTo>
                    <a:pt x="334754" y="2913090"/>
                  </a:lnTo>
                  <a:lnTo>
                    <a:pt x="332375" y="2907006"/>
                  </a:lnTo>
                  <a:lnTo>
                    <a:pt x="330524" y="2901186"/>
                  </a:lnTo>
                  <a:lnTo>
                    <a:pt x="329202" y="2896160"/>
                  </a:lnTo>
                  <a:lnTo>
                    <a:pt x="328937" y="2893779"/>
                  </a:lnTo>
                  <a:lnTo>
                    <a:pt x="328673" y="2891663"/>
                  </a:lnTo>
                  <a:lnTo>
                    <a:pt x="328673" y="2881875"/>
                  </a:lnTo>
                  <a:lnTo>
                    <a:pt x="327879" y="2871029"/>
                  </a:lnTo>
                  <a:lnTo>
                    <a:pt x="326293" y="2847221"/>
                  </a:lnTo>
                  <a:lnTo>
                    <a:pt x="326029" y="2835845"/>
                  </a:lnTo>
                  <a:lnTo>
                    <a:pt x="326029" y="2824999"/>
                  </a:lnTo>
                  <a:lnTo>
                    <a:pt x="326293" y="2820238"/>
                  </a:lnTo>
                  <a:lnTo>
                    <a:pt x="326822" y="2815741"/>
                  </a:lnTo>
                  <a:lnTo>
                    <a:pt x="327879" y="2811772"/>
                  </a:lnTo>
                  <a:lnTo>
                    <a:pt x="328673" y="2808333"/>
                  </a:lnTo>
                  <a:lnTo>
                    <a:pt x="331581" y="2801720"/>
                  </a:lnTo>
                  <a:lnTo>
                    <a:pt x="335283" y="2795371"/>
                  </a:lnTo>
                  <a:lnTo>
                    <a:pt x="342422" y="2782144"/>
                  </a:lnTo>
                  <a:lnTo>
                    <a:pt x="345595" y="2775531"/>
                  </a:lnTo>
                  <a:lnTo>
                    <a:pt x="347182" y="2772621"/>
                  </a:lnTo>
                  <a:lnTo>
                    <a:pt x="347975" y="2769446"/>
                  </a:lnTo>
                  <a:lnTo>
                    <a:pt x="348769" y="2766536"/>
                  </a:lnTo>
                  <a:lnTo>
                    <a:pt x="349297" y="2763627"/>
                  </a:lnTo>
                  <a:lnTo>
                    <a:pt x="349297" y="2760717"/>
                  </a:lnTo>
                  <a:lnTo>
                    <a:pt x="348769" y="2758336"/>
                  </a:lnTo>
                  <a:lnTo>
                    <a:pt x="347711" y="2755161"/>
                  </a:lnTo>
                  <a:lnTo>
                    <a:pt x="346124" y="2750664"/>
                  </a:lnTo>
                  <a:lnTo>
                    <a:pt x="340836" y="2737437"/>
                  </a:lnTo>
                  <a:lnTo>
                    <a:pt x="324971" y="2699079"/>
                  </a:lnTo>
                  <a:lnTo>
                    <a:pt x="315716" y="2675800"/>
                  </a:lnTo>
                  <a:lnTo>
                    <a:pt x="306197" y="2651198"/>
                  </a:lnTo>
                  <a:lnTo>
                    <a:pt x="296942" y="2626331"/>
                  </a:lnTo>
                  <a:lnTo>
                    <a:pt x="292976" y="2614163"/>
                  </a:lnTo>
                  <a:lnTo>
                    <a:pt x="289010" y="2601994"/>
                  </a:lnTo>
                  <a:lnTo>
                    <a:pt x="285044" y="2589296"/>
                  </a:lnTo>
                  <a:lnTo>
                    <a:pt x="281077" y="2575276"/>
                  </a:lnTo>
                  <a:lnTo>
                    <a:pt x="277111" y="2559403"/>
                  </a:lnTo>
                  <a:lnTo>
                    <a:pt x="273409" y="2543267"/>
                  </a:lnTo>
                  <a:lnTo>
                    <a:pt x="265212" y="2508612"/>
                  </a:lnTo>
                  <a:lnTo>
                    <a:pt x="257808" y="2473164"/>
                  </a:lnTo>
                  <a:lnTo>
                    <a:pt x="250934" y="2439303"/>
                  </a:lnTo>
                  <a:lnTo>
                    <a:pt x="245645" y="2409146"/>
                  </a:lnTo>
                  <a:lnTo>
                    <a:pt x="241414" y="2385073"/>
                  </a:lnTo>
                  <a:lnTo>
                    <a:pt x="239035" y="2369201"/>
                  </a:lnTo>
                  <a:lnTo>
                    <a:pt x="238241" y="2362058"/>
                  </a:lnTo>
                  <a:lnTo>
                    <a:pt x="237713" y="2352535"/>
                  </a:lnTo>
                  <a:lnTo>
                    <a:pt x="236655" y="2326875"/>
                  </a:lnTo>
                  <a:lnTo>
                    <a:pt x="235597" y="2295924"/>
                  </a:lnTo>
                  <a:lnTo>
                    <a:pt x="234540" y="2263121"/>
                  </a:lnTo>
                  <a:lnTo>
                    <a:pt x="232953" y="2204923"/>
                  </a:lnTo>
                  <a:lnTo>
                    <a:pt x="232424" y="2179527"/>
                  </a:lnTo>
                  <a:lnTo>
                    <a:pt x="202545" y="2176353"/>
                  </a:lnTo>
                  <a:lnTo>
                    <a:pt x="199107" y="2435600"/>
                  </a:lnTo>
                  <a:lnTo>
                    <a:pt x="29615" y="2435600"/>
                  </a:lnTo>
                  <a:lnTo>
                    <a:pt x="26442" y="2427134"/>
                  </a:lnTo>
                  <a:lnTo>
                    <a:pt x="19038" y="2407030"/>
                  </a:lnTo>
                  <a:lnTo>
                    <a:pt x="15072" y="2395390"/>
                  </a:lnTo>
                  <a:lnTo>
                    <a:pt x="11370" y="2383750"/>
                  </a:lnTo>
                  <a:lnTo>
                    <a:pt x="8197" y="2373698"/>
                  </a:lnTo>
                  <a:lnTo>
                    <a:pt x="6082" y="2365762"/>
                  </a:lnTo>
                  <a:lnTo>
                    <a:pt x="5553" y="2361529"/>
                  </a:lnTo>
                  <a:lnTo>
                    <a:pt x="5288" y="2354651"/>
                  </a:lnTo>
                  <a:lnTo>
                    <a:pt x="4231" y="2335075"/>
                  </a:lnTo>
                  <a:lnTo>
                    <a:pt x="3702" y="2309415"/>
                  </a:lnTo>
                  <a:lnTo>
                    <a:pt x="3437" y="2280316"/>
                  </a:lnTo>
                  <a:lnTo>
                    <a:pt x="3173" y="2218943"/>
                  </a:lnTo>
                  <a:lnTo>
                    <a:pt x="2909" y="2169475"/>
                  </a:lnTo>
                  <a:lnTo>
                    <a:pt x="2909" y="2148312"/>
                  </a:lnTo>
                  <a:lnTo>
                    <a:pt x="1851" y="2123181"/>
                  </a:lnTo>
                  <a:lnTo>
                    <a:pt x="529" y="2067628"/>
                  </a:lnTo>
                  <a:lnTo>
                    <a:pt x="0" y="2040645"/>
                  </a:lnTo>
                  <a:lnTo>
                    <a:pt x="0" y="2016572"/>
                  </a:lnTo>
                  <a:lnTo>
                    <a:pt x="529" y="2005990"/>
                  </a:lnTo>
                  <a:lnTo>
                    <a:pt x="1058" y="1996996"/>
                  </a:lnTo>
                  <a:lnTo>
                    <a:pt x="1851" y="1989060"/>
                  </a:lnTo>
                  <a:lnTo>
                    <a:pt x="2909" y="1982976"/>
                  </a:lnTo>
                  <a:lnTo>
                    <a:pt x="3437" y="1980330"/>
                  </a:lnTo>
                  <a:lnTo>
                    <a:pt x="3966" y="1977156"/>
                  </a:lnTo>
                  <a:lnTo>
                    <a:pt x="4760" y="1969220"/>
                  </a:lnTo>
                  <a:lnTo>
                    <a:pt x="5024" y="1959961"/>
                  </a:lnTo>
                  <a:lnTo>
                    <a:pt x="5024" y="1949115"/>
                  </a:lnTo>
                  <a:lnTo>
                    <a:pt x="5024" y="1924513"/>
                  </a:lnTo>
                  <a:lnTo>
                    <a:pt x="4760" y="1898588"/>
                  </a:lnTo>
                  <a:lnTo>
                    <a:pt x="4760" y="1886155"/>
                  </a:lnTo>
                  <a:lnTo>
                    <a:pt x="5024" y="1873721"/>
                  </a:lnTo>
                  <a:lnTo>
                    <a:pt x="5553" y="1862346"/>
                  </a:lnTo>
                  <a:lnTo>
                    <a:pt x="6875" y="1851765"/>
                  </a:lnTo>
                  <a:lnTo>
                    <a:pt x="7404" y="1847003"/>
                  </a:lnTo>
                  <a:lnTo>
                    <a:pt x="8197" y="1842771"/>
                  </a:lnTo>
                  <a:lnTo>
                    <a:pt x="9255" y="1838802"/>
                  </a:lnTo>
                  <a:lnTo>
                    <a:pt x="10312" y="1835363"/>
                  </a:lnTo>
                  <a:lnTo>
                    <a:pt x="11634" y="1832454"/>
                  </a:lnTo>
                  <a:lnTo>
                    <a:pt x="12692" y="1830073"/>
                  </a:lnTo>
                  <a:lnTo>
                    <a:pt x="14543" y="1828221"/>
                  </a:lnTo>
                  <a:lnTo>
                    <a:pt x="16394" y="1826634"/>
                  </a:lnTo>
                  <a:lnTo>
                    <a:pt x="20096" y="1824782"/>
                  </a:lnTo>
                  <a:lnTo>
                    <a:pt x="23533" y="1822401"/>
                  </a:lnTo>
                  <a:lnTo>
                    <a:pt x="27235" y="1820020"/>
                  </a:lnTo>
                  <a:lnTo>
                    <a:pt x="30937" y="1817110"/>
                  </a:lnTo>
                  <a:lnTo>
                    <a:pt x="34110" y="1813936"/>
                  </a:lnTo>
                  <a:lnTo>
                    <a:pt x="37283" y="1811026"/>
                  </a:lnTo>
                  <a:lnTo>
                    <a:pt x="40192" y="1807587"/>
                  </a:lnTo>
                  <a:lnTo>
                    <a:pt x="42836" y="1804413"/>
                  </a:lnTo>
                  <a:lnTo>
                    <a:pt x="45216" y="1800709"/>
                  </a:lnTo>
                  <a:lnTo>
                    <a:pt x="47067" y="1797535"/>
                  </a:lnTo>
                  <a:lnTo>
                    <a:pt x="48653" y="1793831"/>
                  </a:lnTo>
                  <a:lnTo>
                    <a:pt x="49711" y="1790128"/>
                  </a:lnTo>
                  <a:lnTo>
                    <a:pt x="50768" y="1786953"/>
                  </a:lnTo>
                  <a:lnTo>
                    <a:pt x="50768" y="1783250"/>
                  </a:lnTo>
                  <a:lnTo>
                    <a:pt x="50504" y="1780075"/>
                  </a:lnTo>
                  <a:lnTo>
                    <a:pt x="49446" y="1776901"/>
                  </a:lnTo>
                  <a:lnTo>
                    <a:pt x="46802" y="1769758"/>
                  </a:lnTo>
                  <a:lnTo>
                    <a:pt x="43365" y="1760764"/>
                  </a:lnTo>
                  <a:lnTo>
                    <a:pt x="40192" y="1750711"/>
                  </a:lnTo>
                  <a:lnTo>
                    <a:pt x="36754" y="1739865"/>
                  </a:lnTo>
                  <a:lnTo>
                    <a:pt x="34110" y="1729019"/>
                  </a:lnTo>
                  <a:lnTo>
                    <a:pt x="31730" y="1718438"/>
                  </a:lnTo>
                  <a:lnTo>
                    <a:pt x="30937" y="1713412"/>
                  </a:lnTo>
                  <a:lnTo>
                    <a:pt x="30144" y="1708914"/>
                  </a:lnTo>
                  <a:lnTo>
                    <a:pt x="29615" y="1704417"/>
                  </a:lnTo>
                  <a:lnTo>
                    <a:pt x="29615" y="1700449"/>
                  </a:lnTo>
                  <a:lnTo>
                    <a:pt x="29615" y="1652832"/>
                  </a:lnTo>
                  <a:lnTo>
                    <a:pt x="29879" y="1611829"/>
                  </a:lnTo>
                  <a:lnTo>
                    <a:pt x="30144" y="1565006"/>
                  </a:lnTo>
                  <a:lnTo>
                    <a:pt x="31201" y="1517918"/>
                  </a:lnTo>
                  <a:lnTo>
                    <a:pt x="32259" y="1474534"/>
                  </a:lnTo>
                  <a:lnTo>
                    <a:pt x="33317" y="1455487"/>
                  </a:lnTo>
                  <a:lnTo>
                    <a:pt x="33846" y="1439350"/>
                  </a:lnTo>
                  <a:lnTo>
                    <a:pt x="35168" y="1426388"/>
                  </a:lnTo>
                  <a:lnTo>
                    <a:pt x="36225" y="1417394"/>
                  </a:lnTo>
                  <a:lnTo>
                    <a:pt x="37547" y="1409987"/>
                  </a:lnTo>
                  <a:lnTo>
                    <a:pt x="38341" y="1400728"/>
                  </a:lnTo>
                  <a:lnTo>
                    <a:pt x="39398" y="1390146"/>
                  </a:lnTo>
                  <a:lnTo>
                    <a:pt x="40192" y="1378242"/>
                  </a:lnTo>
                  <a:lnTo>
                    <a:pt x="41778" y="1352053"/>
                  </a:lnTo>
                  <a:lnTo>
                    <a:pt x="43100" y="1324276"/>
                  </a:lnTo>
                  <a:lnTo>
                    <a:pt x="44951" y="1296765"/>
                  </a:lnTo>
                  <a:lnTo>
                    <a:pt x="46802" y="1270840"/>
                  </a:lnTo>
                  <a:lnTo>
                    <a:pt x="48389" y="1258936"/>
                  </a:lnTo>
                  <a:lnTo>
                    <a:pt x="49446" y="1248354"/>
                  </a:lnTo>
                  <a:lnTo>
                    <a:pt x="51033" y="1239095"/>
                  </a:lnTo>
                  <a:lnTo>
                    <a:pt x="52884" y="1231159"/>
                  </a:lnTo>
                  <a:lnTo>
                    <a:pt x="59494" y="1206293"/>
                  </a:lnTo>
                  <a:lnTo>
                    <a:pt x="64783" y="1183542"/>
                  </a:lnTo>
                  <a:lnTo>
                    <a:pt x="70335" y="1160528"/>
                  </a:lnTo>
                  <a:lnTo>
                    <a:pt x="76946" y="1133809"/>
                  </a:lnTo>
                  <a:lnTo>
                    <a:pt x="79855" y="1120582"/>
                  </a:lnTo>
                  <a:lnTo>
                    <a:pt x="83556" y="1103387"/>
                  </a:lnTo>
                  <a:lnTo>
                    <a:pt x="87258" y="1083547"/>
                  </a:lnTo>
                  <a:lnTo>
                    <a:pt x="90960" y="1061590"/>
                  </a:lnTo>
                  <a:lnTo>
                    <a:pt x="94133" y="1039105"/>
                  </a:lnTo>
                  <a:lnTo>
                    <a:pt x="96777" y="1016884"/>
                  </a:lnTo>
                  <a:lnTo>
                    <a:pt x="98099" y="1006567"/>
                  </a:lnTo>
                  <a:lnTo>
                    <a:pt x="98628" y="996514"/>
                  </a:lnTo>
                  <a:lnTo>
                    <a:pt x="99157" y="986991"/>
                  </a:lnTo>
                  <a:lnTo>
                    <a:pt x="99422" y="978526"/>
                  </a:lnTo>
                  <a:lnTo>
                    <a:pt x="99686" y="958156"/>
                  </a:lnTo>
                  <a:lnTo>
                    <a:pt x="101008" y="931967"/>
                  </a:lnTo>
                  <a:lnTo>
                    <a:pt x="102595" y="902603"/>
                  </a:lnTo>
                  <a:lnTo>
                    <a:pt x="104445" y="872446"/>
                  </a:lnTo>
                  <a:lnTo>
                    <a:pt x="107883" y="820861"/>
                  </a:lnTo>
                  <a:lnTo>
                    <a:pt x="109469" y="798904"/>
                  </a:lnTo>
                  <a:lnTo>
                    <a:pt x="96248" y="785677"/>
                  </a:lnTo>
                  <a:lnTo>
                    <a:pt x="99422" y="759488"/>
                  </a:lnTo>
                  <a:lnTo>
                    <a:pt x="103652" y="732241"/>
                  </a:lnTo>
                  <a:lnTo>
                    <a:pt x="108941" y="700232"/>
                  </a:lnTo>
                  <a:lnTo>
                    <a:pt x="112114" y="683301"/>
                  </a:lnTo>
                  <a:lnTo>
                    <a:pt x="115551" y="666635"/>
                  </a:lnTo>
                  <a:lnTo>
                    <a:pt x="118989" y="650499"/>
                  </a:lnTo>
                  <a:lnTo>
                    <a:pt x="122690" y="635155"/>
                  </a:lnTo>
                  <a:lnTo>
                    <a:pt x="126657" y="621399"/>
                  </a:lnTo>
                  <a:lnTo>
                    <a:pt x="128772" y="615051"/>
                  </a:lnTo>
                  <a:lnTo>
                    <a:pt x="130887" y="609231"/>
                  </a:lnTo>
                  <a:lnTo>
                    <a:pt x="133003" y="604205"/>
                  </a:lnTo>
                  <a:lnTo>
                    <a:pt x="135118" y="599707"/>
                  </a:lnTo>
                  <a:lnTo>
                    <a:pt x="137233" y="595739"/>
                  </a:lnTo>
                  <a:lnTo>
                    <a:pt x="139349" y="592300"/>
                  </a:lnTo>
                  <a:lnTo>
                    <a:pt x="147810" y="582248"/>
                  </a:lnTo>
                  <a:lnTo>
                    <a:pt x="152041" y="577486"/>
                  </a:lnTo>
                  <a:lnTo>
                    <a:pt x="155743" y="573254"/>
                  </a:lnTo>
                  <a:lnTo>
                    <a:pt x="159709" y="569021"/>
                  </a:lnTo>
                  <a:lnTo>
                    <a:pt x="163675" y="565317"/>
                  </a:lnTo>
                  <a:lnTo>
                    <a:pt x="167642" y="561878"/>
                  </a:lnTo>
                  <a:lnTo>
                    <a:pt x="171872" y="558704"/>
                  </a:lnTo>
                  <a:lnTo>
                    <a:pt x="175574" y="556059"/>
                  </a:lnTo>
                  <a:lnTo>
                    <a:pt x="179805" y="553678"/>
                  </a:lnTo>
                  <a:lnTo>
                    <a:pt x="184564" y="551032"/>
                  </a:lnTo>
                  <a:lnTo>
                    <a:pt x="189060" y="548916"/>
                  </a:lnTo>
                  <a:lnTo>
                    <a:pt x="193555" y="547329"/>
                  </a:lnTo>
                  <a:lnTo>
                    <a:pt x="198579" y="545477"/>
                  </a:lnTo>
                  <a:lnTo>
                    <a:pt x="203603" y="543890"/>
                  </a:lnTo>
                  <a:lnTo>
                    <a:pt x="209155" y="542832"/>
                  </a:lnTo>
                  <a:lnTo>
                    <a:pt x="220790" y="539657"/>
                  </a:lnTo>
                  <a:lnTo>
                    <a:pt x="232953" y="536483"/>
                  </a:lnTo>
                  <a:lnTo>
                    <a:pt x="244852" y="532779"/>
                  </a:lnTo>
                  <a:lnTo>
                    <a:pt x="257015" y="528547"/>
                  </a:lnTo>
                  <a:lnTo>
                    <a:pt x="267856" y="524050"/>
                  </a:lnTo>
                  <a:lnTo>
                    <a:pt x="272880" y="521669"/>
                  </a:lnTo>
                  <a:lnTo>
                    <a:pt x="277904" y="519288"/>
                  </a:lnTo>
                  <a:lnTo>
                    <a:pt x="282399" y="516907"/>
                  </a:lnTo>
                  <a:lnTo>
                    <a:pt x="285837" y="514262"/>
                  </a:lnTo>
                  <a:lnTo>
                    <a:pt x="289539" y="511616"/>
                  </a:lnTo>
                  <a:lnTo>
                    <a:pt x="292183" y="509235"/>
                  </a:lnTo>
                  <a:lnTo>
                    <a:pt x="297736" y="503416"/>
                  </a:lnTo>
                  <a:lnTo>
                    <a:pt x="304082" y="496009"/>
                  </a:lnTo>
                  <a:lnTo>
                    <a:pt x="310957" y="487014"/>
                  </a:lnTo>
                  <a:lnTo>
                    <a:pt x="314130" y="482253"/>
                  </a:lnTo>
                  <a:lnTo>
                    <a:pt x="317567" y="476962"/>
                  </a:lnTo>
                  <a:lnTo>
                    <a:pt x="320740" y="471671"/>
                  </a:lnTo>
                  <a:lnTo>
                    <a:pt x="323913" y="465851"/>
                  </a:lnTo>
                  <a:lnTo>
                    <a:pt x="326557" y="460031"/>
                  </a:lnTo>
                  <a:lnTo>
                    <a:pt x="329202" y="454212"/>
                  </a:lnTo>
                  <a:lnTo>
                    <a:pt x="331317" y="448127"/>
                  </a:lnTo>
                  <a:lnTo>
                    <a:pt x="333168" y="441778"/>
                  </a:lnTo>
                  <a:lnTo>
                    <a:pt x="334754" y="435694"/>
                  </a:lnTo>
                  <a:lnTo>
                    <a:pt x="335548" y="429345"/>
                  </a:lnTo>
                  <a:lnTo>
                    <a:pt x="336605" y="416383"/>
                  </a:lnTo>
                  <a:lnTo>
                    <a:pt x="336870" y="403156"/>
                  </a:lnTo>
                  <a:lnTo>
                    <a:pt x="336870" y="389400"/>
                  </a:lnTo>
                  <a:lnTo>
                    <a:pt x="336341" y="375644"/>
                  </a:lnTo>
                  <a:lnTo>
                    <a:pt x="335548" y="362681"/>
                  </a:lnTo>
                  <a:lnTo>
                    <a:pt x="334490" y="350513"/>
                  </a:lnTo>
                  <a:lnTo>
                    <a:pt x="333432" y="339402"/>
                  </a:lnTo>
                  <a:lnTo>
                    <a:pt x="332110" y="329614"/>
                  </a:lnTo>
                  <a:lnTo>
                    <a:pt x="330524" y="320355"/>
                  </a:lnTo>
                  <a:lnTo>
                    <a:pt x="328673" y="309774"/>
                  </a:lnTo>
                  <a:lnTo>
                    <a:pt x="326029" y="298663"/>
                  </a:lnTo>
                  <a:lnTo>
                    <a:pt x="323649" y="287288"/>
                  </a:lnTo>
                  <a:lnTo>
                    <a:pt x="320476" y="276442"/>
                  </a:lnTo>
                  <a:lnTo>
                    <a:pt x="317567" y="266125"/>
                  </a:lnTo>
                  <a:lnTo>
                    <a:pt x="314923" y="257131"/>
                  </a:lnTo>
                  <a:lnTo>
                    <a:pt x="312014" y="249724"/>
                  </a:lnTo>
                  <a:lnTo>
                    <a:pt x="310957" y="246020"/>
                  </a:lnTo>
                  <a:lnTo>
                    <a:pt x="309635" y="239936"/>
                  </a:lnTo>
                  <a:lnTo>
                    <a:pt x="308312" y="232264"/>
                  </a:lnTo>
                  <a:lnTo>
                    <a:pt x="306990" y="223535"/>
                  </a:lnTo>
                  <a:lnTo>
                    <a:pt x="305933" y="213747"/>
                  </a:lnTo>
                  <a:lnTo>
                    <a:pt x="304611" y="202901"/>
                  </a:lnTo>
                  <a:lnTo>
                    <a:pt x="303288" y="191261"/>
                  </a:lnTo>
                  <a:lnTo>
                    <a:pt x="302760" y="179621"/>
                  </a:lnTo>
                  <a:lnTo>
                    <a:pt x="301966" y="167453"/>
                  </a:lnTo>
                  <a:lnTo>
                    <a:pt x="301702" y="155548"/>
                  </a:lnTo>
                  <a:lnTo>
                    <a:pt x="301173" y="143644"/>
                  </a:lnTo>
                  <a:lnTo>
                    <a:pt x="301702" y="132269"/>
                  </a:lnTo>
                  <a:lnTo>
                    <a:pt x="301966" y="121688"/>
                  </a:lnTo>
                  <a:lnTo>
                    <a:pt x="302760" y="112164"/>
                  </a:lnTo>
                  <a:lnTo>
                    <a:pt x="304082" y="103699"/>
                  </a:lnTo>
                  <a:lnTo>
                    <a:pt x="304611" y="99995"/>
                  </a:lnTo>
                  <a:lnTo>
                    <a:pt x="305404" y="96821"/>
                  </a:lnTo>
                  <a:lnTo>
                    <a:pt x="307784" y="90472"/>
                  </a:lnTo>
                  <a:lnTo>
                    <a:pt x="310957" y="83594"/>
                  </a:lnTo>
                  <a:lnTo>
                    <a:pt x="314658" y="76452"/>
                  </a:lnTo>
                  <a:lnTo>
                    <a:pt x="318625" y="69574"/>
                  </a:lnTo>
                  <a:lnTo>
                    <a:pt x="323649" y="62431"/>
                  </a:lnTo>
                  <a:lnTo>
                    <a:pt x="328937" y="55553"/>
                  </a:lnTo>
                  <a:lnTo>
                    <a:pt x="335019" y="48411"/>
                  </a:lnTo>
                  <a:lnTo>
                    <a:pt x="341365" y="41797"/>
                  </a:lnTo>
                  <a:lnTo>
                    <a:pt x="347975" y="35448"/>
                  </a:lnTo>
                  <a:lnTo>
                    <a:pt x="355115" y="29628"/>
                  </a:lnTo>
                  <a:lnTo>
                    <a:pt x="362518" y="24073"/>
                  </a:lnTo>
                  <a:lnTo>
                    <a:pt x="370186" y="19047"/>
                  </a:lnTo>
                  <a:lnTo>
                    <a:pt x="377855" y="14814"/>
                  </a:lnTo>
                  <a:lnTo>
                    <a:pt x="382085" y="12962"/>
                  </a:lnTo>
                  <a:lnTo>
                    <a:pt x="385787" y="11375"/>
                  </a:lnTo>
                  <a:lnTo>
                    <a:pt x="389753" y="10053"/>
                  </a:lnTo>
                  <a:lnTo>
                    <a:pt x="393984" y="8730"/>
                  </a:lnTo>
                  <a:lnTo>
                    <a:pt x="397950" y="7672"/>
                  </a:lnTo>
                  <a:lnTo>
                    <a:pt x="402181" y="6878"/>
                  </a:lnTo>
                  <a:lnTo>
                    <a:pt x="430210" y="2381"/>
                  </a:lnTo>
                  <a:lnTo>
                    <a:pt x="441580" y="794"/>
                  </a:lnTo>
                  <a:lnTo>
                    <a:pt x="447132" y="265"/>
                  </a:lnTo>
                  <a:lnTo>
                    <a:pt x="45242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KSO_Shape"/>
            <p:cNvSpPr>
              <a:spLocks/>
            </p:cNvSpPr>
            <p:nvPr/>
          </p:nvSpPr>
          <p:spPr bwMode="auto">
            <a:xfrm>
              <a:off x="3447186" y="1411002"/>
              <a:ext cx="370942" cy="1473943"/>
            </a:xfrm>
            <a:custGeom>
              <a:avLst/>
              <a:gdLst>
                <a:gd name="T0" fmla="*/ 217825 w 849313"/>
                <a:gd name="T1" fmla="*/ 1389072 h 3370263"/>
                <a:gd name="T2" fmla="*/ 429078 w 849313"/>
                <a:gd name="T3" fmla="*/ 1040233 h 3370263"/>
                <a:gd name="T4" fmla="*/ 406668 w 849313"/>
                <a:gd name="T5" fmla="*/ 1080622 h 3370263"/>
                <a:gd name="T6" fmla="*/ 424148 w 849313"/>
                <a:gd name="T7" fmla="*/ 1080472 h 3370263"/>
                <a:gd name="T8" fmla="*/ 439835 w 849313"/>
                <a:gd name="T9" fmla="*/ 1031108 h 3370263"/>
                <a:gd name="T10" fmla="*/ 102338 w 849313"/>
                <a:gd name="T11" fmla="*/ 596855 h 3370263"/>
                <a:gd name="T12" fmla="*/ 110049 w 849313"/>
                <a:gd name="T13" fmla="*/ 696344 h 3370263"/>
                <a:gd name="T14" fmla="*/ 112464 w 849313"/>
                <a:gd name="T15" fmla="*/ 632256 h 3370263"/>
                <a:gd name="T16" fmla="*/ 108580 w 849313"/>
                <a:gd name="T17" fmla="*/ 515424 h 3370263"/>
                <a:gd name="T18" fmla="*/ 296709 w 849313"/>
                <a:gd name="T19" fmla="*/ 6582 h 3370263"/>
                <a:gd name="T20" fmla="*/ 354975 w 849313"/>
                <a:gd name="T21" fmla="*/ 45325 h 3370263"/>
                <a:gd name="T22" fmla="*/ 356320 w 849313"/>
                <a:gd name="T23" fmla="*/ 133881 h 3370263"/>
                <a:gd name="T24" fmla="*/ 375294 w 849313"/>
                <a:gd name="T25" fmla="*/ 175616 h 3370263"/>
                <a:gd name="T26" fmla="*/ 352585 w 849313"/>
                <a:gd name="T27" fmla="*/ 196259 h 3370263"/>
                <a:gd name="T28" fmla="*/ 339587 w 849313"/>
                <a:gd name="T29" fmla="*/ 265818 h 3370263"/>
                <a:gd name="T30" fmla="*/ 295663 w 849313"/>
                <a:gd name="T31" fmla="*/ 264172 h 3370263"/>
                <a:gd name="T32" fmla="*/ 419534 w 849313"/>
                <a:gd name="T33" fmla="*/ 324245 h 3370263"/>
                <a:gd name="T34" fmla="*/ 479425 w 849313"/>
                <a:gd name="T35" fmla="*/ 430904 h 3370263"/>
                <a:gd name="T36" fmla="*/ 447604 w 849313"/>
                <a:gd name="T37" fmla="*/ 487207 h 3370263"/>
                <a:gd name="T38" fmla="*/ 457315 w 849313"/>
                <a:gd name="T39" fmla="*/ 679727 h 3370263"/>
                <a:gd name="T40" fmla="*/ 472255 w 849313"/>
                <a:gd name="T41" fmla="*/ 975911 h 3370263"/>
                <a:gd name="T42" fmla="*/ 464486 w 849313"/>
                <a:gd name="T43" fmla="*/ 1062073 h 3370263"/>
                <a:gd name="T44" fmla="*/ 413690 w 849313"/>
                <a:gd name="T45" fmla="*/ 1110988 h 3370263"/>
                <a:gd name="T46" fmla="*/ 399198 w 849313"/>
                <a:gd name="T47" fmla="*/ 1169028 h 3370263"/>
                <a:gd name="T48" fmla="*/ 412196 w 849313"/>
                <a:gd name="T49" fmla="*/ 1208669 h 3370263"/>
                <a:gd name="T50" fmla="*/ 408461 w 849313"/>
                <a:gd name="T51" fmla="*/ 1246664 h 3370263"/>
                <a:gd name="T52" fmla="*/ 428481 w 849313"/>
                <a:gd name="T53" fmla="*/ 1278676 h 3370263"/>
                <a:gd name="T54" fmla="*/ 416827 w 849313"/>
                <a:gd name="T55" fmla="*/ 1313380 h 3370263"/>
                <a:gd name="T56" fmla="*/ 387395 w 849313"/>
                <a:gd name="T57" fmla="*/ 1319663 h 3370263"/>
                <a:gd name="T58" fmla="*/ 393670 w 849313"/>
                <a:gd name="T59" fmla="*/ 1356611 h 3370263"/>
                <a:gd name="T60" fmla="*/ 350941 w 849313"/>
                <a:gd name="T61" fmla="*/ 1368429 h 3370263"/>
                <a:gd name="T62" fmla="*/ 319717 w 849313"/>
                <a:gd name="T63" fmla="*/ 1388174 h 3370263"/>
                <a:gd name="T64" fmla="*/ 297008 w 849313"/>
                <a:gd name="T65" fmla="*/ 1493783 h 3370263"/>
                <a:gd name="T66" fmla="*/ 245614 w 849313"/>
                <a:gd name="T67" fmla="*/ 1627664 h 3370263"/>
                <a:gd name="T68" fmla="*/ 237546 w 849313"/>
                <a:gd name="T69" fmla="*/ 1679870 h 3370263"/>
                <a:gd name="T70" fmla="*/ 361698 w 849313"/>
                <a:gd name="T71" fmla="*/ 1802383 h 3370263"/>
                <a:gd name="T72" fmla="*/ 359159 w 849313"/>
                <a:gd name="T73" fmla="*/ 1821679 h 3370263"/>
                <a:gd name="T74" fmla="*/ 241729 w 849313"/>
                <a:gd name="T75" fmla="*/ 1813901 h 3370263"/>
                <a:gd name="T76" fmla="*/ 242028 w 849313"/>
                <a:gd name="T77" fmla="*/ 1888097 h 3370263"/>
                <a:gd name="T78" fmla="*/ 163294 w 849313"/>
                <a:gd name="T79" fmla="*/ 1885554 h 3370263"/>
                <a:gd name="T80" fmla="*/ 162846 w 849313"/>
                <a:gd name="T81" fmla="*/ 1774260 h 3370263"/>
                <a:gd name="T82" fmla="*/ 131621 w 849313"/>
                <a:gd name="T83" fmla="*/ 1742847 h 3370263"/>
                <a:gd name="T84" fmla="*/ 126690 w 849313"/>
                <a:gd name="T85" fmla="*/ 1717268 h 3370263"/>
                <a:gd name="T86" fmla="*/ 152836 w 849313"/>
                <a:gd name="T87" fmla="*/ 1651449 h 3370263"/>
                <a:gd name="T88" fmla="*/ 109509 w 849313"/>
                <a:gd name="T89" fmla="*/ 1423328 h 3370263"/>
                <a:gd name="T90" fmla="*/ 104131 w 849313"/>
                <a:gd name="T91" fmla="*/ 1350179 h 3370263"/>
                <a:gd name="T92" fmla="*/ 92328 w 849313"/>
                <a:gd name="T93" fmla="*/ 1316672 h 3370263"/>
                <a:gd name="T94" fmla="*/ 54231 w 849313"/>
                <a:gd name="T95" fmla="*/ 1309641 h 3370263"/>
                <a:gd name="T96" fmla="*/ 33613 w 849313"/>
                <a:gd name="T97" fmla="*/ 1314876 h 3370263"/>
                <a:gd name="T98" fmla="*/ 6124 w 849313"/>
                <a:gd name="T99" fmla="*/ 1264465 h 3370263"/>
                <a:gd name="T100" fmla="*/ 31074 w 849313"/>
                <a:gd name="T101" fmla="*/ 1218991 h 3370263"/>
                <a:gd name="T102" fmla="*/ 48105 w 849313"/>
                <a:gd name="T103" fmla="*/ 1106201 h 3370263"/>
                <a:gd name="T104" fmla="*/ 29131 w 849313"/>
                <a:gd name="T105" fmla="*/ 1082567 h 3370263"/>
                <a:gd name="T106" fmla="*/ 29729 w 849313"/>
                <a:gd name="T107" fmla="*/ 989075 h 3370263"/>
                <a:gd name="T108" fmla="*/ 28534 w 849313"/>
                <a:gd name="T109" fmla="*/ 825276 h 3370263"/>
                <a:gd name="T110" fmla="*/ 30626 w 849313"/>
                <a:gd name="T111" fmla="*/ 484066 h 3370263"/>
                <a:gd name="T112" fmla="*/ 299 w 849313"/>
                <a:gd name="T113" fmla="*/ 447210 h 3370263"/>
                <a:gd name="T114" fmla="*/ 39728 w 849313"/>
                <a:gd name="T115" fmla="*/ 365832 h 3370263"/>
                <a:gd name="T116" fmla="*/ 82169 w 849313"/>
                <a:gd name="T117" fmla="*/ 251009 h 3370263"/>
                <a:gd name="T118" fmla="*/ 105177 w 849313"/>
                <a:gd name="T119" fmla="*/ 208376 h 3370263"/>
                <a:gd name="T120" fmla="*/ 119519 w 849313"/>
                <a:gd name="T121" fmla="*/ 83470 h 3370263"/>
                <a:gd name="T122" fmla="*/ 171959 w 849313"/>
                <a:gd name="T123" fmla="*/ 20344 h 33702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49313" h="3370263">
                  <a:moveTo>
                    <a:pt x="401233" y="2400072"/>
                  </a:moveTo>
                  <a:lnTo>
                    <a:pt x="382971" y="2401925"/>
                  </a:lnTo>
                  <a:lnTo>
                    <a:pt x="381912" y="2404571"/>
                  </a:lnTo>
                  <a:lnTo>
                    <a:pt x="379266" y="2410658"/>
                  </a:lnTo>
                  <a:lnTo>
                    <a:pt x="376354" y="2417539"/>
                  </a:lnTo>
                  <a:lnTo>
                    <a:pt x="375560" y="2420714"/>
                  </a:lnTo>
                  <a:lnTo>
                    <a:pt x="375031" y="2423096"/>
                  </a:lnTo>
                  <a:lnTo>
                    <a:pt x="375031" y="2449296"/>
                  </a:lnTo>
                  <a:lnTo>
                    <a:pt x="375296" y="2453530"/>
                  </a:lnTo>
                  <a:lnTo>
                    <a:pt x="376090" y="2458294"/>
                  </a:lnTo>
                  <a:lnTo>
                    <a:pt x="377148" y="2463058"/>
                  </a:lnTo>
                  <a:lnTo>
                    <a:pt x="378207" y="2467821"/>
                  </a:lnTo>
                  <a:lnTo>
                    <a:pt x="380324" y="2475496"/>
                  </a:lnTo>
                  <a:lnTo>
                    <a:pt x="381383" y="2478672"/>
                  </a:lnTo>
                  <a:lnTo>
                    <a:pt x="383765" y="2469145"/>
                  </a:lnTo>
                  <a:lnTo>
                    <a:pt x="385353" y="2461470"/>
                  </a:lnTo>
                  <a:lnTo>
                    <a:pt x="385882" y="2457500"/>
                  </a:lnTo>
                  <a:lnTo>
                    <a:pt x="386147" y="2454324"/>
                  </a:lnTo>
                  <a:lnTo>
                    <a:pt x="386412" y="2451413"/>
                  </a:lnTo>
                  <a:lnTo>
                    <a:pt x="386676" y="2447708"/>
                  </a:lnTo>
                  <a:lnTo>
                    <a:pt x="388264" y="2440033"/>
                  </a:lnTo>
                  <a:lnTo>
                    <a:pt x="390117" y="2432623"/>
                  </a:lnTo>
                  <a:lnTo>
                    <a:pt x="391176" y="2428124"/>
                  </a:lnTo>
                  <a:lnTo>
                    <a:pt x="392764" y="2425213"/>
                  </a:lnTo>
                  <a:lnTo>
                    <a:pt x="394881" y="2421244"/>
                  </a:lnTo>
                  <a:lnTo>
                    <a:pt x="399380" y="2414098"/>
                  </a:lnTo>
                  <a:lnTo>
                    <a:pt x="399910" y="2412510"/>
                  </a:lnTo>
                  <a:lnTo>
                    <a:pt x="400439" y="2410658"/>
                  </a:lnTo>
                  <a:lnTo>
                    <a:pt x="401233" y="2405894"/>
                  </a:lnTo>
                  <a:lnTo>
                    <a:pt x="401233" y="2400072"/>
                  </a:lnTo>
                  <a:close/>
                  <a:moveTo>
                    <a:pt x="765416" y="1821027"/>
                  </a:moveTo>
                  <a:lnTo>
                    <a:pt x="764357" y="1825262"/>
                  </a:lnTo>
                  <a:lnTo>
                    <a:pt x="761975" y="1835053"/>
                  </a:lnTo>
                  <a:lnTo>
                    <a:pt x="760122" y="1840346"/>
                  </a:lnTo>
                  <a:lnTo>
                    <a:pt x="758534" y="1845904"/>
                  </a:lnTo>
                  <a:lnTo>
                    <a:pt x="756946" y="1850403"/>
                  </a:lnTo>
                  <a:lnTo>
                    <a:pt x="755358" y="1853314"/>
                  </a:lnTo>
                  <a:lnTo>
                    <a:pt x="753770" y="1855960"/>
                  </a:lnTo>
                  <a:lnTo>
                    <a:pt x="752447" y="1859401"/>
                  </a:lnTo>
                  <a:lnTo>
                    <a:pt x="749800" y="1866546"/>
                  </a:lnTo>
                  <a:lnTo>
                    <a:pt x="747418" y="1873956"/>
                  </a:lnTo>
                  <a:lnTo>
                    <a:pt x="746360" y="1876603"/>
                  </a:lnTo>
                  <a:lnTo>
                    <a:pt x="745036" y="1878720"/>
                  </a:lnTo>
                  <a:lnTo>
                    <a:pt x="738419" y="1886924"/>
                  </a:lnTo>
                  <a:lnTo>
                    <a:pt x="734449" y="1891952"/>
                  </a:lnTo>
                  <a:lnTo>
                    <a:pt x="731009" y="1896716"/>
                  </a:lnTo>
                  <a:lnTo>
                    <a:pt x="727568" y="1901215"/>
                  </a:lnTo>
                  <a:lnTo>
                    <a:pt x="723863" y="1905714"/>
                  </a:lnTo>
                  <a:lnTo>
                    <a:pt x="722539" y="1907831"/>
                  </a:lnTo>
                  <a:lnTo>
                    <a:pt x="721216" y="1909948"/>
                  </a:lnTo>
                  <a:lnTo>
                    <a:pt x="720422" y="1911801"/>
                  </a:lnTo>
                  <a:lnTo>
                    <a:pt x="720157" y="1913918"/>
                  </a:lnTo>
                  <a:lnTo>
                    <a:pt x="719893" y="1917358"/>
                  </a:lnTo>
                  <a:lnTo>
                    <a:pt x="719893" y="1920534"/>
                  </a:lnTo>
                  <a:lnTo>
                    <a:pt x="719363" y="1923710"/>
                  </a:lnTo>
                  <a:lnTo>
                    <a:pt x="720157" y="1926886"/>
                  </a:lnTo>
                  <a:lnTo>
                    <a:pt x="720687" y="1929003"/>
                  </a:lnTo>
                  <a:lnTo>
                    <a:pt x="721481" y="1931120"/>
                  </a:lnTo>
                  <a:lnTo>
                    <a:pt x="722804" y="1933237"/>
                  </a:lnTo>
                  <a:lnTo>
                    <a:pt x="723863" y="1935090"/>
                  </a:lnTo>
                  <a:lnTo>
                    <a:pt x="725451" y="1936413"/>
                  </a:lnTo>
                  <a:lnTo>
                    <a:pt x="726509" y="1936942"/>
                  </a:lnTo>
                  <a:lnTo>
                    <a:pt x="727303" y="1937207"/>
                  </a:lnTo>
                  <a:lnTo>
                    <a:pt x="728097" y="1936942"/>
                  </a:lnTo>
                  <a:lnTo>
                    <a:pt x="729156" y="1936413"/>
                  </a:lnTo>
                  <a:lnTo>
                    <a:pt x="729950" y="1935883"/>
                  </a:lnTo>
                  <a:lnTo>
                    <a:pt x="731009" y="1935090"/>
                  </a:lnTo>
                  <a:lnTo>
                    <a:pt x="751388" y="1911536"/>
                  </a:lnTo>
                  <a:lnTo>
                    <a:pt x="763828" y="1896981"/>
                  </a:lnTo>
                  <a:lnTo>
                    <a:pt x="768062" y="1891952"/>
                  </a:lnTo>
                  <a:lnTo>
                    <a:pt x="770444" y="1888512"/>
                  </a:lnTo>
                  <a:lnTo>
                    <a:pt x="772032" y="1885865"/>
                  </a:lnTo>
                  <a:lnTo>
                    <a:pt x="773356" y="1881896"/>
                  </a:lnTo>
                  <a:lnTo>
                    <a:pt x="775208" y="1877397"/>
                  </a:lnTo>
                  <a:lnTo>
                    <a:pt x="777061" y="1872104"/>
                  </a:lnTo>
                  <a:lnTo>
                    <a:pt x="778914" y="1866282"/>
                  </a:lnTo>
                  <a:lnTo>
                    <a:pt x="780237" y="1861253"/>
                  </a:lnTo>
                  <a:lnTo>
                    <a:pt x="781296" y="1856225"/>
                  </a:lnTo>
                  <a:lnTo>
                    <a:pt x="781560" y="1852520"/>
                  </a:lnTo>
                  <a:lnTo>
                    <a:pt x="781825" y="1836377"/>
                  </a:lnTo>
                  <a:lnTo>
                    <a:pt x="781560" y="1829231"/>
                  </a:lnTo>
                  <a:lnTo>
                    <a:pt x="781296" y="1826849"/>
                  </a:lnTo>
                  <a:lnTo>
                    <a:pt x="780766" y="1824997"/>
                  </a:lnTo>
                  <a:lnTo>
                    <a:pt x="779972" y="1824468"/>
                  </a:lnTo>
                  <a:lnTo>
                    <a:pt x="779178" y="1824203"/>
                  </a:lnTo>
                  <a:lnTo>
                    <a:pt x="777326" y="1823144"/>
                  </a:lnTo>
                  <a:lnTo>
                    <a:pt x="774944" y="1822615"/>
                  </a:lnTo>
                  <a:lnTo>
                    <a:pt x="772297" y="1822086"/>
                  </a:lnTo>
                  <a:lnTo>
                    <a:pt x="767533" y="1821292"/>
                  </a:lnTo>
                  <a:lnTo>
                    <a:pt x="765416" y="1821027"/>
                  </a:lnTo>
                  <a:close/>
                  <a:moveTo>
                    <a:pt x="186494" y="908277"/>
                  </a:moveTo>
                  <a:lnTo>
                    <a:pt x="186588" y="915145"/>
                  </a:lnTo>
                  <a:lnTo>
                    <a:pt x="186852" y="935523"/>
                  </a:lnTo>
                  <a:lnTo>
                    <a:pt x="186852" y="959870"/>
                  </a:lnTo>
                  <a:lnTo>
                    <a:pt x="186588" y="985276"/>
                  </a:lnTo>
                  <a:lnTo>
                    <a:pt x="186323" y="1009359"/>
                  </a:lnTo>
                  <a:lnTo>
                    <a:pt x="185529" y="1020209"/>
                  </a:lnTo>
                  <a:lnTo>
                    <a:pt x="185000" y="1029737"/>
                  </a:lnTo>
                  <a:lnTo>
                    <a:pt x="184470" y="1037676"/>
                  </a:lnTo>
                  <a:lnTo>
                    <a:pt x="183412" y="1043763"/>
                  </a:lnTo>
                  <a:lnTo>
                    <a:pt x="182618" y="1049320"/>
                  </a:lnTo>
                  <a:lnTo>
                    <a:pt x="181294" y="1055937"/>
                  </a:lnTo>
                  <a:lnTo>
                    <a:pt x="179971" y="1072345"/>
                  </a:lnTo>
                  <a:lnTo>
                    <a:pt x="178383" y="1090340"/>
                  </a:lnTo>
                  <a:lnTo>
                    <a:pt x="177589" y="1109395"/>
                  </a:lnTo>
                  <a:lnTo>
                    <a:pt x="176001" y="1144064"/>
                  </a:lnTo>
                  <a:lnTo>
                    <a:pt x="175472" y="1164706"/>
                  </a:lnTo>
                  <a:lnTo>
                    <a:pt x="175736" y="1173439"/>
                  </a:lnTo>
                  <a:lnTo>
                    <a:pt x="176266" y="1188524"/>
                  </a:lnTo>
                  <a:lnTo>
                    <a:pt x="178118" y="1227692"/>
                  </a:lnTo>
                  <a:lnTo>
                    <a:pt x="180665" y="1278609"/>
                  </a:lnTo>
                  <a:lnTo>
                    <a:pt x="182965" y="1270883"/>
                  </a:lnTo>
                  <a:lnTo>
                    <a:pt x="183941" y="1266330"/>
                  </a:lnTo>
                  <a:lnTo>
                    <a:pt x="185794" y="1257861"/>
                  </a:lnTo>
                  <a:lnTo>
                    <a:pt x="188440" y="1249128"/>
                  </a:lnTo>
                  <a:lnTo>
                    <a:pt x="191087" y="1240659"/>
                  </a:lnTo>
                  <a:lnTo>
                    <a:pt x="192675" y="1237219"/>
                  </a:lnTo>
                  <a:lnTo>
                    <a:pt x="193734" y="1233778"/>
                  </a:lnTo>
                  <a:lnTo>
                    <a:pt x="194954" y="1231949"/>
                  </a:lnTo>
                  <a:lnTo>
                    <a:pt x="196321" y="1227604"/>
                  </a:lnTo>
                  <a:lnTo>
                    <a:pt x="198702" y="1219399"/>
                  </a:lnTo>
                  <a:lnTo>
                    <a:pt x="200819" y="1211460"/>
                  </a:lnTo>
                  <a:lnTo>
                    <a:pt x="202407" y="1204579"/>
                  </a:lnTo>
                  <a:lnTo>
                    <a:pt x="202936" y="1201932"/>
                  </a:lnTo>
                  <a:lnTo>
                    <a:pt x="202936" y="1199815"/>
                  </a:lnTo>
                  <a:lnTo>
                    <a:pt x="203200" y="1194787"/>
                  </a:lnTo>
                  <a:lnTo>
                    <a:pt x="203465" y="1188170"/>
                  </a:lnTo>
                  <a:lnTo>
                    <a:pt x="204788" y="1171762"/>
                  </a:lnTo>
                  <a:lnTo>
                    <a:pt x="205052" y="1163293"/>
                  </a:lnTo>
                  <a:lnTo>
                    <a:pt x="205317" y="1155088"/>
                  </a:lnTo>
                  <a:lnTo>
                    <a:pt x="205052" y="1148472"/>
                  </a:lnTo>
                  <a:lnTo>
                    <a:pt x="204788" y="1145561"/>
                  </a:lnTo>
                  <a:lnTo>
                    <a:pt x="204523" y="1143444"/>
                  </a:lnTo>
                  <a:lnTo>
                    <a:pt x="202671" y="1134181"/>
                  </a:lnTo>
                  <a:lnTo>
                    <a:pt x="200554" y="1124124"/>
                  </a:lnTo>
                  <a:lnTo>
                    <a:pt x="199232" y="1118566"/>
                  </a:lnTo>
                  <a:lnTo>
                    <a:pt x="198173" y="1112744"/>
                  </a:lnTo>
                  <a:lnTo>
                    <a:pt x="196321" y="1106921"/>
                  </a:lnTo>
                  <a:lnTo>
                    <a:pt x="194204" y="1100834"/>
                  </a:lnTo>
                  <a:lnTo>
                    <a:pt x="193940" y="1098717"/>
                  </a:lnTo>
                  <a:lnTo>
                    <a:pt x="193411" y="1096070"/>
                  </a:lnTo>
                  <a:lnTo>
                    <a:pt x="192413" y="1088585"/>
                  </a:lnTo>
                  <a:lnTo>
                    <a:pt x="192146" y="1087694"/>
                  </a:lnTo>
                  <a:lnTo>
                    <a:pt x="191881" y="1084518"/>
                  </a:lnTo>
                  <a:lnTo>
                    <a:pt x="191616" y="1081607"/>
                  </a:lnTo>
                  <a:lnTo>
                    <a:pt x="191616" y="1078696"/>
                  </a:lnTo>
                  <a:lnTo>
                    <a:pt x="191719" y="1072177"/>
                  </a:lnTo>
                  <a:lnTo>
                    <a:pt x="191559" y="1064312"/>
                  </a:lnTo>
                  <a:lnTo>
                    <a:pt x="190765" y="1033877"/>
                  </a:lnTo>
                  <a:lnTo>
                    <a:pt x="190765" y="1000530"/>
                  </a:lnTo>
                  <a:lnTo>
                    <a:pt x="191294" y="967184"/>
                  </a:lnTo>
                  <a:lnTo>
                    <a:pt x="191823" y="939131"/>
                  </a:lnTo>
                  <a:lnTo>
                    <a:pt x="192352" y="911871"/>
                  </a:lnTo>
                  <a:lnTo>
                    <a:pt x="186494" y="908277"/>
                  </a:lnTo>
                  <a:close/>
                  <a:moveTo>
                    <a:pt x="400174" y="0"/>
                  </a:moveTo>
                  <a:lnTo>
                    <a:pt x="408114" y="0"/>
                  </a:lnTo>
                  <a:lnTo>
                    <a:pt x="416319" y="265"/>
                  </a:lnTo>
                  <a:lnTo>
                    <a:pt x="424788" y="1323"/>
                  </a:lnTo>
                  <a:lnTo>
                    <a:pt x="433787" y="2647"/>
                  </a:lnTo>
                  <a:lnTo>
                    <a:pt x="438551" y="3705"/>
                  </a:lnTo>
                  <a:lnTo>
                    <a:pt x="443580" y="4499"/>
                  </a:lnTo>
                  <a:lnTo>
                    <a:pt x="455490" y="5028"/>
                  </a:lnTo>
                  <a:lnTo>
                    <a:pt x="468459" y="5822"/>
                  </a:lnTo>
                  <a:lnTo>
                    <a:pt x="481957" y="6352"/>
                  </a:lnTo>
                  <a:lnTo>
                    <a:pt x="495455" y="6881"/>
                  </a:lnTo>
                  <a:lnTo>
                    <a:pt x="502071" y="7410"/>
                  </a:lnTo>
                  <a:lnTo>
                    <a:pt x="508423" y="8204"/>
                  </a:lnTo>
                  <a:lnTo>
                    <a:pt x="514511" y="8998"/>
                  </a:lnTo>
                  <a:lnTo>
                    <a:pt x="520333" y="10321"/>
                  </a:lnTo>
                  <a:lnTo>
                    <a:pt x="525627" y="11645"/>
                  </a:lnTo>
                  <a:lnTo>
                    <a:pt x="530391" y="13497"/>
                  </a:lnTo>
                  <a:lnTo>
                    <a:pt x="540184" y="18261"/>
                  </a:lnTo>
                  <a:lnTo>
                    <a:pt x="550770" y="23818"/>
                  </a:lnTo>
                  <a:lnTo>
                    <a:pt x="561886" y="30170"/>
                  </a:lnTo>
                  <a:lnTo>
                    <a:pt x="572738" y="36786"/>
                  </a:lnTo>
                  <a:lnTo>
                    <a:pt x="592852" y="48430"/>
                  </a:lnTo>
                  <a:lnTo>
                    <a:pt x="600792" y="53459"/>
                  </a:lnTo>
                  <a:lnTo>
                    <a:pt x="607144" y="56634"/>
                  </a:lnTo>
                  <a:lnTo>
                    <a:pt x="610850" y="58751"/>
                  </a:lnTo>
                  <a:lnTo>
                    <a:pt x="615084" y="61663"/>
                  </a:lnTo>
                  <a:lnTo>
                    <a:pt x="616937" y="63515"/>
                  </a:lnTo>
                  <a:lnTo>
                    <a:pt x="619054" y="65368"/>
                  </a:lnTo>
                  <a:lnTo>
                    <a:pt x="620907" y="67749"/>
                  </a:lnTo>
                  <a:lnTo>
                    <a:pt x="623024" y="70131"/>
                  </a:lnTo>
                  <a:lnTo>
                    <a:pt x="624877" y="73307"/>
                  </a:lnTo>
                  <a:lnTo>
                    <a:pt x="626994" y="76483"/>
                  </a:lnTo>
                  <a:lnTo>
                    <a:pt x="628847" y="80188"/>
                  </a:lnTo>
                  <a:lnTo>
                    <a:pt x="630435" y="84157"/>
                  </a:lnTo>
                  <a:lnTo>
                    <a:pt x="632552" y="88656"/>
                  </a:lnTo>
                  <a:lnTo>
                    <a:pt x="634405" y="93685"/>
                  </a:lnTo>
                  <a:lnTo>
                    <a:pt x="636258" y="99242"/>
                  </a:lnTo>
                  <a:lnTo>
                    <a:pt x="638111" y="105329"/>
                  </a:lnTo>
                  <a:lnTo>
                    <a:pt x="639699" y="112475"/>
                  </a:lnTo>
                  <a:lnTo>
                    <a:pt x="640757" y="120149"/>
                  </a:lnTo>
                  <a:lnTo>
                    <a:pt x="641816" y="128353"/>
                  </a:lnTo>
                  <a:lnTo>
                    <a:pt x="642345" y="136822"/>
                  </a:lnTo>
                  <a:lnTo>
                    <a:pt x="642345" y="145555"/>
                  </a:lnTo>
                  <a:lnTo>
                    <a:pt x="642081" y="154024"/>
                  </a:lnTo>
                  <a:lnTo>
                    <a:pt x="641816" y="162493"/>
                  </a:lnTo>
                  <a:lnTo>
                    <a:pt x="641022" y="170961"/>
                  </a:lnTo>
                  <a:lnTo>
                    <a:pt x="639963" y="185781"/>
                  </a:lnTo>
                  <a:lnTo>
                    <a:pt x="638375" y="197690"/>
                  </a:lnTo>
                  <a:lnTo>
                    <a:pt x="636522" y="208541"/>
                  </a:lnTo>
                  <a:lnTo>
                    <a:pt x="631229" y="236858"/>
                  </a:lnTo>
                  <a:lnTo>
                    <a:pt x="629906" y="242151"/>
                  </a:lnTo>
                  <a:lnTo>
                    <a:pt x="629376" y="244797"/>
                  </a:lnTo>
                  <a:lnTo>
                    <a:pt x="629112" y="247444"/>
                  </a:lnTo>
                  <a:lnTo>
                    <a:pt x="628847" y="250620"/>
                  </a:lnTo>
                  <a:lnTo>
                    <a:pt x="629376" y="253266"/>
                  </a:lnTo>
                  <a:lnTo>
                    <a:pt x="629906" y="254325"/>
                  </a:lnTo>
                  <a:lnTo>
                    <a:pt x="630435" y="255913"/>
                  </a:lnTo>
                  <a:lnTo>
                    <a:pt x="631494" y="257236"/>
                  </a:lnTo>
                  <a:lnTo>
                    <a:pt x="632552" y="258294"/>
                  </a:lnTo>
                  <a:lnTo>
                    <a:pt x="635464" y="261735"/>
                  </a:lnTo>
                  <a:lnTo>
                    <a:pt x="638640" y="266234"/>
                  </a:lnTo>
                  <a:lnTo>
                    <a:pt x="646051" y="276820"/>
                  </a:lnTo>
                  <a:lnTo>
                    <a:pt x="652667" y="287405"/>
                  </a:lnTo>
                  <a:lnTo>
                    <a:pt x="656373" y="294022"/>
                  </a:lnTo>
                  <a:lnTo>
                    <a:pt x="662195" y="304078"/>
                  </a:lnTo>
                  <a:lnTo>
                    <a:pt x="663783" y="307254"/>
                  </a:lnTo>
                  <a:lnTo>
                    <a:pt x="664842" y="310694"/>
                  </a:lnTo>
                  <a:lnTo>
                    <a:pt x="666165" y="314399"/>
                  </a:lnTo>
                  <a:lnTo>
                    <a:pt x="666430" y="315987"/>
                  </a:lnTo>
                  <a:lnTo>
                    <a:pt x="666695" y="317310"/>
                  </a:lnTo>
                  <a:lnTo>
                    <a:pt x="666695" y="318898"/>
                  </a:lnTo>
                  <a:lnTo>
                    <a:pt x="666165" y="320751"/>
                  </a:lnTo>
                  <a:lnTo>
                    <a:pt x="665107" y="322339"/>
                  </a:lnTo>
                  <a:lnTo>
                    <a:pt x="663519" y="324456"/>
                  </a:lnTo>
                  <a:lnTo>
                    <a:pt x="661666" y="326044"/>
                  </a:lnTo>
                  <a:lnTo>
                    <a:pt x="659549" y="327632"/>
                  </a:lnTo>
                  <a:lnTo>
                    <a:pt x="657431" y="328955"/>
                  </a:lnTo>
                  <a:lnTo>
                    <a:pt x="655049" y="330013"/>
                  </a:lnTo>
                  <a:lnTo>
                    <a:pt x="650550" y="331866"/>
                  </a:lnTo>
                  <a:lnTo>
                    <a:pt x="645257" y="333454"/>
                  </a:lnTo>
                  <a:lnTo>
                    <a:pt x="642610" y="334777"/>
                  </a:lnTo>
                  <a:lnTo>
                    <a:pt x="639699" y="336629"/>
                  </a:lnTo>
                  <a:lnTo>
                    <a:pt x="632552" y="341658"/>
                  </a:lnTo>
                  <a:lnTo>
                    <a:pt x="624612" y="347215"/>
                  </a:lnTo>
                  <a:lnTo>
                    <a:pt x="624612" y="366005"/>
                  </a:lnTo>
                  <a:lnTo>
                    <a:pt x="624348" y="369181"/>
                  </a:lnTo>
                  <a:lnTo>
                    <a:pt x="623289" y="373415"/>
                  </a:lnTo>
                  <a:lnTo>
                    <a:pt x="620907" y="383207"/>
                  </a:lnTo>
                  <a:lnTo>
                    <a:pt x="617466" y="394322"/>
                  </a:lnTo>
                  <a:lnTo>
                    <a:pt x="616408" y="400409"/>
                  </a:lnTo>
                  <a:lnTo>
                    <a:pt x="615084" y="406231"/>
                  </a:lnTo>
                  <a:lnTo>
                    <a:pt x="613496" y="418140"/>
                  </a:lnTo>
                  <a:lnTo>
                    <a:pt x="612173" y="428462"/>
                  </a:lnTo>
                  <a:lnTo>
                    <a:pt x="610850" y="438518"/>
                  </a:lnTo>
                  <a:lnTo>
                    <a:pt x="609526" y="447251"/>
                  </a:lnTo>
                  <a:lnTo>
                    <a:pt x="607674" y="455455"/>
                  </a:lnTo>
                  <a:lnTo>
                    <a:pt x="605821" y="464189"/>
                  </a:lnTo>
                  <a:lnTo>
                    <a:pt x="605292" y="466041"/>
                  </a:lnTo>
                  <a:lnTo>
                    <a:pt x="604233" y="467629"/>
                  </a:lnTo>
                  <a:lnTo>
                    <a:pt x="603174" y="468952"/>
                  </a:lnTo>
                  <a:lnTo>
                    <a:pt x="601586" y="470276"/>
                  </a:lnTo>
                  <a:lnTo>
                    <a:pt x="599998" y="471599"/>
                  </a:lnTo>
                  <a:lnTo>
                    <a:pt x="598410" y="472393"/>
                  </a:lnTo>
                  <a:lnTo>
                    <a:pt x="594705" y="473451"/>
                  </a:lnTo>
                  <a:lnTo>
                    <a:pt x="590470" y="474245"/>
                  </a:lnTo>
                  <a:lnTo>
                    <a:pt x="585971" y="474775"/>
                  </a:lnTo>
                  <a:lnTo>
                    <a:pt x="577502" y="474775"/>
                  </a:lnTo>
                  <a:lnTo>
                    <a:pt x="573267" y="474775"/>
                  </a:lnTo>
                  <a:lnTo>
                    <a:pt x="569297" y="474245"/>
                  </a:lnTo>
                  <a:lnTo>
                    <a:pt x="560828" y="472922"/>
                  </a:lnTo>
                  <a:lnTo>
                    <a:pt x="553417" y="471599"/>
                  </a:lnTo>
                  <a:lnTo>
                    <a:pt x="549712" y="470805"/>
                  </a:lnTo>
                  <a:lnTo>
                    <a:pt x="546536" y="470805"/>
                  </a:lnTo>
                  <a:lnTo>
                    <a:pt x="542566" y="470276"/>
                  </a:lnTo>
                  <a:lnTo>
                    <a:pt x="537272" y="469482"/>
                  </a:lnTo>
                  <a:lnTo>
                    <a:pt x="531714" y="468158"/>
                  </a:lnTo>
                  <a:lnTo>
                    <a:pt x="526156" y="467629"/>
                  </a:lnTo>
                  <a:lnTo>
                    <a:pt x="523774" y="467364"/>
                  </a:lnTo>
                  <a:lnTo>
                    <a:pt x="521921" y="467629"/>
                  </a:lnTo>
                  <a:lnTo>
                    <a:pt x="520333" y="467894"/>
                  </a:lnTo>
                  <a:lnTo>
                    <a:pt x="519275" y="468423"/>
                  </a:lnTo>
                  <a:lnTo>
                    <a:pt x="519010" y="468952"/>
                  </a:lnTo>
                  <a:lnTo>
                    <a:pt x="518745" y="469746"/>
                  </a:lnTo>
                  <a:lnTo>
                    <a:pt x="519010" y="471599"/>
                  </a:lnTo>
                  <a:lnTo>
                    <a:pt x="520333" y="473451"/>
                  </a:lnTo>
                  <a:lnTo>
                    <a:pt x="522451" y="476362"/>
                  </a:lnTo>
                  <a:lnTo>
                    <a:pt x="523774" y="477686"/>
                  </a:lnTo>
                  <a:lnTo>
                    <a:pt x="523797" y="477709"/>
                  </a:lnTo>
                  <a:lnTo>
                    <a:pt x="523082" y="476250"/>
                  </a:lnTo>
                  <a:lnTo>
                    <a:pt x="620713" y="518065"/>
                  </a:lnTo>
                  <a:lnTo>
                    <a:pt x="691357" y="548765"/>
                  </a:lnTo>
                  <a:lnTo>
                    <a:pt x="717021" y="559881"/>
                  </a:lnTo>
                  <a:lnTo>
                    <a:pt x="730515" y="566233"/>
                  </a:lnTo>
                  <a:lnTo>
                    <a:pt x="736865" y="569673"/>
                  </a:lnTo>
                  <a:lnTo>
                    <a:pt x="743215" y="573643"/>
                  </a:lnTo>
                  <a:lnTo>
                    <a:pt x="749565" y="578142"/>
                  </a:lnTo>
                  <a:lnTo>
                    <a:pt x="755651" y="582906"/>
                  </a:lnTo>
                  <a:lnTo>
                    <a:pt x="761207" y="587670"/>
                  </a:lnTo>
                  <a:lnTo>
                    <a:pt x="766234" y="592963"/>
                  </a:lnTo>
                  <a:lnTo>
                    <a:pt x="769938" y="597726"/>
                  </a:lnTo>
                  <a:lnTo>
                    <a:pt x="771526" y="600108"/>
                  </a:lnTo>
                  <a:lnTo>
                    <a:pt x="773113" y="602490"/>
                  </a:lnTo>
                  <a:lnTo>
                    <a:pt x="811742" y="678711"/>
                  </a:lnTo>
                  <a:lnTo>
                    <a:pt x="824707" y="704647"/>
                  </a:lnTo>
                  <a:lnTo>
                    <a:pt x="836084" y="727672"/>
                  </a:lnTo>
                  <a:lnTo>
                    <a:pt x="844286" y="745139"/>
                  </a:lnTo>
                  <a:lnTo>
                    <a:pt x="846932" y="751226"/>
                  </a:lnTo>
                  <a:lnTo>
                    <a:pt x="848519" y="754402"/>
                  </a:lnTo>
                  <a:lnTo>
                    <a:pt x="848784" y="756519"/>
                  </a:lnTo>
                  <a:lnTo>
                    <a:pt x="849049" y="758636"/>
                  </a:lnTo>
                  <a:lnTo>
                    <a:pt x="849313" y="760489"/>
                  </a:lnTo>
                  <a:lnTo>
                    <a:pt x="849313" y="762341"/>
                  </a:lnTo>
                  <a:lnTo>
                    <a:pt x="848784" y="765517"/>
                  </a:lnTo>
                  <a:lnTo>
                    <a:pt x="847461" y="768693"/>
                  </a:lnTo>
                  <a:lnTo>
                    <a:pt x="845874" y="771604"/>
                  </a:lnTo>
                  <a:lnTo>
                    <a:pt x="844021" y="774251"/>
                  </a:lnTo>
                  <a:lnTo>
                    <a:pt x="839788" y="780073"/>
                  </a:lnTo>
                  <a:lnTo>
                    <a:pt x="838201" y="781661"/>
                  </a:lnTo>
                  <a:lnTo>
                    <a:pt x="836613" y="782985"/>
                  </a:lnTo>
                  <a:lnTo>
                    <a:pt x="833174" y="785896"/>
                  </a:lnTo>
                  <a:lnTo>
                    <a:pt x="828940" y="788542"/>
                  </a:lnTo>
                  <a:lnTo>
                    <a:pt x="824178" y="790924"/>
                  </a:lnTo>
                  <a:lnTo>
                    <a:pt x="814917" y="795688"/>
                  </a:lnTo>
                  <a:lnTo>
                    <a:pt x="810684" y="797805"/>
                  </a:lnTo>
                  <a:lnTo>
                    <a:pt x="807509" y="800187"/>
                  </a:lnTo>
                  <a:lnTo>
                    <a:pt x="795867" y="808127"/>
                  </a:lnTo>
                  <a:lnTo>
                    <a:pt x="794245" y="809279"/>
                  </a:lnTo>
                  <a:lnTo>
                    <a:pt x="794000" y="812463"/>
                  </a:lnTo>
                  <a:lnTo>
                    <a:pt x="792941" y="861951"/>
                  </a:lnTo>
                  <a:lnTo>
                    <a:pt x="791618" y="954313"/>
                  </a:lnTo>
                  <a:lnTo>
                    <a:pt x="790824" y="1003537"/>
                  </a:lnTo>
                  <a:lnTo>
                    <a:pt x="790559" y="1047468"/>
                  </a:lnTo>
                  <a:lnTo>
                    <a:pt x="790559" y="1081607"/>
                  </a:lnTo>
                  <a:lnTo>
                    <a:pt x="790824" y="1092987"/>
                  </a:lnTo>
                  <a:lnTo>
                    <a:pt x="791088" y="1100397"/>
                  </a:lnTo>
                  <a:lnTo>
                    <a:pt x="791882" y="1105161"/>
                  </a:lnTo>
                  <a:lnTo>
                    <a:pt x="792676" y="1110189"/>
                  </a:lnTo>
                  <a:lnTo>
                    <a:pt x="795323" y="1122363"/>
                  </a:lnTo>
                  <a:lnTo>
                    <a:pt x="801675" y="1148563"/>
                  </a:lnTo>
                  <a:lnTo>
                    <a:pt x="804851" y="1162059"/>
                  </a:lnTo>
                  <a:lnTo>
                    <a:pt x="807498" y="1175027"/>
                  </a:lnTo>
                  <a:lnTo>
                    <a:pt x="808821" y="1181114"/>
                  </a:lnTo>
                  <a:lnTo>
                    <a:pt x="809615" y="1187201"/>
                  </a:lnTo>
                  <a:lnTo>
                    <a:pt x="809880" y="1192229"/>
                  </a:lnTo>
                  <a:lnTo>
                    <a:pt x="810144" y="1196993"/>
                  </a:lnTo>
                  <a:lnTo>
                    <a:pt x="810144" y="1202550"/>
                  </a:lnTo>
                  <a:lnTo>
                    <a:pt x="810938" y="1209696"/>
                  </a:lnTo>
                  <a:lnTo>
                    <a:pt x="812262" y="1228486"/>
                  </a:lnTo>
                  <a:lnTo>
                    <a:pt x="816761" y="1276916"/>
                  </a:lnTo>
                  <a:lnTo>
                    <a:pt x="819143" y="1303380"/>
                  </a:lnTo>
                  <a:lnTo>
                    <a:pt x="821260" y="1328786"/>
                  </a:lnTo>
                  <a:lnTo>
                    <a:pt x="822848" y="1351016"/>
                  </a:lnTo>
                  <a:lnTo>
                    <a:pt x="823378" y="1360808"/>
                  </a:lnTo>
                  <a:lnTo>
                    <a:pt x="823378" y="1369277"/>
                  </a:lnTo>
                  <a:lnTo>
                    <a:pt x="823642" y="1394154"/>
                  </a:lnTo>
                  <a:lnTo>
                    <a:pt x="824966" y="1434909"/>
                  </a:lnTo>
                  <a:lnTo>
                    <a:pt x="827877" y="1541826"/>
                  </a:lnTo>
                  <a:lnTo>
                    <a:pt x="829730" y="1597137"/>
                  </a:lnTo>
                  <a:lnTo>
                    <a:pt x="831582" y="1645832"/>
                  </a:lnTo>
                  <a:lnTo>
                    <a:pt x="833170" y="1683147"/>
                  </a:lnTo>
                  <a:lnTo>
                    <a:pt x="833700" y="1695321"/>
                  </a:lnTo>
                  <a:lnTo>
                    <a:pt x="834229" y="1702731"/>
                  </a:lnTo>
                  <a:lnTo>
                    <a:pt x="836611" y="1726549"/>
                  </a:lnTo>
                  <a:lnTo>
                    <a:pt x="839522" y="1755924"/>
                  </a:lnTo>
                  <a:lnTo>
                    <a:pt x="841640" y="1782124"/>
                  </a:lnTo>
                  <a:lnTo>
                    <a:pt x="842169" y="1791652"/>
                  </a:lnTo>
                  <a:lnTo>
                    <a:pt x="842434" y="1796944"/>
                  </a:lnTo>
                  <a:lnTo>
                    <a:pt x="842698" y="1805942"/>
                  </a:lnTo>
                  <a:lnTo>
                    <a:pt x="842963" y="1812029"/>
                  </a:lnTo>
                  <a:lnTo>
                    <a:pt x="842963" y="1818910"/>
                  </a:lnTo>
                  <a:lnTo>
                    <a:pt x="842963" y="1826320"/>
                  </a:lnTo>
                  <a:lnTo>
                    <a:pt x="842434" y="1833201"/>
                  </a:lnTo>
                  <a:lnTo>
                    <a:pt x="841375" y="1839817"/>
                  </a:lnTo>
                  <a:lnTo>
                    <a:pt x="840581" y="1842728"/>
                  </a:lnTo>
                  <a:lnTo>
                    <a:pt x="839787" y="1845110"/>
                  </a:lnTo>
                  <a:lnTo>
                    <a:pt x="837405" y="1850932"/>
                  </a:lnTo>
                  <a:lnTo>
                    <a:pt x="834229" y="1857548"/>
                  </a:lnTo>
                  <a:lnTo>
                    <a:pt x="830788" y="1864429"/>
                  </a:lnTo>
                  <a:lnTo>
                    <a:pt x="826818" y="1871839"/>
                  </a:lnTo>
                  <a:lnTo>
                    <a:pt x="822848" y="1878985"/>
                  </a:lnTo>
                  <a:lnTo>
                    <a:pt x="818614" y="1885865"/>
                  </a:lnTo>
                  <a:lnTo>
                    <a:pt x="814379" y="1891688"/>
                  </a:lnTo>
                  <a:lnTo>
                    <a:pt x="812262" y="1894334"/>
                  </a:lnTo>
                  <a:lnTo>
                    <a:pt x="810144" y="1896451"/>
                  </a:lnTo>
                  <a:lnTo>
                    <a:pt x="805380" y="1901480"/>
                  </a:lnTo>
                  <a:lnTo>
                    <a:pt x="799028" y="1908096"/>
                  </a:lnTo>
                  <a:lnTo>
                    <a:pt x="784472" y="1924504"/>
                  </a:lnTo>
                  <a:lnTo>
                    <a:pt x="770180" y="1941176"/>
                  </a:lnTo>
                  <a:lnTo>
                    <a:pt x="763828" y="1947793"/>
                  </a:lnTo>
                  <a:lnTo>
                    <a:pt x="759064" y="1952821"/>
                  </a:lnTo>
                  <a:lnTo>
                    <a:pt x="755094" y="1956526"/>
                  </a:lnTo>
                  <a:lnTo>
                    <a:pt x="751124" y="1959172"/>
                  </a:lnTo>
                  <a:lnTo>
                    <a:pt x="747154" y="1961289"/>
                  </a:lnTo>
                  <a:lnTo>
                    <a:pt x="743184" y="1962348"/>
                  </a:lnTo>
                  <a:lnTo>
                    <a:pt x="739743" y="1963671"/>
                  </a:lnTo>
                  <a:lnTo>
                    <a:pt x="736037" y="1964465"/>
                  </a:lnTo>
                  <a:lnTo>
                    <a:pt x="732861" y="1965524"/>
                  </a:lnTo>
                  <a:lnTo>
                    <a:pt x="729421" y="1966318"/>
                  </a:lnTo>
                  <a:lnTo>
                    <a:pt x="726509" y="1967641"/>
                  </a:lnTo>
                  <a:lnTo>
                    <a:pt x="723333" y="1969493"/>
                  </a:lnTo>
                  <a:lnTo>
                    <a:pt x="720687" y="1971875"/>
                  </a:lnTo>
                  <a:lnTo>
                    <a:pt x="718305" y="1974786"/>
                  </a:lnTo>
                  <a:lnTo>
                    <a:pt x="716452" y="1978491"/>
                  </a:lnTo>
                  <a:lnTo>
                    <a:pt x="715658" y="1980344"/>
                  </a:lnTo>
                  <a:lnTo>
                    <a:pt x="714599" y="1982726"/>
                  </a:lnTo>
                  <a:lnTo>
                    <a:pt x="714070" y="1985108"/>
                  </a:lnTo>
                  <a:lnTo>
                    <a:pt x="713805" y="1987489"/>
                  </a:lnTo>
                  <a:lnTo>
                    <a:pt x="713541" y="1990136"/>
                  </a:lnTo>
                  <a:lnTo>
                    <a:pt x="713541" y="1993312"/>
                  </a:lnTo>
                  <a:lnTo>
                    <a:pt x="712747" y="2002839"/>
                  </a:lnTo>
                  <a:lnTo>
                    <a:pt x="711423" y="2017924"/>
                  </a:lnTo>
                  <a:lnTo>
                    <a:pt x="709571" y="2036978"/>
                  </a:lnTo>
                  <a:lnTo>
                    <a:pt x="707983" y="2057621"/>
                  </a:lnTo>
                  <a:lnTo>
                    <a:pt x="707189" y="2068206"/>
                  </a:lnTo>
                  <a:lnTo>
                    <a:pt x="706924" y="2078528"/>
                  </a:lnTo>
                  <a:lnTo>
                    <a:pt x="706395" y="2088584"/>
                  </a:lnTo>
                  <a:lnTo>
                    <a:pt x="706395" y="2097582"/>
                  </a:lnTo>
                  <a:lnTo>
                    <a:pt x="706924" y="2106051"/>
                  </a:lnTo>
                  <a:lnTo>
                    <a:pt x="707718" y="2112931"/>
                  </a:lnTo>
                  <a:lnTo>
                    <a:pt x="708247" y="2115843"/>
                  </a:lnTo>
                  <a:lnTo>
                    <a:pt x="709041" y="2118224"/>
                  </a:lnTo>
                  <a:lnTo>
                    <a:pt x="709835" y="2120606"/>
                  </a:lnTo>
                  <a:lnTo>
                    <a:pt x="710629" y="2122194"/>
                  </a:lnTo>
                  <a:lnTo>
                    <a:pt x="712482" y="2125370"/>
                  </a:lnTo>
                  <a:lnTo>
                    <a:pt x="714599" y="2127487"/>
                  </a:lnTo>
                  <a:lnTo>
                    <a:pt x="716717" y="2129604"/>
                  </a:lnTo>
                  <a:lnTo>
                    <a:pt x="718569" y="2130927"/>
                  </a:lnTo>
                  <a:lnTo>
                    <a:pt x="722275" y="2133309"/>
                  </a:lnTo>
                  <a:lnTo>
                    <a:pt x="725715" y="2135426"/>
                  </a:lnTo>
                  <a:lnTo>
                    <a:pt x="728891" y="2137279"/>
                  </a:lnTo>
                  <a:lnTo>
                    <a:pt x="730215" y="2138337"/>
                  </a:lnTo>
                  <a:lnTo>
                    <a:pt x="731538" y="2139396"/>
                  </a:lnTo>
                  <a:lnTo>
                    <a:pt x="732332" y="2140719"/>
                  </a:lnTo>
                  <a:lnTo>
                    <a:pt x="733391" y="2142042"/>
                  </a:lnTo>
                  <a:lnTo>
                    <a:pt x="734185" y="2144160"/>
                  </a:lnTo>
                  <a:lnTo>
                    <a:pt x="734714" y="2146541"/>
                  </a:lnTo>
                  <a:lnTo>
                    <a:pt x="736567" y="2155804"/>
                  </a:lnTo>
                  <a:lnTo>
                    <a:pt x="737361" y="2160038"/>
                  </a:lnTo>
                  <a:lnTo>
                    <a:pt x="737625" y="2164008"/>
                  </a:lnTo>
                  <a:lnTo>
                    <a:pt x="737361" y="2167978"/>
                  </a:lnTo>
                  <a:lnTo>
                    <a:pt x="736302" y="2172212"/>
                  </a:lnTo>
                  <a:lnTo>
                    <a:pt x="734449" y="2176711"/>
                  </a:lnTo>
                  <a:lnTo>
                    <a:pt x="732067" y="2181210"/>
                  </a:lnTo>
                  <a:lnTo>
                    <a:pt x="729156" y="2186768"/>
                  </a:lnTo>
                  <a:lnTo>
                    <a:pt x="726774" y="2192854"/>
                  </a:lnTo>
                  <a:lnTo>
                    <a:pt x="724921" y="2199206"/>
                  </a:lnTo>
                  <a:lnTo>
                    <a:pt x="724392" y="2202117"/>
                  </a:lnTo>
                  <a:lnTo>
                    <a:pt x="723598" y="2205557"/>
                  </a:lnTo>
                  <a:lnTo>
                    <a:pt x="723333" y="2208468"/>
                  </a:lnTo>
                  <a:lnTo>
                    <a:pt x="723333" y="2211380"/>
                  </a:lnTo>
                  <a:lnTo>
                    <a:pt x="723598" y="2214555"/>
                  </a:lnTo>
                  <a:lnTo>
                    <a:pt x="724392" y="2217466"/>
                  </a:lnTo>
                  <a:lnTo>
                    <a:pt x="724921" y="2220113"/>
                  </a:lnTo>
                  <a:lnTo>
                    <a:pt x="725980" y="2222495"/>
                  </a:lnTo>
                  <a:lnTo>
                    <a:pt x="727568" y="2225141"/>
                  </a:lnTo>
                  <a:lnTo>
                    <a:pt x="729421" y="2227258"/>
                  </a:lnTo>
                  <a:lnTo>
                    <a:pt x="733655" y="2230963"/>
                  </a:lnTo>
                  <a:lnTo>
                    <a:pt x="738155" y="2235198"/>
                  </a:lnTo>
                  <a:lnTo>
                    <a:pt x="743184" y="2240755"/>
                  </a:lnTo>
                  <a:lnTo>
                    <a:pt x="748477" y="2246313"/>
                  </a:lnTo>
                  <a:lnTo>
                    <a:pt x="753241" y="2252135"/>
                  </a:lnTo>
                  <a:lnTo>
                    <a:pt x="755358" y="2254781"/>
                  </a:lnTo>
                  <a:lnTo>
                    <a:pt x="756946" y="2257693"/>
                  </a:lnTo>
                  <a:lnTo>
                    <a:pt x="758270" y="2260074"/>
                  </a:lnTo>
                  <a:lnTo>
                    <a:pt x="759064" y="2262192"/>
                  </a:lnTo>
                  <a:lnTo>
                    <a:pt x="760122" y="2266426"/>
                  </a:lnTo>
                  <a:lnTo>
                    <a:pt x="761710" y="2270660"/>
                  </a:lnTo>
                  <a:lnTo>
                    <a:pt x="762769" y="2275424"/>
                  </a:lnTo>
                  <a:lnTo>
                    <a:pt x="763828" y="2279923"/>
                  </a:lnTo>
                  <a:lnTo>
                    <a:pt x="763828" y="2282305"/>
                  </a:lnTo>
                  <a:lnTo>
                    <a:pt x="763828" y="2284686"/>
                  </a:lnTo>
                  <a:lnTo>
                    <a:pt x="763563" y="2287068"/>
                  </a:lnTo>
                  <a:lnTo>
                    <a:pt x="762769" y="2289979"/>
                  </a:lnTo>
                  <a:lnTo>
                    <a:pt x="761710" y="2292361"/>
                  </a:lnTo>
                  <a:lnTo>
                    <a:pt x="760387" y="2294743"/>
                  </a:lnTo>
                  <a:lnTo>
                    <a:pt x="758534" y="2297389"/>
                  </a:lnTo>
                  <a:lnTo>
                    <a:pt x="756152" y="2299771"/>
                  </a:lnTo>
                  <a:lnTo>
                    <a:pt x="753770" y="2302153"/>
                  </a:lnTo>
                  <a:lnTo>
                    <a:pt x="751653" y="2304800"/>
                  </a:lnTo>
                  <a:lnTo>
                    <a:pt x="747683" y="2310092"/>
                  </a:lnTo>
                  <a:lnTo>
                    <a:pt x="741595" y="2319620"/>
                  </a:lnTo>
                  <a:lnTo>
                    <a:pt x="738419" y="2323589"/>
                  </a:lnTo>
                  <a:lnTo>
                    <a:pt x="736831" y="2325177"/>
                  </a:lnTo>
                  <a:lnTo>
                    <a:pt x="735243" y="2326500"/>
                  </a:lnTo>
                  <a:lnTo>
                    <a:pt x="733391" y="2327824"/>
                  </a:lnTo>
                  <a:lnTo>
                    <a:pt x="731273" y="2328618"/>
                  </a:lnTo>
                  <a:lnTo>
                    <a:pt x="729156" y="2329412"/>
                  </a:lnTo>
                  <a:lnTo>
                    <a:pt x="726774" y="2329412"/>
                  </a:lnTo>
                  <a:lnTo>
                    <a:pt x="721216" y="2329412"/>
                  </a:lnTo>
                  <a:lnTo>
                    <a:pt x="715658" y="2328618"/>
                  </a:lnTo>
                  <a:lnTo>
                    <a:pt x="709571" y="2328088"/>
                  </a:lnTo>
                  <a:lnTo>
                    <a:pt x="703483" y="2328088"/>
                  </a:lnTo>
                  <a:lnTo>
                    <a:pt x="698190" y="2328353"/>
                  </a:lnTo>
                  <a:lnTo>
                    <a:pt x="695279" y="2328618"/>
                  </a:lnTo>
                  <a:lnTo>
                    <a:pt x="692897" y="2329412"/>
                  </a:lnTo>
                  <a:lnTo>
                    <a:pt x="690779" y="2330206"/>
                  </a:lnTo>
                  <a:lnTo>
                    <a:pt x="688927" y="2331529"/>
                  </a:lnTo>
                  <a:lnTo>
                    <a:pt x="687603" y="2332852"/>
                  </a:lnTo>
                  <a:lnTo>
                    <a:pt x="686280" y="2334704"/>
                  </a:lnTo>
                  <a:lnTo>
                    <a:pt x="685751" y="2336822"/>
                  </a:lnTo>
                  <a:lnTo>
                    <a:pt x="685486" y="2339203"/>
                  </a:lnTo>
                  <a:lnTo>
                    <a:pt x="685486" y="2342115"/>
                  </a:lnTo>
                  <a:lnTo>
                    <a:pt x="685751" y="2345026"/>
                  </a:lnTo>
                  <a:lnTo>
                    <a:pt x="686545" y="2347937"/>
                  </a:lnTo>
                  <a:lnTo>
                    <a:pt x="687603" y="2351377"/>
                  </a:lnTo>
                  <a:lnTo>
                    <a:pt x="689721" y="2357993"/>
                  </a:lnTo>
                  <a:lnTo>
                    <a:pt x="692367" y="2364874"/>
                  </a:lnTo>
                  <a:lnTo>
                    <a:pt x="694749" y="2371490"/>
                  </a:lnTo>
                  <a:lnTo>
                    <a:pt x="696602" y="2377842"/>
                  </a:lnTo>
                  <a:lnTo>
                    <a:pt x="696867" y="2380488"/>
                  </a:lnTo>
                  <a:lnTo>
                    <a:pt x="697131" y="2383399"/>
                  </a:lnTo>
                  <a:lnTo>
                    <a:pt x="697396" y="2388163"/>
                  </a:lnTo>
                  <a:lnTo>
                    <a:pt x="697661" y="2392397"/>
                  </a:lnTo>
                  <a:lnTo>
                    <a:pt x="697661" y="2396367"/>
                  </a:lnTo>
                  <a:lnTo>
                    <a:pt x="697661" y="2398484"/>
                  </a:lnTo>
                  <a:lnTo>
                    <a:pt x="697396" y="2400072"/>
                  </a:lnTo>
                  <a:lnTo>
                    <a:pt x="696867" y="2401660"/>
                  </a:lnTo>
                  <a:lnTo>
                    <a:pt x="696337" y="2403512"/>
                  </a:lnTo>
                  <a:lnTo>
                    <a:pt x="695014" y="2405100"/>
                  </a:lnTo>
                  <a:lnTo>
                    <a:pt x="693955" y="2406688"/>
                  </a:lnTo>
                  <a:lnTo>
                    <a:pt x="692103" y="2408276"/>
                  </a:lnTo>
                  <a:lnTo>
                    <a:pt x="689721" y="2409864"/>
                  </a:lnTo>
                  <a:lnTo>
                    <a:pt x="686809" y="2411452"/>
                  </a:lnTo>
                  <a:lnTo>
                    <a:pt x="683633" y="2412775"/>
                  </a:lnTo>
                  <a:lnTo>
                    <a:pt x="679928" y="2414363"/>
                  </a:lnTo>
                  <a:lnTo>
                    <a:pt x="675958" y="2415686"/>
                  </a:lnTo>
                  <a:lnTo>
                    <a:pt x="671459" y="2416480"/>
                  </a:lnTo>
                  <a:lnTo>
                    <a:pt x="667224" y="2417274"/>
                  </a:lnTo>
                  <a:lnTo>
                    <a:pt x="657961" y="2418862"/>
                  </a:lnTo>
                  <a:lnTo>
                    <a:pt x="648697" y="2419656"/>
                  </a:lnTo>
                  <a:lnTo>
                    <a:pt x="639963" y="2420450"/>
                  </a:lnTo>
                  <a:lnTo>
                    <a:pt x="632288" y="2420714"/>
                  </a:lnTo>
                  <a:lnTo>
                    <a:pt x="621701" y="2420979"/>
                  </a:lnTo>
                  <a:lnTo>
                    <a:pt x="618525" y="2420979"/>
                  </a:lnTo>
                  <a:lnTo>
                    <a:pt x="614820" y="2421508"/>
                  </a:lnTo>
                  <a:lnTo>
                    <a:pt x="611379" y="2422302"/>
                  </a:lnTo>
                  <a:lnTo>
                    <a:pt x="607674" y="2423096"/>
                  </a:lnTo>
                  <a:lnTo>
                    <a:pt x="603968" y="2423890"/>
                  </a:lnTo>
                  <a:lnTo>
                    <a:pt x="601057" y="2425213"/>
                  </a:lnTo>
                  <a:lnTo>
                    <a:pt x="598675" y="2426537"/>
                  </a:lnTo>
                  <a:lnTo>
                    <a:pt x="596822" y="2427595"/>
                  </a:lnTo>
                  <a:lnTo>
                    <a:pt x="594970" y="2428918"/>
                  </a:lnTo>
                  <a:lnTo>
                    <a:pt x="590206" y="2432094"/>
                  </a:lnTo>
                  <a:lnTo>
                    <a:pt x="585706" y="2435799"/>
                  </a:lnTo>
                  <a:lnTo>
                    <a:pt x="579884" y="2440033"/>
                  </a:lnTo>
                  <a:lnTo>
                    <a:pt x="574590" y="2445062"/>
                  </a:lnTo>
                  <a:lnTo>
                    <a:pt x="571944" y="2447708"/>
                  </a:lnTo>
                  <a:lnTo>
                    <a:pt x="569562" y="2450619"/>
                  </a:lnTo>
                  <a:lnTo>
                    <a:pt x="567974" y="2453266"/>
                  </a:lnTo>
                  <a:lnTo>
                    <a:pt x="566386" y="2455912"/>
                  </a:lnTo>
                  <a:lnTo>
                    <a:pt x="565327" y="2458559"/>
                  </a:lnTo>
                  <a:lnTo>
                    <a:pt x="565062" y="2461205"/>
                  </a:lnTo>
                  <a:lnTo>
                    <a:pt x="564533" y="2468086"/>
                  </a:lnTo>
                  <a:lnTo>
                    <a:pt x="563210" y="2477613"/>
                  </a:lnTo>
                  <a:lnTo>
                    <a:pt x="561622" y="2488728"/>
                  </a:lnTo>
                  <a:lnTo>
                    <a:pt x="559504" y="2501167"/>
                  </a:lnTo>
                  <a:lnTo>
                    <a:pt x="555270" y="2524455"/>
                  </a:lnTo>
                  <a:lnTo>
                    <a:pt x="551829" y="2539276"/>
                  </a:lnTo>
                  <a:lnTo>
                    <a:pt x="550770" y="2546156"/>
                  </a:lnTo>
                  <a:lnTo>
                    <a:pt x="548653" y="2557272"/>
                  </a:lnTo>
                  <a:lnTo>
                    <a:pt x="545477" y="2572092"/>
                  </a:lnTo>
                  <a:lnTo>
                    <a:pt x="542036" y="2589294"/>
                  </a:lnTo>
                  <a:lnTo>
                    <a:pt x="537272" y="2607554"/>
                  </a:lnTo>
                  <a:lnTo>
                    <a:pt x="534890" y="2616552"/>
                  </a:lnTo>
                  <a:lnTo>
                    <a:pt x="532243" y="2626079"/>
                  </a:lnTo>
                  <a:lnTo>
                    <a:pt x="529332" y="2634813"/>
                  </a:lnTo>
                  <a:lnTo>
                    <a:pt x="526156" y="2642752"/>
                  </a:lnTo>
                  <a:lnTo>
                    <a:pt x="522980" y="2650691"/>
                  </a:lnTo>
                  <a:lnTo>
                    <a:pt x="519539" y="2657572"/>
                  </a:lnTo>
                  <a:lnTo>
                    <a:pt x="515569" y="2665247"/>
                  </a:lnTo>
                  <a:lnTo>
                    <a:pt x="511599" y="2673980"/>
                  </a:lnTo>
                  <a:lnTo>
                    <a:pt x="501542" y="2695681"/>
                  </a:lnTo>
                  <a:lnTo>
                    <a:pt x="490691" y="2720558"/>
                  </a:lnTo>
                  <a:lnTo>
                    <a:pt x="479839" y="2746493"/>
                  </a:lnTo>
                  <a:lnTo>
                    <a:pt x="469782" y="2771899"/>
                  </a:lnTo>
                  <a:lnTo>
                    <a:pt x="461313" y="2794129"/>
                  </a:lnTo>
                  <a:lnTo>
                    <a:pt x="455490" y="2811331"/>
                  </a:lnTo>
                  <a:lnTo>
                    <a:pt x="453373" y="2817418"/>
                  </a:lnTo>
                  <a:lnTo>
                    <a:pt x="452314" y="2821653"/>
                  </a:lnTo>
                  <a:lnTo>
                    <a:pt x="451785" y="2824828"/>
                  </a:lnTo>
                  <a:lnTo>
                    <a:pt x="450461" y="2829327"/>
                  </a:lnTo>
                  <a:lnTo>
                    <a:pt x="447550" y="2839913"/>
                  </a:lnTo>
                  <a:lnTo>
                    <a:pt x="439081" y="2865848"/>
                  </a:lnTo>
                  <a:lnTo>
                    <a:pt x="435111" y="2879610"/>
                  </a:lnTo>
                  <a:lnTo>
                    <a:pt x="431670" y="2891784"/>
                  </a:lnTo>
                  <a:lnTo>
                    <a:pt x="430082" y="2897606"/>
                  </a:lnTo>
                  <a:lnTo>
                    <a:pt x="429288" y="2902634"/>
                  </a:lnTo>
                  <a:lnTo>
                    <a:pt x="428229" y="2906869"/>
                  </a:lnTo>
                  <a:lnTo>
                    <a:pt x="428229" y="2910309"/>
                  </a:lnTo>
                  <a:lnTo>
                    <a:pt x="427964" y="2913485"/>
                  </a:lnTo>
                  <a:lnTo>
                    <a:pt x="427700" y="2916925"/>
                  </a:lnTo>
                  <a:lnTo>
                    <a:pt x="426376" y="2924070"/>
                  </a:lnTo>
                  <a:lnTo>
                    <a:pt x="425053" y="2932010"/>
                  </a:lnTo>
                  <a:lnTo>
                    <a:pt x="423200" y="2939420"/>
                  </a:lnTo>
                  <a:lnTo>
                    <a:pt x="421348" y="2947359"/>
                  </a:lnTo>
                  <a:lnTo>
                    <a:pt x="420024" y="2954505"/>
                  </a:lnTo>
                  <a:lnTo>
                    <a:pt x="419760" y="2957945"/>
                  </a:lnTo>
                  <a:lnTo>
                    <a:pt x="419495" y="2961121"/>
                  </a:lnTo>
                  <a:lnTo>
                    <a:pt x="419760" y="2964297"/>
                  </a:lnTo>
                  <a:lnTo>
                    <a:pt x="420024" y="2966943"/>
                  </a:lnTo>
                  <a:lnTo>
                    <a:pt x="420818" y="2971971"/>
                  </a:lnTo>
                  <a:lnTo>
                    <a:pt x="421348" y="2977529"/>
                  </a:lnTo>
                  <a:lnTo>
                    <a:pt x="421348" y="2988115"/>
                  </a:lnTo>
                  <a:lnTo>
                    <a:pt x="421612" y="2998171"/>
                  </a:lnTo>
                  <a:lnTo>
                    <a:pt x="421877" y="3003200"/>
                  </a:lnTo>
                  <a:lnTo>
                    <a:pt x="422936" y="3007434"/>
                  </a:lnTo>
                  <a:lnTo>
                    <a:pt x="423465" y="3009551"/>
                  </a:lnTo>
                  <a:lnTo>
                    <a:pt x="424259" y="3011933"/>
                  </a:lnTo>
                  <a:lnTo>
                    <a:pt x="427435" y="3017226"/>
                  </a:lnTo>
                  <a:lnTo>
                    <a:pt x="430611" y="3023048"/>
                  </a:lnTo>
                  <a:lnTo>
                    <a:pt x="434581" y="3028606"/>
                  </a:lnTo>
                  <a:lnTo>
                    <a:pt x="441198" y="3038397"/>
                  </a:lnTo>
                  <a:lnTo>
                    <a:pt x="444374" y="3042367"/>
                  </a:lnTo>
                  <a:lnTo>
                    <a:pt x="527744" y="3138963"/>
                  </a:lnTo>
                  <a:lnTo>
                    <a:pt x="582530" y="3162516"/>
                  </a:lnTo>
                  <a:lnTo>
                    <a:pt x="621701" y="3179718"/>
                  </a:lnTo>
                  <a:lnTo>
                    <a:pt x="636258" y="3186334"/>
                  </a:lnTo>
                  <a:lnTo>
                    <a:pt x="640757" y="3188716"/>
                  </a:lnTo>
                  <a:lnTo>
                    <a:pt x="643404" y="3190039"/>
                  </a:lnTo>
                  <a:lnTo>
                    <a:pt x="646315" y="3192421"/>
                  </a:lnTo>
                  <a:lnTo>
                    <a:pt x="648962" y="3195068"/>
                  </a:lnTo>
                  <a:lnTo>
                    <a:pt x="651079" y="3198243"/>
                  </a:lnTo>
                  <a:lnTo>
                    <a:pt x="652667" y="3201155"/>
                  </a:lnTo>
                  <a:lnTo>
                    <a:pt x="653461" y="3204595"/>
                  </a:lnTo>
                  <a:lnTo>
                    <a:pt x="653461" y="3206183"/>
                  </a:lnTo>
                  <a:lnTo>
                    <a:pt x="653461" y="3207771"/>
                  </a:lnTo>
                  <a:lnTo>
                    <a:pt x="653461" y="3209623"/>
                  </a:lnTo>
                  <a:lnTo>
                    <a:pt x="652932" y="3211211"/>
                  </a:lnTo>
                  <a:lnTo>
                    <a:pt x="652138" y="3212534"/>
                  </a:lnTo>
                  <a:lnTo>
                    <a:pt x="651344" y="3214122"/>
                  </a:lnTo>
                  <a:lnTo>
                    <a:pt x="650021" y="3215975"/>
                  </a:lnTo>
                  <a:lnTo>
                    <a:pt x="648433" y="3217298"/>
                  </a:lnTo>
                  <a:lnTo>
                    <a:pt x="646051" y="3218621"/>
                  </a:lnTo>
                  <a:lnTo>
                    <a:pt x="642875" y="3220209"/>
                  </a:lnTo>
                  <a:lnTo>
                    <a:pt x="636258" y="3222855"/>
                  </a:lnTo>
                  <a:lnTo>
                    <a:pt x="628318" y="3225502"/>
                  </a:lnTo>
                  <a:lnTo>
                    <a:pt x="620378" y="3227354"/>
                  </a:lnTo>
                  <a:lnTo>
                    <a:pt x="612173" y="3229207"/>
                  </a:lnTo>
                  <a:lnTo>
                    <a:pt x="604233" y="3230001"/>
                  </a:lnTo>
                  <a:lnTo>
                    <a:pt x="597616" y="3230266"/>
                  </a:lnTo>
                  <a:lnTo>
                    <a:pt x="587824" y="3230266"/>
                  </a:lnTo>
                  <a:lnTo>
                    <a:pt x="571679" y="3229736"/>
                  </a:lnTo>
                  <a:lnTo>
                    <a:pt x="529861" y="3227619"/>
                  </a:lnTo>
                  <a:lnTo>
                    <a:pt x="488573" y="3225767"/>
                  </a:lnTo>
                  <a:lnTo>
                    <a:pt x="466077" y="3225237"/>
                  </a:lnTo>
                  <a:lnTo>
                    <a:pt x="463430" y="3224973"/>
                  </a:lnTo>
                  <a:lnTo>
                    <a:pt x="461048" y="3224443"/>
                  </a:lnTo>
                  <a:lnTo>
                    <a:pt x="455490" y="3222591"/>
                  </a:lnTo>
                  <a:lnTo>
                    <a:pt x="449138" y="3220209"/>
                  </a:lnTo>
                  <a:lnTo>
                    <a:pt x="443051" y="3217033"/>
                  </a:lnTo>
                  <a:lnTo>
                    <a:pt x="432464" y="3211476"/>
                  </a:lnTo>
                  <a:lnTo>
                    <a:pt x="428229" y="3209094"/>
                  </a:lnTo>
                  <a:lnTo>
                    <a:pt x="434052" y="3238470"/>
                  </a:lnTo>
                  <a:lnTo>
                    <a:pt x="438551" y="3261229"/>
                  </a:lnTo>
                  <a:lnTo>
                    <a:pt x="441463" y="3276314"/>
                  </a:lnTo>
                  <a:lnTo>
                    <a:pt x="442257" y="3278431"/>
                  </a:lnTo>
                  <a:lnTo>
                    <a:pt x="442521" y="3281342"/>
                  </a:lnTo>
                  <a:lnTo>
                    <a:pt x="442786" y="3288223"/>
                  </a:lnTo>
                  <a:lnTo>
                    <a:pt x="442521" y="3296692"/>
                  </a:lnTo>
                  <a:lnTo>
                    <a:pt x="442257" y="3305425"/>
                  </a:lnTo>
                  <a:lnTo>
                    <a:pt x="440933" y="3314158"/>
                  </a:lnTo>
                  <a:lnTo>
                    <a:pt x="439610" y="3322098"/>
                  </a:lnTo>
                  <a:lnTo>
                    <a:pt x="439081" y="3325273"/>
                  </a:lnTo>
                  <a:lnTo>
                    <a:pt x="438287" y="3328449"/>
                  </a:lnTo>
                  <a:lnTo>
                    <a:pt x="437228" y="3330831"/>
                  </a:lnTo>
                  <a:lnTo>
                    <a:pt x="436434" y="3332683"/>
                  </a:lnTo>
                  <a:lnTo>
                    <a:pt x="434846" y="3334271"/>
                  </a:lnTo>
                  <a:lnTo>
                    <a:pt x="433522" y="3336124"/>
                  </a:lnTo>
                  <a:lnTo>
                    <a:pt x="428758" y="3340358"/>
                  </a:lnTo>
                  <a:lnTo>
                    <a:pt x="423200" y="3344857"/>
                  </a:lnTo>
                  <a:lnTo>
                    <a:pt x="417113" y="3349356"/>
                  </a:lnTo>
                  <a:lnTo>
                    <a:pt x="410761" y="3353855"/>
                  </a:lnTo>
                  <a:lnTo>
                    <a:pt x="404674" y="3357560"/>
                  </a:lnTo>
                  <a:lnTo>
                    <a:pt x="399645" y="3360736"/>
                  </a:lnTo>
                  <a:lnTo>
                    <a:pt x="395940" y="3362059"/>
                  </a:lnTo>
                  <a:lnTo>
                    <a:pt x="387470" y="3364441"/>
                  </a:lnTo>
                  <a:lnTo>
                    <a:pt x="376619" y="3367352"/>
                  </a:lnTo>
                  <a:lnTo>
                    <a:pt x="363650" y="3370263"/>
                  </a:lnTo>
                  <a:lnTo>
                    <a:pt x="343271" y="3363118"/>
                  </a:lnTo>
                  <a:lnTo>
                    <a:pt x="326067" y="3356766"/>
                  </a:lnTo>
                  <a:lnTo>
                    <a:pt x="312569" y="3351473"/>
                  </a:lnTo>
                  <a:lnTo>
                    <a:pt x="309923" y="3350415"/>
                  </a:lnTo>
                  <a:lnTo>
                    <a:pt x="307011" y="3348827"/>
                  </a:lnTo>
                  <a:lnTo>
                    <a:pt x="301453" y="3345122"/>
                  </a:lnTo>
                  <a:lnTo>
                    <a:pt x="295366" y="3341152"/>
                  </a:lnTo>
                  <a:lnTo>
                    <a:pt x="289279" y="3335859"/>
                  </a:lnTo>
                  <a:lnTo>
                    <a:pt x="283985" y="3330831"/>
                  </a:lnTo>
                  <a:lnTo>
                    <a:pt x="278692" y="3325538"/>
                  </a:lnTo>
                  <a:lnTo>
                    <a:pt x="274722" y="3320774"/>
                  </a:lnTo>
                  <a:lnTo>
                    <a:pt x="273399" y="3318657"/>
                  </a:lnTo>
                  <a:lnTo>
                    <a:pt x="272075" y="3316540"/>
                  </a:lnTo>
                  <a:lnTo>
                    <a:pt x="271281" y="3314423"/>
                  </a:lnTo>
                  <a:lnTo>
                    <a:pt x="270223" y="3311776"/>
                  </a:lnTo>
                  <a:lnTo>
                    <a:pt x="269164" y="3306484"/>
                  </a:lnTo>
                  <a:lnTo>
                    <a:pt x="268105" y="3300132"/>
                  </a:lnTo>
                  <a:lnTo>
                    <a:pt x="267841" y="3293781"/>
                  </a:lnTo>
                  <a:lnTo>
                    <a:pt x="267841" y="3287164"/>
                  </a:lnTo>
                  <a:lnTo>
                    <a:pt x="267841" y="3281078"/>
                  </a:lnTo>
                  <a:lnTo>
                    <a:pt x="268635" y="3275255"/>
                  </a:lnTo>
                  <a:lnTo>
                    <a:pt x="269429" y="3270756"/>
                  </a:lnTo>
                  <a:lnTo>
                    <a:pt x="291131" y="3187658"/>
                  </a:lnTo>
                  <a:lnTo>
                    <a:pt x="296425" y="3157753"/>
                  </a:lnTo>
                  <a:lnTo>
                    <a:pt x="288485" y="3138963"/>
                  </a:lnTo>
                  <a:lnTo>
                    <a:pt x="282927" y="3155106"/>
                  </a:lnTo>
                  <a:lnTo>
                    <a:pt x="272075" y="3157753"/>
                  </a:lnTo>
                  <a:lnTo>
                    <a:pt x="270223" y="3155106"/>
                  </a:lnTo>
                  <a:lnTo>
                    <a:pt x="265988" y="3147696"/>
                  </a:lnTo>
                  <a:lnTo>
                    <a:pt x="263341" y="3142932"/>
                  </a:lnTo>
                  <a:lnTo>
                    <a:pt x="260959" y="3137640"/>
                  </a:lnTo>
                  <a:lnTo>
                    <a:pt x="258313" y="3131553"/>
                  </a:lnTo>
                  <a:lnTo>
                    <a:pt x="256195" y="3125466"/>
                  </a:lnTo>
                  <a:lnTo>
                    <a:pt x="253813" y="3119114"/>
                  </a:lnTo>
                  <a:lnTo>
                    <a:pt x="250902" y="3112498"/>
                  </a:lnTo>
                  <a:lnTo>
                    <a:pt x="248255" y="3105617"/>
                  </a:lnTo>
                  <a:lnTo>
                    <a:pt x="245079" y="3099001"/>
                  </a:lnTo>
                  <a:lnTo>
                    <a:pt x="241639" y="3092914"/>
                  </a:lnTo>
                  <a:lnTo>
                    <a:pt x="238463" y="3088151"/>
                  </a:lnTo>
                  <a:lnTo>
                    <a:pt x="236610" y="3086034"/>
                  </a:lnTo>
                  <a:lnTo>
                    <a:pt x="235022" y="3084446"/>
                  </a:lnTo>
                  <a:lnTo>
                    <a:pt x="233169" y="3083387"/>
                  </a:lnTo>
                  <a:lnTo>
                    <a:pt x="231846" y="3082593"/>
                  </a:lnTo>
                  <a:lnTo>
                    <a:pt x="230258" y="3081799"/>
                  </a:lnTo>
                  <a:lnTo>
                    <a:pt x="228670" y="3081270"/>
                  </a:lnTo>
                  <a:lnTo>
                    <a:pt x="227611" y="3079947"/>
                  </a:lnTo>
                  <a:lnTo>
                    <a:pt x="226023" y="3078624"/>
                  </a:lnTo>
                  <a:lnTo>
                    <a:pt x="223376" y="3075448"/>
                  </a:lnTo>
                  <a:lnTo>
                    <a:pt x="221259" y="3071743"/>
                  </a:lnTo>
                  <a:lnTo>
                    <a:pt x="219406" y="3067508"/>
                  </a:lnTo>
                  <a:lnTo>
                    <a:pt x="218877" y="3065127"/>
                  </a:lnTo>
                  <a:lnTo>
                    <a:pt x="218083" y="3062745"/>
                  </a:lnTo>
                  <a:lnTo>
                    <a:pt x="217818" y="3060363"/>
                  </a:lnTo>
                  <a:lnTo>
                    <a:pt x="217818" y="3057981"/>
                  </a:lnTo>
                  <a:lnTo>
                    <a:pt x="218083" y="3055599"/>
                  </a:lnTo>
                  <a:lnTo>
                    <a:pt x="218348" y="3052953"/>
                  </a:lnTo>
                  <a:lnTo>
                    <a:pt x="219406" y="3050042"/>
                  </a:lnTo>
                  <a:lnTo>
                    <a:pt x="220465" y="3046601"/>
                  </a:lnTo>
                  <a:lnTo>
                    <a:pt x="224435" y="3038133"/>
                  </a:lnTo>
                  <a:lnTo>
                    <a:pt x="229993" y="3028341"/>
                  </a:lnTo>
                  <a:lnTo>
                    <a:pt x="235551" y="3018549"/>
                  </a:lnTo>
                  <a:lnTo>
                    <a:pt x="245873" y="3001082"/>
                  </a:lnTo>
                  <a:lnTo>
                    <a:pt x="250637" y="2993672"/>
                  </a:lnTo>
                  <a:lnTo>
                    <a:pt x="272075" y="2971971"/>
                  </a:lnTo>
                  <a:lnTo>
                    <a:pt x="273663" y="2967737"/>
                  </a:lnTo>
                  <a:lnTo>
                    <a:pt x="275251" y="2962973"/>
                  </a:lnTo>
                  <a:lnTo>
                    <a:pt x="276575" y="2956887"/>
                  </a:lnTo>
                  <a:lnTo>
                    <a:pt x="277633" y="2950535"/>
                  </a:lnTo>
                  <a:lnTo>
                    <a:pt x="277898" y="2947359"/>
                  </a:lnTo>
                  <a:lnTo>
                    <a:pt x="277898" y="2943919"/>
                  </a:lnTo>
                  <a:lnTo>
                    <a:pt x="277633" y="2940743"/>
                  </a:lnTo>
                  <a:lnTo>
                    <a:pt x="277369" y="2937567"/>
                  </a:lnTo>
                  <a:lnTo>
                    <a:pt x="276310" y="2934656"/>
                  </a:lnTo>
                  <a:lnTo>
                    <a:pt x="274722" y="2932010"/>
                  </a:lnTo>
                  <a:lnTo>
                    <a:pt x="273134" y="2928040"/>
                  </a:lnTo>
                  <a:lnTo>
                    <a:pt x="270752" y="2921689"/>
                  </a:lnTo>
                  <a:lnTo>
                    <a:pt x="267841" y="2913220"/>
                  </a:lnTo>
                  <a:lnTo>
                    <a:pt x="264665" y="2902634"/>
                  </a:lnTo>
                  <a:lnTo>
                    <a:pt x="256989" y="2877757"/>
                  </a:lnTo>
                  <a:lnTo>
                    <a:pt x="249049" y="2848382"/>
                  </a:lnTo>
                  <a:lnTo>
                    <a:pt x="240845" y="2817948"/>
                  </a:lnTo>
                  <a:lnTo>
                    <a:pt x="232905" y="2788043"/>
                  </a:lnTo>
                  <a:lnTo>
                    <a:pt x="226023" y="2761578"/>
                  </a:lnTo>
                  <a:lnTo>
                    <a:pt x="221259" y="2740936"/>
                  </a:lnTo>
                  <a:lnTo>
                    <a:pt x="216495" y="2709443"/>
                  </a:lnTo>
                  <a:lnTo>
                    <a:pt x="211731" y="2676627"/>
                  </a:lnTo>
                  <a:lnTo>
                    <a:pt x="206702" y="2637988"/>
                  </a:lnTo>
                  <a:lnTo>
                    <a:pt x="201674" y="2598292"/>
                  </a:lnTo>
                  <a:lnTo>
                    <a:pt x="197439" y="2561771"/>
                  </a:lnTo>
                  <a:lnTo>
                    <a:pt x="195586" y="2545892"/>
                  </a:lnTo>
                  <a:lnTo>
                    <a:pt x="194792" y="2532395"/>
                  </a:lnTo>
                  <a:lnTo>
                    <a:pt x="193998" y="2522074"/>
                  </a:lnTo>
                  <a:lnTo>
                    <a:pt x="193998" y="2518104"/>
                  </a:lnTo>
                  <a:lnTo>
                    <a:pt x="194263" y="2514928"/>
                  </a:lnTo>
                  <a:lnTo>
                    <a:pt x="197174" y="2487934"/>
                  </a:lnTo>
                  <a:lnTo>
                    <a:pt x="198498" y="2471262"/>
                  </a:lnTo>
                  <a:lnTo>
                    <a:pt x="199821" y="2454060"/>
                  </a:lnTo>
                  <a:lnTo>
                    <a:pt x="200880" y="2437916"/>
                  </a:lnTo>
                  <a:lnTo>
                    <a:pt x="201409" y="2423890"/>
                  </a:lnTo>
                  <a:lnTo>
                    <a:pt x="201409" y="2418068"/>
                  </a:lnTo>
                  <a:lnTo>
                    <a:pt x="200880" y="2413040"/>
                  </a:lnTo>
                  <a:lnTo>
                    <a:pt x="200350" y="2409599"/>
                  </a:lnTo>
                  <a:lnTo>
                    <a:pt x="200086" y="2408276"/>
                  </a:lnTo>
                  <a:lnTo>
                    <a:pt x="199556" y="2407482"/>
                  </a:lnTo>
                  <a:lnTo>
                    <a:pt x="197439" y="2404306"/>
                  </a:lnTo>
                  <a:lnTo>
                    <a:pt x="194792" y="2401660"/>
                  </a:lnTo>
                  <a:lnTo>
                    <a:pt x="189499" y="2396367"/>
                  </a:lnTo>
                  <a:lnTo>
                    <a:pt x="187117" y="2393456"/>
                  </a:lnTo>
                  <a:lnTo>
                    <a:pt x="185264" y="2390545"/>
                  </a:lnTo>
                  <a:lnTo>
                    <a:pt x="184470" y="2388692"/>
                  </a:lnTo>
                  <a:lnTo>
                    <a:pt x="183941" y="2386840"/>
                  </a:lnTo>
                  <a:lnTo>
                    <a:pt x="183412" y="2384987"/>
                  </a:lnTo>
                  <a:lnTo>
                    <a:pt x="183412" y="2383399"/>
                  </a:lnTo>
                  <a:lnTo>
                    <a:pt x="183941" y="2373607"/>
                  </a:lnTo>
                  <a:lnTo>
                    <a:pt x="183941" y="2368315"/>
                  </a:lnTo>
                  <a:lnTo>
                    <a:pt x="183412" y="2362228"/>
                  </a:lnTo>
                  <a:lnTo>
                    <a:pt x="182618" y="2356405"/>
                  </a:lnTo>
                  <a:lnTo>
                    <a:pt x="182088" y="2353494"/>
                  </a:lnTo>
                  <a:lnTo>
                    <a:pt x="181030" y="2350848"/>
                  </a:lnTo>
                  <a:lnTo>
                    <a:pt x="180236" y="2347672"/>
                  </a:lnTo>
                  <a:lnTo>
                    <a:pt x="178648" y="2345026"/>
                  </a:lnTo>
                  <a:lnTo>
                    <a:pt x="177060" y="2342644"/>
                  </a:lnTo>
                  <a:lnTo>
                    <a:pt x="175472" y="2340262"/>
                  </a:lnTo>
                  <a:lnTo>
                    <a:pt x="172296" y="2336822"/>
                  </a:lnTo>
                  <a:lnTo>
                    <a:pt x="169384" y="2333911"/>
                  </a:lnTo>
                  <a:lnTo>
                    <a:pt x="166208" y="2331529"/>
                  </a:lnTo>
                  <a:lnTo>
                    <a:pt x="163562" y="2329412"/>
                  </a:lnTo>
                  <a:lnTo>
                    <a:pt x="160650" y="2327559"/>
                  </a:lnTo>
                  <a:lnTo>
                    <a:pt x="158268" y="2325971"/>
                  </a:lnTo>
                  <a:lnTo>
                    <a:pt x="152975" y="2323589"/>
                  </a:lnTo>
                  <a:lnTo>
                    <a:pt x="149270" y="2322531"/>
                  </a:lnTo>
                  <a:lnTo>
                    <a:pt x="145829" y="2321472"/>
                  </a:lnTo>
                  <a:lnTo>
                    <a:pt x="143182" y="2321472"/>
                  </a:lnTo>
                  <a:lnTo>
                    <a:pt x="136301" y="2319355"/>
                  </a:lnTo>
                  <a:lnTo>
                    <a:pt x="129155" y="2317503"/>
                  </a:lnTo>
                  <a:lnTo>
                    <a:pt x="120685" y="2316179"/>
                  </a:lnTo>
                  <a:lnTo>
                    <a:pt x="116715" y="2315121"/>
                  </a:lnTo>
                  <a:lnTo>
                    <a:pt x="112481" y="2314856"/>
                  </a:lnTo>
                  <a:lnTo>
                    <a:pt x="108246" y="2314591"/>
                  </a:lnTo>
                  <a:lnTo>
                    <a:pt x="104541" y="2314591"/>
                  </a:lnTo>
                  <a:lnTo>
                    <a:pt x="101100" y="2314856"/>
                  </a:lnTo>
                  <a:lnTo>
                    <a:pt x="98189" y="2315650"/>
                  </a:lnTo>
                  <a:lnTo>
                    <a:pt x="96865" y="2316444"/>
                  </a:lnTo>
                  <a:lnTo>
                    <a:pt x="96071" y="2316973"/>
                  </a:lnTo>
                  <a:lnTo>
                    <a:pt x="95277" y="2317767"/>
                  </a:lnTo>
                  <a:lnTo>
                    <a:pt x="94483" y="2318826"/>
                  </a:lnTo>
                  <a:lnTo>
                    <a:pt x="93689" y="2320678"/>
                  </a:lnTo>
                  <a:lnTo>
                    <a:pt x="92101" y="2322531"/>
                  </a:lnTo>
                  <a:lnTo>
                    <a:pt x="90249" y="2324119"/>
                  </a:lnTo>
                  <a:lnTo>
                    <a:pt x="88661" y="2325971"/>
                  </a:lnTo>
                  <a:lnTo>
                    <a:pt x="86543" y="2327559"/>
                  </a:lnTo>
                  <a:lnTo>
                    <a:pt x="84161" y="2328618"/>
                  </a:lnTo>
                  <a:lnTo>
                    <a:pt x="81515" y="2329676"/>
                  </a:lnTo>
                  <a:lnTo>
                    <a:pt x="78868" y="2330470"/>
                  </a:lnTo>
                  <a:lnTo>
                    <a:pt x="76221" y="2330735"/>
                  </a:lnTo>
                  <a:lnTo>
                    <a:pt x="73575" y="2331264"/>
                  </a:lnTo>
                  <a:lnTo>
                    <a:pt x="70663" y="2330735"/>
                  </a:lnTo>
                  <a:lnTo>
                    <a:pt x="67752" y="2330470"/>
                  </a:lnTo>
                  <a:lnTo>
                    <a:pt x="65105" y="2329412"/>
                  </a:lnTo>
                  <a:lnTo>
                    <a:pt x="62459" y="2328088"/>
                  </a:lnTo>
                  <a:lnTo>
                    <a:pt x="59547" y="2326236"/>
                  </a:lnTo>
                  <a:lnTo>
                    <a:pt x="56901" y="2323854"/>
                  </a:lnTo>
                  <a:lnTo>
                    <a:pt x="51078" y="2318296"/>
                  </a:lnTo>
                  <a:lnTo>
                    <a:pt x="44461" y="2310622"/>
                  </a:lnTo>
                  <a:lnTo>
                    <a:pt x="37051" y="2302153"/>
                  </a:lnTo>
                  <a:lnTo>
                    <a:pt x="29375" y="2292890"/>
                  </a:lnTo>
                  <a:lnTo>
                    <a:pt x="25935" y="2288127"/>
                  </a:lnTo>
                  <a:lnTo>
                    <a:pt x="22494" y="2282834"/>
                  </a:lnTo>
                  <a:lnTo>
                    <a:pt x="19582" y="2278070"/>
                  </a:lnTo>
                  <a:lnTo>
                    <a:pt x="16406" y="2273307"/>
                  </a:lnTo>
                  <a:lnTo>
                    <a:pt x="14024" y="2268808"/>
                  </a:lnTo>
                  <a:lnTo>
                    <a:pt x="12172" y="2264044"/>
                  </a:lnTo>
                  <a:lnTo>
                    <a:pt x="10848" y="2259810"/>
                  </a:lnTo>
                  <a:lnTo>
                    <a:pt x="9790" y="2255575"/>
                  </a:lnTo>
                  <a:lnTo>
                    <a:pt x="9525" y="2251606"/>
                  </a:lnTo>
                  <a:lnTo>
                    <a:pt x="9790" y="2247107"/>
                  </a:lnTo>
                  <a:lnTo>
                    <a:pt x="10054" y="2242343"/>
                  </a:lnTo>
                  <a:lnTo>
                    <a:pt x="10848" y="2237050"/>
                  </a:lnTo>
                  <a:lnTo>
                    <a:pt x="11642" y="2231757"/>
                  </a:lnTo>
                  <a:lnTo>
                    <a:pt x="12966" y="2225935"/>
                  </a:lnTo>
                  <a:lnTo>
                    <a:pt x="14289" y="2220113"/>
                  </a:lnTo>
                  <a:lnTo>
                    <a:pt x="16142" y="2214555"/>
                  </a:lnTo>
                  <a:lnTo>
                    <a:pt x="17994" y="2208998"/>
                  </a:lnTo>
                  <a:lnTo>
                    <a:pt x="19847" y="2203705"/>
                  </a:lnTo>
                  <a:lnTo>
                    <a:pt x="22229" y="2198412"/>
                  </a:lnTo>
                  <a:lnTo>
                    <a:pt x="24347" y="2193648"/>
                  </a:lnTo>
                  <a:lnTo>
                    <a:pt x="26729" y="2189414"/>
                  </a:lnTo>
                  <a:lnTo>
                    <a:pt x="29111" y="2185444"/>
                  </a:lnTo>
                  <a:lnTo>
                    <a:pt x="31493" y="2182533"/>
                  </a:lnTo>
                  <a:lnTo>
                    <a:pt x="33875" y="2180151"/>
                  </a:lnTo>
                  <a:lnTo>
                    <a:pt x="39168" y="2175917"/>
                  </a:lnTo>
                  <a:lnTo>
                    <a:pt x="43932" y="2171418"/>
                  </a:lnTo>
                  <a:lnTo>
                    <a:pt x="48167" y="2166654"/>
                  </a:lnTo>
                  <a:lnTo>
                    <a:pt x="52137" y="2161626"/>
                  </a:lnTo>
                  <a:lnTo>
                    <a:pt x="55048" y="2156598"/>
                  </a:lnTo>
                  <a:lnTo>
                    <a:pt x="56636" y="2153951"/>
                  </a:lnTo>
                  <a:lnTo>
                    <a:pt x="57430" y="2151570"/>
                  </a:lnTo>
                  <a:lnTo>
                    <a:pt x="58489" y="2148659"/>
                  </a:lnTo>
                  <a:lnTo>
                    <a:pt x="59283" y="2146012"/>
                  </a:lnTo>
                  <a:lnTo>
                    <a:pt x="59547" y="2143630"/>
                  </a:lnTo>
                  <a:lnTo>
                    <a:pt x="59547" y="2141248"/>
                  </a:lnTo>
                  <a:lnTo>
                    <a:pt x="60341" y="2137014"/>
                  </a:lnTo>
                  <a:lnTo>
                    <a:pt x="61135" y="2129604"/>
                  </a:lnTo>
                  <a:lnTo>
                    <a:pt x="64841" y="2107109"/>
                  </a:lnTo>
                  <a:lnTo>
                    <a:pt x="69605" y="2077734"/>
                  </a:lnTo>
                  <a:lnTo>
                    <a:pt x="74898" y="2044653"/>
                  </a:lnTo>
                  <a:lnTo>
                    <a:pt x="79927" y="2011837"/>
                  </a:lnTo>
                  <a:lnTo>
                    <a:pt x="82044" y="1996487"/>
                  </a:lnTo>
                  <a:lnTo>
                    <a:pt x="83367" y="1982726"/>
                  </a:lnTo>
                  <a:lnTo>
                    <a:pt x="84691" y="1970552"/>
                  </a:lnTo>
                  <a:lnTo>
                    <a:pt x="85220" y="1961025"/>
                  </a:lnTo>
                  <a:lnTo>
                    <a:pt x="85220" y="1957055"/>
                  </a:lnTo>
                  <a:lnTo>
                    <a:pt x="84955" y="1954144"/>
                  </a:lnTo>
                  <a:lnTo>
                    <a:pt x="84691" y="1951498"/>
                  </a:lnTo>
                  <a:lnTo>
                    <a:pt x="84161" y="1950174"/>
                  </a:lnTo>
                  <a:lnTo>
                    <a:pt x="82309" y="1948322"/>
                  </a:lnTo>
                  <a:lnTo>
                    <a:pt x="80721" y="1946734"/>
                  </a:lnTo>
                  <a:lnTo>
                    <a:pt x="78603" y="1945675"/>
                  </a:lnTo>
                  <a:lnTo>
                    <a:pt x="76486" y="1944617"/>
                  </a:lnTo>
                  <a:lnTo>
                    <a:pt x="72251" y="1942764"/>
                  </a:lnTo>
                  <a:lnTo>
                    <a:pt x="67752" y="1940647"/>
                  </a:lnTo>
                  <a:lnTo>
                    <a:pt x="65635" y="1939324"/>
                  </a:lnTo>
                  <a:lnTo>
                    <a:pt x="63253" y="1937736"/>
                  </a:lnTo>
                  <a:lnTo>
                    <a:pt x="61135" y="1935354"/>
                  </a:lnTo>
                  <a:lnTo>
                    <a:pt x="59018" y="1932972"/>
                  </a:lnTo>
                  <a:lnTo>
                    <a:pt x="56901" y="1929532"/>
                  </a:lnTo>
                  <a:lnTo>
                    <a:pt x="55048" y="1925298"/>
                  </a:lnTo>
                  <a:lnTo>
                    <a:pt x="53195" y="1920799"/>
                  </a:lnTo>
                  <a:lnTo>
                    <a:pt x="51607" y="1915241"/>
                  </a:lnTo>
                  <a:lnTo>
                    <a:pt x="50813" y="1912065"/>
                  </a:lnTo>
                  <a:lnTo>
                    <a:pt x="50284" y="1908625"/>
                  </a:lnTo>
                  <a:lnTo>
                    <a:pt x="49755" y="1900156"/>
                  </a:lnTo>
                  <a:lnTo>
                    <a:pt x="49755" y="1890629"/>
                  </a:lnTo>
                  <a:lnTo>
                    <a:pt x="50019" y="1880043"/>
                  </a:lnTo>
                  <a:lnTo>
                    <a:pt x="50284" y="1868928"/>
                  </a:lnTo>
                  <a:lnTo>
                    <a:pt x="51078" y="1857548"/>
                  </a:lnTo>
                  <a:lnTo>
                    <a:pt x="53195" y="1833466"/>
                  </a:lnTo>
                  <a:lnTo>
                    <a:pt x="55577" y="1810177"/>
                  </a:lnTo>
                  <a:lnTo>
                    <a:pt x="57430" y="1789005"/>
                  </a:lnTo>
                  <a:lnTo>
                    <a:pt x="57695" y="1780272"/>
                  </a:lnTo>
                  <a:lnTo>
                    <a:pt x="58224" y="1772597"/>
                  </a:lnTo>
                  <a:lnTo>
                    <a:pt x="57695" y="1766246"/>
                  </a:lnTo>
                  <a:lnTo>
                    <a:pt x="57430" y="1763864"/>
                  </a:lnTo>
                  <a:lnTo>
                    <a:pt x="56901" y="1762011"/>
                  </a:lnTo>
                  <a:lnTo>
                    <a:pt x="54783" y="1755395"/>
                  </a:lnTo>
                  <a:lnTo>
                    <a:pt x="52666" y="1749838"/>
                  </a:lnTo>
                  <a:lnTo>
                    <a:pt x="48431" y="1740575"/>
                  </a:lnTo>
                  <a:lnTo>
                    <a:pt x="46843" y="1736341"/>
                  </a:lnTo>
                  <a:lnTo>
                    <a:pt x="46049" y="1732106"/>
                  </a:lnTo>
                  <a:lnTo>
                    <a:pt x="45785" y="1729724"/>
                  </a:lnTo>
                  <a:lnTo>
                    <a:pt x="45785" y="1727078"/>
                  </a:lnTo>
                  <a:lnTo>
                    <a:pt x="45785" y="1724432"/>
                  </a:lnTo>
                  <a:lnTo>
                    <a:pt x="46314" y="1721520"/>
                  </a:lnTo>
                  <a:lnTo>
                    <a:pt x="46579" y="1717815"/>
                  </a:lnTo>
                  <a:lnTo>
                    <a:pt x="47373" y="1712787"/>
                  </a:lnTo>
                  <a:lnTo>
                    <a:pt x="47902" y="1699555"/>
                  </a:lnTo>
                  <a:lnTo>
                    <a:pt x="48167" y="1683147"/>
                  </a:lnTo>
                  <a:lnTo>
                    <a:pt x="48696" y="1664357"/>
                  </a:lnTo>
                  <a:lnTo>
                    <a:pt x="48961" y="1626248"/>
                  </a:lnTo>
                  <a:lnTo>
                    <a:pt x="48961" y="1595020"/>
                  </a:lnTo>
                  <a:lnTo>
                    <a:pt x="48961" y="1544737"/>
                  </a:lnTo>
                  <a:lnTo>
                    <a:pt x="49755" y="1504776"/>
                  </a:lnTo>
                  <a:lnTo>
                    <a:pt x="50549" y="1460051"/>
                  </a:lnTo>
                  <a:lnTo>
                    <a:pt x="51607" y="1436762"/>
                  </a:lnTo>
                  <a:lnTo>
                    <a:pt x="52401" y="1413208"/>
                  </a:lnTo>
                  <a:lnTo>
                    <a:pt x="53195" y="1390184"/>
                  </a:lnTo>
                  <a:lnTo>
                    <a:pt x="54783" y="1368218"/>
                  </a:lnTo>
                  <a:lnTo>
                    <a:pt x="56371" y="1347311"/>
                  </a:lnTo>
                  <a:lnTo>
                    <a:pt x="58224" y="1328257"/>
                  </a:lnTo>
                  <a:lnTo>
                    <a:pt x="60341" y="1311055"/>
                  </a:lnTo>
                  <a:lnTo>
                    <a:pt x="61135" y="1303380"/>
                  </a:lnTo>
                  <a:lnTo>
                    <a:pt x="62459" y="1296499"/>
                  </a:lnTo>
                  <a:lnTo>
                    <a:pt x="58489" y="1160207"/>
                  </a:lnTo>
                  <a:lnTo>
                    <a:pt x="55577" y="1061759"/>
                  </a:lnTo>
                  <a:lnTo>
                    <a:pt x="54783" y="1025502"/>
                  </a:lnTo>
                  <a:lnTo>
                    <a:pt x="54519" y="1005919"/>
                  </a:lnTo>
                  <a:lnTo>
                    <a:pt x="54783" y="969133"/>
                  </a:lnTo>
                  <a:lnTo>
                    <a:pt x="55048" y="911175"/>
                  </a:lnTo>
                  <a:lnTo>
                    <a:pt x="54783" y="882064"/>
                  </a:lnTo>
                  <a:lnTo>
                    <a:pt x="54254" y="856394"/>
                  </a:lnTo>
                  <a:lnTo>
                    <a:pt x="53989" y="845808"/>
                  </a:lnTo>
                  <a:lnTo>
                    <a:pt x="53195" y="837339"/>
                  </a:lnTo>
                  <a:lnTo>
                    <a:pt x="52401" y="831782"/>
                  </a:lnTo>
                  <a:lnTo>
                    <a:pt x="52137" y="829929"/>
                  </a:lnTo>
                  <a:lnTo>
                    <a:pt x="51607" y="828606"/>
                  </a:lnTo>
                  <a:lnTo>
                    <a:pt x="50284" y="827283"/>
                  </a:lnTo>
                  <a:lnTo>
                    <a:pt x="48696" y="825430"/>
                  </a:lnTo>
                  <a:lnTo>
                    <a:pt x="45255" y="821990"/>
                  </a:lnTo>
                  <a:lnTo>
                    <a:pt x="40227" y="818814"/>
                  </a:lnTo>
                  <a:lnTo>
                    <a:pt x="37926" y="817119"/>
                  </a:lnTo>
                  <a:lnTo>
                    <a:pt x="6879" y="798070"/>
                  </a:lnTo>
                  <a:lnTo>
                    <a:pt x="6085" y="797805"/>
                  </a:lnTo>
                  <a:lnTo>
                    <a:pt x="4762" y="797011"/>
                  </a:lnTo>
                  <a:lnTo>
                    <a:pt x="2910" y="795159"/>
                  </a:lnTo>
                  <a:lnTo>
                    <a:pt x="1852" y="793835"/>
                  </a:lnTo>
                  <a:lnTo>
                    <a:pt x="1058" y="792777"/>
                  </a:lnTo>
                  <a:lnTo>
                    <a:pt x="529" y="791189"/>
                  </a:lnTo>
                  <a:lnTo>
                    <a:pt x="0" y="789601"/>
                  </a:lnTo>
                  <a:lnTo>
                    <a:pt x="0" y="788013"/>
                  </a:lnTo>
                  <a:lnTo>
                    <a:pt x="529" y="785896"/>
                  </a:lnTo>
                  <a:lnTo>
                    <a:pt x="1323" y="783778"/>
                  </a:lnTo>
                  <a:lnTo>
                    <a:pt x="2646" y="781132"/>
                  </a:lnTo>
                  <a:lnTo>
                    <a:pt x="4233" y="778750"/>
                  </a:lnTo>
                  <a:lnTo>
                    <a:pt x="6879" y="776103"/>
                  </a:lnTo>
                  <a:lnTo>
                    <a:pt x="8202" y="772928"/>
                  </a:lnTo>
                  <a:lnTo>
                    <a:pt x="10848" y="767370"/>
                  </a:lnTo>
                  <a:lnTo>
                    <a:pt x="18521" y="750697"/>
                  </a:lnTo>
                  <a:lnTo>
                    <a:pt x="28575" y="728995"/>
                  </a:lnTo>
                  <a:lnTo>
                    <a:pt x="39952" y="704382"/>
                  </a:lnTo>
                  <a:lnTo>
                    <a:pt x="46302" y="691679"/>
                  </a:lnTo>
                  <a:lnTo>
                    <a:pt x="52388" y="679240"/>
                  </a:lnTo>
                  <a:lnTo>
                    <a:pt x="58473" y="667595"/>
                  </a:lnTo>
                  <a:lnTo>
                    <a:pt x="64558" y="656744"/>
                  </a:lnTo>
                  <a:lnTo>
                    <a:pt x="70379" y="647217"/>
                  </a:lnTo>
                  <a:lnTo>
                    <a:pt x="75671" y="639277"/>
                  </a:lnTo>
                  <a:lnTo>
                    <a:pt x="78581" y="635572"/>
                  </a:lnTo>
                  <a:lnTo>
                    <a:pt x="80963" y="632925"/>
                  </a:lnTo>
                  <a:lnTo>
                    <a:pt x="83344" y="630544"/>
                  </a:lnTo>
                  <a:lnTo>
                    <a:pt x="85461" y="628691"/>
                  </a:lnTo>
                  <a:lnTo>
                    <a:pt x="88900" y="626309"/>
                  </a:lnTo>
                  <a:lnTo>
                    <a:pt x="89251" y="626116"/>
                  </a:lnTo>
                  <a:lnTo>
                    <a:pt x="108246" y="578516"/>
                  </a:lnTo>
                  <a:lnTo>
                    <a:pt x="110363" y="572693"/>
                  </a:lnTo>
                  <a:lnTo>
                    <a:pt x="112745" y="565548"/>
                  </a:lnTo>
                  <a:lnTo>
                    <a:pt x="117774" y="548611"/>
                  </a:lnTo>
                  <a:lnTo>
                    <a:pt x="122803" y="529292"/>
                  </a:lnTo>
                  <a:lnTo>
                    <a:pt x="128361" y="509178"/>
                  </a:lnTo>
                  <a:lnTo>
                    <a:pt x="136830" y="474775"/>
                  </a:lnTo>
                  <a:lnTo>
                    <a:pt x="140536" y="459954"/>
                  </a:lnTo>
                  <a:lnTo>
                    <a:pt x="141859" y="455455"/>
                  </a:lnTo>
                  <a:lnTo>
                    <a:pt x="145564" y="444076"/>
                  </a:lnTo>
                  <a:lnTo>
                    <a:pt x="147946" y="437459"/>
                  </a:lnTo>
                  <a:lnTo>
                    <a:pt x="150593" y="430843"/>
                  </a:lnTo>
                  <a:lnTo>
                    <a:pt x="153769" y="424756"/>
                  </a:lnTo>
                  <a:lnTo>
                    <a:pt x="155092" y="422110"/>
                  </a:lnTo>
                  <a:lnTo>
                    <a:pt x="156680" y="419993"/>
                  </a:lnTo>
                  <a:lnTo>
                    <a:pt x="160386" y="415494"/>
                  </a:lnTo>
                  <a:lnTo>
                    <a:pt x="164620" y="410201"/>
                  </a:lnTo>
                  <a:lnTo>
                    <a:pt x="169384" y="404643"/>
                  </a:lnTo>
                  <a:lnTo>
                    <a:pt x="174413" y="398292"/>
                  </a:lnTo>
                  <a:lnTo>
                    <a:pt x="176530" y="394852"/>
                  </a:lnTo>
                  <a:lnTo>
                    <a:pt x="178912" y="391411"/>
                  </a:lnTo>
                  <a:lnTo>
                    <a:pt x="180765" y="387971"/>
                  </a:lnTo>
                  <a:lnTo>
                    <a:pt x="182618" y="384001"/>
                  </a:lnTo>
                  <a:lnTo>
                    <a:pt x="184206" y="380561"/>
                  </a:lnTo>
                  <a:lnTo>
                    <a:pt x="185264" y="376591"/>
                  </a:lnTo>
                  <a:lnTo>
                    <a:pt x="185794" y="372621"/>
                  </a:lnTo>
                  <a:lnTo>
                    <a:pt x="186323" y="368652"/>
                  </a:lnTo>
                  <a:lnTo>
                    <a:pt x="186323" y="355155"/>
                  </a:lnTo>
                  <a:lnTo>
                    <a:pt x="186588" y="332924"/>
                  </a:lnTo>
                  <a:lnTo>
                    <a:pt x="187382" y="304078"/>
                  </a:lnTo>
                  <a:lnTo>
                    <a:pt x="187911" y="288199"/>
                  </a:lnTo>
                  <a:lnTo>
                    <a:pt x="188970" y="271527"/>
                  </a:lnTo>
                  <a:lnTo>
                    <a:pt x="190028" y="254854"/>
                  </a:lnTo>
                  <a:lnTo>
                    <a:pt x="191352" y="237917"/>
                  </a:lnTo>
                  <a:lnTo>
                    <a:pt x="193204" y="221244"/>
                  </a:lnTo>
                  <a:lnTo>
                    <a:pt x="195322" y="205630"/>
                  </a:lnTo>
                  <a:lnTo>
                    <a:pt x="197704" y="190810"/>
                  </a:lnTo>
                  <a:lnTo>
                    <a:pt x="199292" y="184194"/>
                  </a:lnTo>
                  <a:lnTo>
                    <a:pt x="200615" y="177577"/>
                  </a:lnTo>
                  <a:lnTo>
                    <a:pt x="202203" y="171491"/>
                  </a:lnTo>
                  <a:lnTo>
                    <a:pt x="204056" y="165668"/>
                  </a:lnTo>
                  <a:lnTo>
                    <a:pt x="205908" y="160640"/>
                  </a:lnTo>
                  <a:lnTo>
                    <a:pt x="207496" y="156141"/>
                  </a:lnTo>
                  <a:lnTo>
                    <a:pt x="211731" y="147672"/>
                  </a:lnTo>
                  <a:lnTo>
                    <a:pt x="216495" y="138939"/>
                  </a:lnTo>
                  <a:lnTo>
                    <a:pt x="220994" y="130470"/>
                  </a:lnTo>
                  <a:lnTo>
                    <a:pt x="226023" y="122266"/>
                  </a:lnTo>
                  <a:lnTo>
                    <a:pt x="230787" y="114327"/>
                  </a:lnTo>
                  <a:lnTo>
                    <a:pt x="236081" y="106388"/>
                  </a:lnTo>
                  <a:lnTo>
                    <a:pt x="241374" y="98448"/>
                  </a:lnTo>
                  <a:lnTo>
                    <a:pt x="246403" y="91303"/>
                  </a:lnTo>
                  <a:lnTo>
                    <a:pt x="251961" y="84422"/>
                  </a:lnTo>
                  <a:lnTo>
                    <a:pt x="256989" y="77806"/>
                  </a:lnTo>
                  <a:lnTo>
                    <a:pt x="262283" y="71454"/>
                  </a:lnTo>
                  <a:lnTo>
                    <a:pt x="267311" y="65632"/>
                  </a:lnTo>
                  <a:lnTo>
                    <a:pt x="272075" y="60604"/>
                  </a:lnTo>
                  <a:lnTo>
                    <a:pt x="276839" y="56105"/>
                  </a:lnTo>
                  <a:lnTo>
                    <a:pt x="281603" y="51871"/>
                  </a:lnTo>
                  <a:lnTo>
                    <a:pt x="285573" y="48430"/>
                  </a:lnTo>
                  <a:lnTo>
                    <a:pt x="294572" y="42079"/>
                  </a:lnTo>
                  <a:lnTo>
                    <a:pt x="304629" y="35992"/>
                  </a:lnTo>
                  <a:lnTo>
                    <a:pt x="315745" y="29111"/>
                  </a:lnTo>
                  <a:lnTo>
                    <a:pt x="327391" y="23289"/>
                  </a:lnTo>
                  <a:lnTo>
                    <a:pt x="338772" y="17202"/>
                  </a:lnTo>
                  <a:lnTo>
                    <a:pt x="349888" y="12438"/>
                  </a:lnTo>
                  <a:lnTo>
                    <a:pt x="360210" y="8469"/>
                  </a:lnTo>
                  <a:lnTo>
                    <a:pt x="364709" y="6881"/>
                  </a:lnTo>
                  <a:lnTo>
                    <a:pt x="368944" y="5822"/>
                  </a:lnTo>
                  <a:lnTo>
                    <a:pt x="377148" y="3705"/>
                  </a:lnTo>
                  <a:lnTo>
                    <a:pt x="384824" y="2117"/>
                  </a:lnTo>
                  <a:lnTo>
                    <a:pt x="392499" y="794"/>
                  </a:lnTo>
                  <a:lnTo>
                    <a:pt x="40017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26" name="KSO_Shape"/>
          <p:cNvSpPr>
            <a:spLocks/>
          </p:cNvSpPr>
          <p:nvPr/>
        </p:nvSpPr>
        <p:spPr bwMode="auto">
          <a:xfrm>
            <a:off x="9065784" y="3606436"/>
            <a:ext cx="1105895" cy="1113317"/>
          </a:xfrm>
          <a:custGeom>
            <a:avLst/>
            <a:gdLst>
              <a:gd name="T0" fmla="*/ 1161579 w 2109787"/>
              <a:gd name="T1" fmla="*/ 1730131 h 2125662"/>
              <a:gd name="T2" fmla="*/ 1236189 w 2109787"/>
              <a:gd name="T3" fmla="*/ 1509409 h 2125662"/>
              <a:gd name="T4" fmla="*/ 1220811 w 2109787"/>
              <a:gd name="T5" fmla="*/ 1384665 h 2125662"/>
              <a:gd name="T6" fmla="*/ 1405342 w 2109787"/>
              <a:gd name="T7" fmla="*/ 1404601 h 2125662"/>
              <a:gd name="T8" fmla="*/ 1370886 w 2109787"/>
              <a:gd name="T9" fmla="*/ 1829242 h 2125662"/>
              <a:gd name="T10" fmla="*/ 1480807 w 2109787"/>
              <a:gd name="T11" fmla="*/ 1653234 h 2125662"/>
              <a:gd name="T12" fmla="*/ 1705206 w 2109787"/>
              <a:gd name="T13" fmla="*/ 1300363 h 2125662"/>
              <a:gd name="T14" fmla="*/ 1872936 w 2109787"/>
              <a:gd name="T15" fmla="*/ 1412006 h 2125662"/>
              <a:gd name="T16" fmla="*/ 1863539 w 2109787"/>
              <a:gd name="T17" fmla="*/ 1802186 h 2125662"/>
              <a:gd name="T18" fmla="*/ 1574496 w 2109787"/>
              <a:gd name="T19" fmla="*/ 1890475 h 2125662"/>
              <a:gd name="T20" fmla="*/ 1000968 w 2109787"/>
              <a:gd name="T21" fmla="*/ 1883925 h 2125662"/>
              <a:gd name="T22" fmla="*/ 739264 w 2109787"/>
              <a:gd name="T23" fmla="*/ 1789655 h 2125662"/>
              <a:gd name="T24" fmla="*/ 755496 w 2109787"/>
              <a:gd name="T25" fmla="*/ 1386943 h 2125662"/>
              <a:gd name="T26" fmla="*/ 968220 w 2109787"/>
              <a:gd name="T27" fmla="*/ 1296091 h 2125662"/>
              <a:gd name="T28" fmla="*/ 1037602 w 2109787"/>
              <a:gd name="T29" fmla="*/ 801385 h 2125662"/>
              <a:gd name="T30" fmla="*/ 1059503 w 2109787"/>
              <a:gd name="T31" fmla="*/ 1006892 h 2125662"/>
              <a:gd name="T32" fmla="*/ 1259170 w 2109787"/>
              <a:gd name="T33" fmla="*/ 1210691 h 2125662"/>
              <a:gd name="T34" fmla="*/ 1395127 w 2109787"/>
              <a:gd name="T35" fmla="*/ 1192474 h 2125662"/>
              <a:gd name="T36" fmla="*/ 1566637 w 2109787"/>
              <a:gd name="T37" fmla="*/ 975297 h 2125662"/>
              <a:gd name="T38" fmla="*/ 1465950 w 2109787"/>
              <a:gd name="T39" fmla="*/ 842087 h 2125662"/>
              <a:gd name="T40" fmla="*/ 1192046 w 2109787"/>
              <a:gd name="T41" fmla="*/ 747589 h 2125662"/>
              <a:gd name="T42" fmla="*/ 1334259 w 2109787"/>
              <a:gd name="T43" fmla="*/ 449574 h 2125662"/>
              <a:gd name="T44" fmla="*/ 1512027 w 2109787"/>
              <a:gd name="T45" fmla="*/ 526995 h 2125662"/>
              <a:gd name="T46" fmla="*/ 1630349 w 2109787"/>
              <a:gd name="T47" fmla="*/ 698631 h 2125662"/>
              <a:gd name="T48" fmla="*/ 1657939 w 2109787"/>
              <a:gd name="T49" fmla="*/ 929186 h 2125662"/>
              <a:gd name="T50" fmla="*/ 1568628 w 2109787"/>
              <a:gd name="T51" fmla="*/ 1139532 h 2125662"/>
              <a:gd name="T52" fmla="*/ 1413900 w 2109787"/>
              <a:gd name="T53" fmla="*/ 1270180 h 2125662"/>
              <a:gd name="T54" fmla="*/ 1258886 w 2109787"/>
              <a:gd name="T55" fmla="*/ 1292381 h 2125662"/>
              <a:gd name="T56" fmla="*/ 1097900 w 2109787"/>
              <a:gd name="T57" fmla="*/ 1197598 h 2125662"/>
              <a:gd name="T58" fmla="*/ 976733 w 2109787"/>
              <a:gd name="T59" fmla="*/ 1012869 h 2125662"/>
              <a:gd name="T60" fmla="*/ 961659 w 2109787"/>
              <a:gd name="T61" fmla="*/ 777760 h 2125662"/>
              <a:gd name="T62" fmla="*/ 1050685 w 2109787"/>
              <a:gd name="T63" fmla="*/ 580223 h 2125662"/>
              <a:gd name="T64" fmla="*/ 1209965 w 2109787"/>
              <a:gd name="T65" fmla="*/ 464660 h 2125662"/>
              <a:gd name="T66" fmla="*/ 802597 w 2109787"/>
              <a:gd name="T67" fmla="*/ 349265 h 2125662"/>
              <a:gd name="T68" fmla="*/ 703059 w 2109787"/>
              <a:gd name="T69" fmla="*/ 413778 h 2125662"/>
              <a:gd name="T70" fmla="*/ 579631 w 2109787"/>
              <a:gd name="T71" fmla="*/ 465219 h 2125662"/>
              <a:gd name="T72" fmla="*/ 582759 w 2109787"/>
              <a:gd name="T73" fmla="*/ 565826 h 2125662"/>
              <a:gd name="T74" fmla="*/ 771314 w 2109787"/>
              <a:gd name="T75" fmla="*/ 673822 h 2125662"/>
              <a:gd name="T76" fmla="*/ 887063 w 2109787"/>
              <a:gd name="T77" fmla="*/ 819901 h 2125662"/>
              <a:gd name="T78" fmla="*/ 831038 w 2109787"/>
              <a:gd name="T79" fmla="*/ 994969 h 2125662"/>
              <a:gd name="T80" fmla="*/ 571383 w 2109787"/>
              <a:gd name="T81" fmla="*/ 1050387 h 2125662"/>
              <a:gd name="T82" fmla="*/ 581337 w 2109787"/>
              <a:gd name="T83" fmla="*/ 969675 h 2125662"/>
              <a:gd name="T84" fmla="*/ 751122 w 2109787"/>
              <a:gd name="T85" fmla="*/ 946086 h 2125662"/>
              <a:gd name="T86" fmla="*/ 784396 w 2109787"/>
              <a:gd name="T87" fmla="*/ 831269 h 2125662"/>
              <a:gd name="T88" fmla="*/ 658408 w 2109787"/>
              <a:gd name="T89" fmla="*/ 726967 h 2125662"/>
              <a:gd name="T90" fmla="*/ 480377 w 2109787"/>
              <a:gd name="T91" fmla="*/ 593962 h 2125662"/>
              <a:gd name="T92" fmla="*/ 503981 w 2109787"/>
              <a:gd name="T93" fmla="*/ 416621 h 2125662"/>
              <a:gd name="T94" fmla="*/ 746906 w 2109787"/>
              <a:gd name="T95" fmla="*/ 1423 h 2125662"/>
              <a:gd name="T96" fmla="*/ 1166756 w 2109787"/>
              <a:gd name="T97" fmla="*/ 173605 h 2125662"/>
              <a:gd name="T98" fmla="*/ 1015895 w 2109787"/>
              <a:gd name="T99" fmla="*/ 216010 h 2125662"/>
              <a:gd name="T100" fmla="*/ 659520 w 2109787"/>
              <a:gd name="T101" fmla="*/ 126646 h 2125662"/>
              <a:gd name="T102" fmla="*/ 368899 w 2109787"/>
              <a:gd name="T103" fmla="*/ 231948 h 2125662"/>
              <a:gd name="T104" fmla="*/ 176195 w 2109787"/>
              <a:gd name="T105" fmla="*/ 466173 h 2125662"/>
              <a:gd name="T106" fmla="*/ 128375 w 2109787"/>
              <a:gd name="T107" fmla="*/ 769271 h 2125662"/>
              <a:gd name="T108" fmla="*/ 222307 w 2109787"/>
              <a:gd name="T109" fmla="*/ 1026548 h 2125662"/>
              <a:gd name="T110" fmla="*/ 420703 w 2109787"/>
              <a:gd name="T111" fmla="*/ 1209830 h 2125662"/>
              <a:gd name="T112" fmla="*/ 486742 w 2109787"/>
              <a:gd name="T113" fmla="*/ 1374042 h 2125662"/>
              <a:gd name="T114" fmla="*/ 203805 w 2109787"/>
              <a:gd name="T115" fmla="*/ 1200153 h 2125662"/>
              <a:gd name="T116" fmla="*/ 33303 w 2109787"/>
              <a:gd name="T117" fmla="*/ 918970 h 2125662"/>
              <a:gd name="T118" fmla="*/ 14232 w 2109787"/>
              <a:gd name="T119" fmla="*/ 562367 h 2125662"/>
              <a:gd name="T120" fmla="*/ 183026 w 2109787"/>
              <a:gd name="T121" fmla="*/ 230810 h 2125662"/>
              <a:gd name="T122" fmla="*/ 494712 w 2109787"/>
              <a:gd name="T123" fmla="*/ 31875 h 21256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KSO_Shape"/>
          <p:cNvSpPr>
            <a:spLocks/>
          </p:cNvSpPr>
          <p:nvPr/>
        </p:nvSpPr>
        <p:spPr bwMode="auto">
          <a:xfrm>
            <a:off x="9005554" y="1551868"/>
            <a:ext cx="1073781" cy="1306833"/>
          </a:xfrm>
          <a:custGeom>
            <a:avLst/>
            <a:gdLst>
              <a:gd name="T0" fmla="*/ 1333607 w 1536700"/>
              <a:gd name="T1" fmla="*/ 1604728 h 1868487"/>
              <a:gd name="T2" fmla="*/ 1345254 w 1536700"/>
              <a:gd name="T3" fmla="*/ 1560027 h 1868487"/>
              <a:gd name="T4" fmla="*/ 1287014 w 1536700"/>
              <a:gd name="T5" fmla="*/ 1509820 h 1868487"/>
              <a:gd name="T6" fmla="*/ 1140765 w 1536700"/>
              <a:gd name="T7" fmla="*/ 1194970 h 1868487"/>
              <a:gd name="T8" fmla="*/ 1130088 w 1536700"/>
              <a:gd name="T9" fmla="*/ 1237079 h 1868487"/>
              <a:gd name="T10" fmla="*/ 1194800 w 1536700"/>
              <a:gd name="T11" fmla="*/ 1282104 h 1868487"/>
              <a:gd name="T12" fmla="*/ 1351727 w 1536700"/>
              <a:gd name="T13" fmla="*/ 1022645 h 1868487"/>
              <a:gd name="T14" fmla="*/ 1487621 w 1536700"/>
              <a:gd name="T15" fmla="*/ 1103948 h 1868487"/>
              <a:gd name="T16" fmla="*/ 1335548 w 1536700"/>
              <a:gd name="T17" fmla="*/ 1257486 h 1868487"/>
              <a:gd name="T18" fmla="*/ 1285397 w 1536700"/>
              <a:gd name="T19" fmla="*/ 1185253 h 1868487"/>
              <a:gd name="T20" fmla="*/ 1436822 w 1536700"/>
              <a:gd name="T21" fmla="*/ 1352394 h 1868487"/>
              <a:gd name="T22" fmla="*/ 1549098 w 1536700"/>
              <a:gd name="T23" fmla="*/ 1456049 h 1868487"/>
              <a:gd name="T24" fmla="*/ 1563011 w 1536700"/>
              <a:gd name="T25" fmla="*/ 1589180 h 1868487"/>
              <a:gd name="T26" fmla="*/ 1495710 w 1536700"/>
              <a:gd name="T27" fmla="*/ 1721338 h 1868487"/>
              <a:gd name="T28" fmla="*/ 1317752 w 1536700"/>
              <a:gd name="T29" fmla="*/ 1797459 h 1868487"/>
              <a:gd name="T30" fmla="*/ 1077024 w 1536700"/>
              <a:gd name="T31" fmla="*/ 1783207 h 1868487"/>
              <a:gd name="T32" fmla="*/ 933687 w 1536700"/>
              <a:gd name="T33" fmla="*/ 1677610 h 1868487"/>
              <a:gd name="T34" fmla="*/ 1116498 w 1536700"/>
              <a:gd name="T35" fmla="*/ 1531846 h 1868487"/>
              <a:gd name="T36" fmla="*/ 1138500 w 1536700"/>
              <a:gd name="T37" fmla="*/ 1605699 h 1868487"/>
              <a:gd name="T38" fmla="*/ 1203859 w 1536700"/>
              <a:gd name="T39" fmla="*/ 1633880 h 1868487"/>
              <a:gd name="T40" fmla="*/ 1017166 w 1536700"/>
              <a:gd name="T41" fmla="*/ 1418798 h 1868487"/>
              <a:gd name="T42" fmla="*/ 937894 w 1536700"/>
              <a:gd name="T43" fmla="*/ 1342677 h 1868487"/>
              <a:gd name="T44" fmla="*/ 922363 w 1536700"/>
              <a:gd name="T45" fmla="*/ 1227038 h 1868487"/>
              <a:gd name="T46" fmla="*/ 952454 w 1536700"/>
              <a:gd name="T47" fmla="*/ 1135369 h 1868487"/>
              <a:gd name="T48" fmla="*/ 1079936 w 1536700"/>
              <a:gd name="T49" fmla="*/ 1034306 h 1868487"/>
              <a:gd name="T50" fmla="*/ 403116 w 1536700"/>
              <a:gd name="T51" fmla="*/ 697035 h 1868487"/>
              <a:gd name="T52" fmla="*/ 548492 w 1536700"/>
              <a:gd name="T53" fmla="*/ 869146 h 1868487"/>
              <a:gd name="T54" fmla="*/ 531999 w 1536700"/>
              <a:gd name="T55" fmla="*/ 802786 h 1868487"/>
              <a:gd name="T56" fmla="*/ 656186 w 1536700"/>
              <a:gd name="T57" fmla="*/ 829330 h 1868487"/>
              <a:gd name="T58" fmla="*/ 759352 w 1536700"/>
              <a:gd name="T59" fmla="*/ 793399 h 1868487"/>
              <a:gd name="T60" fmla="*/ 719897 w 1536700"/>
              <a:gd name="T61" fmla="*/ 884360 h 1868487"/>
              <a:gd name="T62" fmla="*/ 923966 w 1536700"/>
              <a:gd name="T63" fmla="*/ 721223 h 1868487"/>
              <a:gd name="T64" fmla="*/ 1064647 w 1536700"/>
              <a:gd name="T65" fmla="*/ 850750 h 1868487"/>
              <a:gd name="T66" fmla="*/ 1089547 w 1536700"/>
              <a:gd name="T67" fmla="*/ 969435 h 1868487"/>
              <a:gd name="T68" fmla="*/ 937547 w 1536700"/>
              <a:gd name="T69" fmla="*/ 1059372 h 1868487"/>
              <a:gd name="T70" fmla="*/ 862842 w 1536700"/>
              <a:gd name="T71" fmla="*/ 1226304 h 1868487"/>
              <a:gd name="T72" fmla="*/ 880628 w 1536700"/>
              <a:gd name="T73" fmla="*/ 1360239 h 1868487"/>
              <a:gd name="T74" fmla="*/ 942075 w 1536700"/>
              <a:gd name="T75" fmla="*/ 1440146 h 1868487"/>
              <a:gd name="T76" fmla="*/ 841817 w 1536700"/>
              <a:gd name="T77" fmla="*/ 1607193 h 1868487"/>
              <a:gd name="T78" fmla="*/ 35898 w 1536700"/>
              <a:gd name="T79" fmla="*/ 1223467 h 1868487"/>
              <a:gd name="T80" fmla="*/ 99286 w 1536700"/>
              <a:gd name="T81" fmla="*/ 1017193 h 1868487"/>
              <a:gd name="T82" fmla="*/ 204715 w 1536700"/>
              <a:gd name="T83" fmla="*/ 843950 h 1868487"/>
              <a:gd name="T84" fmla="*/ 358978 w 1536700"/>
              <a:gd name="T85" fmla="*/ 717337 h 1868487"/>
              <a:gd name="T86" fmla="*/ 747494 w 1536700"/>
              <a:gd name="T87" fmla="*/ 18775 h 1868487"/>
              <a:gd name="T88" fmla="*/ 867088 w 1536700"/>
              <a:gd name="T89" fmla="*/ 91608 h 1868487"/>
              <a:gd name="T90" fmla="*/ 911372 w 1536700"/>
              <a:gd name="T91" fmla="*/ 173829 h 1868487"/>
              <a:gd name="T92" fmla="*/ 914928 w 1536700"/>
              <a:gd name="T93" fmla="*/ 280651 h 1868487"/>
              <a:gd name="T94" fmla="*/ 945957 w 1536700"/>
              <a:gd name="T95" fmla="*/ 336653 h 1868487"/>
              <a:gd name="T96" fmla="*/ 929472 w 1536700"/>
              <a:gd name="T97" fmla="*/ 415960 h 1868487"/>
              <a:gd name="T98" fmla="*/ 896826 w 1536700"/>
              <a:gd name="T99" fmla="*/ 504331 h 1868487"/>
              <a:gd name="T100" fmla="*/ 819897 w 1536700"/>
              <a:gd name="T101" fmla="*/ 651616 h 1868487"/>
              <a:gd name="T102" fmla="*/ 688989 w 1536700"/>
              <a:gd name="T103" fmla="*/ 741931 h 1868487"/>
              <a:gd name="T104" fmla="*/ 609151 w 1536700"/>
              <a:gd name="T105" fmla="*/ 743549 h 1868487"/>
              <a:gd name="T106" fmla="*/ 481152 w 1536700"/>
              <a:gd name="T107" fmla="*/ 661975 h 1868487"/>
              <a:gd name="T108" fmla="*/ 398728 w 1536700"/>
              <a:gd name="T109" fmla="*/ 515985 h 1868487"/>
              <a:gd name="T110" fmla="*/ 365436 w 1536700"/>
              <a:gd name="T111" fmla="*/ 419521 h 1868487"/>
              <a:gd name="T112" fmla="*/ 346042 w 1536700"/>
              <a:gd name="T113" fmla="*/ 346040 h 1868487"/>
              <a:gd name="T114" fmla="*/ 373840 w 1536700"/>
              <a:gd name="T115" fmla="*/ 281946 h 1868487"/>
              <a:gd name="T116" fmla="*/ 379011 w 1536700"/>
              <a:gd name="T117" fmla="*/ 181598 h 1868487"/>
              <a:gd name="T118" fmla="*/ 420384 w 1536700"/>
              <a:gd name="T119" fmla="*/ 96787 h 1868487"/>
              <a:gd name="T120" fmla="*/ 532222 w 1536700"/>
              <a:gd name="T121" fmla="*/ 22983 h 18684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36700" h="1868487">
                <a:moveTo>
                  <a:pt x="1235566" y="1471349"/>
                </a:moveTo>
                <a:lnTo>
                  <a:pt x="1235566" y="1602564"/>
                </a:lnTo>
                <a:lnTo>
                  <a:pt x="1244460" y="1601610"/>
                </a:lnTo>
                <a:lnTo>
                  <a:pt x="1253354" y="1600340"/>
                </a:lnTo>
                <a:lnTo>
                  <a:pt x="1261613" y="1598751"/>
                </a:lnTo>
                <a:lnTo>
                  <a:pt x="1269554" y="1596527"/>
                </a:lnTo>
                <a:lnTo>
                  <a:pt x="1277178" y="1594303"/>
                </a:lnTo>
                <a:lnTo>
                  <a:pt x="1284166" y="1591444"/>
                </a:lnTo>
                <a:lnTo>
                  <a:pt x="1290519" y="1588267"/>
                </a:lnTo>
                <a:lnTo>
                  <a:pt x="1296873" y="1584454"/>
                </a:lnTo>
                <a:lnTo>
                  <a:pt x="1302273" y="1580642"/>
                </a:lnTo>
                <a:lnTo>
                  <a:pt x="1307355" y="1576194"/>
                </a:lnTo>
                <a:lnTo>
                  <a:pt x="1309261" y="1573970"/>
                </a:lnTo>
                <a:lnTo>
                  <a:pt x="1311485" y="1571110"/>
                </a:lnTo>
                <a:lnTo>
                  <a:pt x="1313390" y="1568569"/>
                </a:lnTo>
                <a:lnTo>
                  <a:pt x="1314979" y="1565709"/>
                </a:lnTo>
                <a:lnTo>
                  <a:pt x="1316249" y="1563168"/>
                </a:lnTo>
                <a:lnTo>
                  <a:pt x="1317838" y="1560308"/>
                </a:lnTo>
                <a:lnTo>
                  <a:pt x="1319108" y="1556813"/>
                </a:lnTo>
                <a:lnTo>
                  <a:pt x="1319744" y="1553954"/>
                </a:lnTo>
                <a:lnTo>
                  <a:pt x="1320696" y="1550459"/>
                </a:lnTo>
                <a:lnTo>
                  <a:pt x="1321014" y="1546647"/>
                </a:lnTo>
                <a:lnTo>
                  <a:pt x="1321332" y="1543469"/>
                </a:lnTo>
                <a:lnTo>
                  <a:pt x="1321332" y="1539339"/>
                </a:lnTo>
                <a:lnTo>
                  <a:pt x="1321014" y="1532985"/>
                </a:lnTo>
                <a:lnTo>
                  <a:pt x="1320696" y="1530126"/>
                </a:lnTo>
                <a:lnTo>
                  <a:pt x="1320061" y="1526949"/>
                </a:lnTo>
                <a:lnTo>
                  <a:pt x="1319426" y="1524089"/>
                </a:lnTo>
                <a:lnTo>
                  <a:pt x="1318473" y="1521547"/>
                </a:lnTo>
                <a:lnTo>
                  <a:pt x="1315614" y="1516146"/>
                </a:lnTo>
                <a:lnTo>
                  <a:pt x="1312438" y="1511381"/>
                </a:lnTo>
                <a:lnTo>
                  <a:pt x="1308626" y="1506615"/>
                </a:lnTo>
                <a:lnTo>
                  <a:pt x="1303861" y="1502485"/>
                </a:lnTo>
                <a:lnTo>
                  <a:pt x="1298778" y="1498355"/>
                </a:lnTo>
                <a:lnTo>
                  <a:pt x="1293061" y="1494542"/>
                </a:lnTo>
                <a:lnTo>
                  <a:pt x="1286708" y="1491047"/>
                </a:lnTo>
                <a:lnTo>
                  <a:pt x="1279402" y="1487552"/>
                </a:lnTo>
                <a:lnTo>
                  <a:pt x="1272096" y="1484375"/>
                </a:lnTo>
                <a:lnTo>
                  <a:pt x="1263519" y="1480881"/>
                </a:lnTo>
                <a:lnTo>
                  <a:pt x="1254942" y="1478021"/>
                </a:lnTo>
                <a:lnTo>
                  <a:pt x="1235566" y="1471349"/>
                </a:lnTo>
                <a:close/>
                <a:moveTo>
                  <a:pt x="1174894" y="1155863"/>
                </a:moveTo>
                <a:lnTo>
                  <a:pt x="1167906" y="1156181"/>
                </a:lnTo>
                <a:lnTo>
                  <a:pt x="1161235" y="1156816"/>
                </a:lnTo>
                <a:lnTo>
                  <a:pt x="1154564" y="1157451"/>
                </a:lnTo>
                <a:lnTo>
                  <a:pt x="1148211" y="1158404"/>
                </a:lnTo>
                <a:lnTo>
                  <a:pt x="1142176" y="1159993"/>
                </a:lnTo>
                <a:lnTo>
                  <a:pt x="1136776" y="1161899"/>
                </a:lnTo>
                <a:lnTo>
                  <a:pt x="1131376" y="1164123"/>
                </a:lnTo>
                <a:lnTo>
                  <a:pt x="1126293" y="1166665"/>
                </a:lnTo>
                <a:lnTo>
                  <a:pt x="1121846" y="1170160"/>
                </a:lnTo>
                <a:lnTo>
                  <a:pt x="1119940" y="1172066"/>
                </a:lnTo>
                <a:lnTo>
                  <a:pt x="1118034" y="1174290"/>
                </a:lnTo>
                <a:lnTo>
                  <a:pt x="1116128" y="1176196"/>
                </a:lnTo>
                <a:lnTo>
                  <a:pt x="1114540" y="1178420"/>
                </a:lnTo>
                <a:lnTo>
                  <a:pt x="1113269" y="1180962"/>
                </a:lnTo>
                <a:lnTo>
                  <a:pt x="1111999" y="1183504"/>
                </a:lnTo>
                <a:lnTo>
                  <a:pt x="1111046" y="1186681"/>
                </a:lnTo>
                <a:lnTo>
                  <a:pt x="1110093" y="1189540"/>
                </a:lnTo>
                <a:lnTo>
                  <a:pt x="1109458" y="1192399"/>
                </a:lnTo>
                <a:lnTo>
                  <a:pt x="1108822" y="1195894"/>
                </a:lnTo>
                <a:lnTo>
                  <a:pt x="1108505" y="1199707"/>
                </a:lnTo>
                <a:lnTo>
                  <a:pt x="1108505" y="1203202"/>
                </a:lnTo>
                <a:lnTo>
                  <a:pt x="1108822" y="1208603"/>
                </a:lnTo>
                <a:lnTo>
                  <a:pt x="1109458" y="1213368"/>
                </a:lnTo>
                <a:lnTo>
                  <a:pt x="1111363" y="1218134"/>
                </a:lnTo>
                <a:lnTo>
                  <a:pt x="1113269" y="1222582"/>
                </a:lnTo>
                <a:lnTo>
                  <a:pt x="1115493" y="1227030"/>
                </a:lnTo>
                <a:lnTo>
                  <a:pt x="1118987" y="1230842"/>
                </a:lnTo>
                <a:lnTo>
                  <a:pt x="1122481" y="1234655"/>
                </a:lnTo>
                <a:lnTo>
                  <a:pt x="1126928" y="1238468"/>
                </a:lnTo>
                <a:lnTo>
                  <a:pt x="1132011" y="1241645"/>
                </a:lnTo>
                <a:lnTo>
                  <a:pt x="1137411" y="1245139"/>
                </a:lnTo>
                <a:lnTo>
                  <a:pt x="1143446" y="1247681"/>
                </a:lnTo>
                <a:lnTo>
                  <a:pt x="1150117" y="1250858"/>
                </a:lnTo>
                <a:lnTo>
                  <a:pt x="1157105" y="1253082"/>
                </a:lnTo>
                <a:lnTo>
                  <a:pt x="1164729" y="1255306"/>
                </a:lnTo>
                <a:lnTo>
                  <a:pt x="1172988" y="1257530"/>
                </a:lnTo>
                <a:lnTo>
                  <a:pt x="1181882" y="1259436"/>
                </a:lnTo>
                <a:lnTo>
                  <a:pt x="1181882" y="1155863"/>
                </a:lnTo>
                <a:lnTo>
                  <a:pt x="1174894" y="1155863"/>
                </a:lnTo>
                <a:close/>
                <a:moveTo>
                  <a:pt x="1181882" y="909637"/>
                </a:moveTo>
                <a:lnTo>
                  <a:pt x="1235566" y="909637"/>
                </a:lnTo>
                <a:lnTo>
                  <a:pt x="1235566" y="992242"/>
                </a:lnTo>
                <a:lnTo>
                  <a:pt x="1249225" y="992560"/>
                </a:lnTo>
                <a:lnTo>
                  <a:pt x="1262566" y="993513"/>
                </a:lnTo>
                <a:lnTo>
                  <a:pt x="1275907" y="994466"/>
                </a:lnTo>
                <a:lnTo>
                  <a:pt x="1288931" y="995737"/>
                </a:lnTo>
                <a:lnTo>
                  <a:pt x="1301955" y="997643"/>
                </a:lnTo>
                <a:lnTo>
                  <a:pt x="1314661" y="1000185"/>
                </a:lnTo>
                <a:lnTo>
                  <a:pt x="1327050" y="1003044"/>
                </a:lnTo>
                <a:lnTo>
                  <a:pt x="1339438" y="1006539"/>
                </a:lnTo>
                <a:lnTo>
                  <a:pt x="1351509" y="1010034"/>
                </a:lnTo>
                <a:lnTo>
                  <a:pt x="1363262" y="1014482"/>
                </a:lnTo>
                <a:lnTo>
                  <a:pt x="1374380" y="1019247"/>
                </a:lnTo>
                <a:lnTo>
                  <a:pt x="1385498" y="1024013"/>
                </a:lnTo>
                <a:lnTo>
                  <a:pt x="1396615" y="1029732"/>
                </a:lnTo>
                <a:lnTo>
                  <a:pt x="1406780" y="1035768"/>
                </a:lnTo>
                <a:lnTo>
                  <a:pt x="1416945" y="1042440"/>
                </a:lnTo>
                <a:lnTo>
                  <a:pt x="1426157" y="1049430"/>
                </a:lnTo>
                <a:lnTo>
                  <a:pt x="1435687" y="1057055"/>
                </a:lnTo>
                <a:lnTo>
                  <a:pt x="1444263" y="1065315"/>
                </a:lnTo>
                <a:lnTo>
                  <a:pt x="1452840" y="1073894"/>
                </a:lnTo>
                <a:lnTo>
                  <a:pt x="1460464" y="1082789"/>
                </a:lnTo>
                <a:lnTo>
                  <a:pt x="1467770" y="1092638"/>
                </a:lnTo>
                <a:lnTo>
                  <a:pt x="1474440" y="1102805"/>
                </a:lnTo>
                <a:lnTo>
                  <a:pt x="1480793" y="1113290"/>
                </a:lnTo>
                <a:lnTo>
                  <a:pt x="1486511" y="1124727"/>
                </a:lnTo>
                <a:lnTo>
                  <a:pt x="1491594" y="1136482"/>
                </a:lnTo>
                <a:lnTo>
                  <a:pt x="1495723" y="1148555"/>
                </a:lnTo>
                <a:lnTo>
                  <a:pt x="1499853" y="1161582"/>
                </a:lnTo>
                <a:lnTo>
                  <a:pt x="1502711" y="1174608"/>
                </a:lnTo>
                <a:lnTo>
                  <a:pt x="1505570" y="1188587"/>
                </a:lnTo>
                <a:lnTo>
                  <a:pt x="1507159" y="1202884"/>
                </a:lnTo>
                <a:lnTo>
                  <a:pt x="1508111" y="1217816"/>
                </a:lnTo>
                <a:lnTo>
                  <a:pt x="1508747" y="1233384"/>
                </a:lnTo>
                <a:lnTo>
                  <a:pt x="1311167" y="1233384"/>
                </a:lnTo>
                <a:lnTo>
                  <a:pt x="1309896" y="1223853"/>
                </a:lnTo>
                <a:lnTo>
                  <a:pt x="1308626" y="1215275"/>
                </a:lnTo>
                <a:lnTo>
                  <a:pt x="1306720" y="1207332"/>
                </a:lnTo>
                <a:lnTo>
                  <a:pt x="1304814" y="1200342"/>
                </a:lnTo>
                <a:lnTo>
                  <a:pt x="1301955" y="1193988"/>
                </a:lnTo>
                <a:lnTo>
                  <a:pt x="1299096" y="1188269"/>
                </a:lnTo>
                <a:lnTo>
                  <a:pt x="1295284" y="1183186"/>
                </a:lnTo>
                <a:lnTo>
                  <a:pt x="1291472" y="1178738"/>
                </a:lnTo>
                <a:lnTo>
                  <a:pt x="1286708" y="1174925"/>
                </a:lnTo>
                <a:lnTo>
                  <a:pt x="1281308" y="1171113"/>
                </a:lnTo>
                <a:lnTo>
                  <a:pt x="1275590" y="1168254"/>
                </a:lnTo>
                <a:lnTo>
                  <a:pt x="1268919" y="1165076"/>
                </a:lnTo>
                <a:lnTo>
                  <a:pt x="1261931" y="1162535"/>
                </a:lnTo>
                <a:lnTo>
                  <a:pt x="1253989" y="1159993"/>
                </a:lnTo>
                <a:lnTo>
                  <a:pt x="1245095" y="1158087"/>
                </a:lnTo>
                <a:lnTo>
                  <a:pt x="1235566" y="1155863"/>
                </a:lnTo>
                <a:lnTo>
                  <a:pt x="1235566" y="1271827"/>
                </a:lnTo>
                <a:lnTo>
                  <a:pt x="1260342" y="1277228"/>
                </a:lnTo>
                <a:lnTo>
                  <a:pt x="1283213" y="1282629"/>
                </a:lnTo>
                <a:lnTo>
                  <a:pt x="1305131" y="1288348"/>
                </a:lnTo>
                <a:lnTo>
                  <a:pt x="1325461" y="1294385"/>
                </a:lnTo>
                <a:lnTo>
                  <a:pt x="1344838" y="1300421"/>
                </a:lnTo>
                <a:lnTo>
                  <a:pt x="1362944" y="1306775"/>
                </a:lnTo>
                <a:lnTo>
                  <a:pt x="1379780" y="1313129"/>
                </a:lnTo>
                <a:lnTo>
                  <a:pt x="1395662" y="1319801"/>
                </a:lnTo>
                <a:lnTo>
                  <a:pt x="1410592" y="1326473"/>
                </a:lnTo>
                <a:lnTo>
                  <a:pt x="1424251" y="1333145"/>
                </a:lnTo>
                <a:lnTo>
                  <a:pt x="1436957" y="1340135"/>
                </a:lnTo>
                <a:lnTo>
                  <a:pt x="1448710" y="1347442"/>
                </a:lnTo>
                <a:lnTo>
                  <a:pt x="1459511" y="1354750"/>
                </a:lnTo>
                <a:lnTo>
                  <a:pt x="1469358" y="1362375"/>
                </a:lnTo>
                <a:lnTo>
                  <a:pt x="1478570" y="1370000"/>
                </a:lnTo>
                <a:lnTo>
                  <a:pt x="1486511" y="1377625"/>
                </a:lnTo>
                <a:lnTo>
                  <a:pt x="1494135" y="1385567"/>
                </a:lnTo>
                <a:lnTo>
                  <a:pt x="1500805" y="1393828"/>
                </a:lnTo>
                <a:lnTo>
                  <a:pt x="1506841" y="1402088"/>
                </a:lnTo>
                <a:lnTo>
                  <a:pt x="1512241" y="1410667"/>
                </a:lnTo>
                <a:lnTo>
                  <a:pt x="1517006" y="1419562"/>
                </a:lnTo>
                <a:lnTo>
                  <a:pt x="1520818" y="1428141"/>
                </a:lnTo>
                <a:lnTo>
                  <a:pt x="1524312" y="1437036"/>
                </a:lnTo>
                <a:lnTo>
                  <a:pt x="1527171" y="1446568"/>
                </a:lnTo>
                <a:lnTo>
                  <a:pt x="1530030" y="1455781"/>
                </a:lnTo>
                <a:lnTo>
                  <a:pt x="1531935" y="1465630"/>
                </a:lnTo>
                <a:lnTo>
                  <a:pt x="1533524" y="1475162"/>
                </a:lnTo>
                <a:lnTo>
                  <a:pt x="1534477" y="1485328"/>
                </a:lnTo>
                <a:lnTo>
                  <a:pt x="1535430" y="1495177"/>
                </a:lnTo>
                <a:lnTo>
                  <a:pt x="1536383" y="1505662"/>
                </a:lnTo>
                <a:lnTo>
                  <a:pt x="1536700" y="1516464"/>
                </a:lnTo>
                <a:lnTo>
                  <a:pt x="1536700" y="1526949"/>
                </a:lnTo>
                <a:lnTo>
                  <a:pt x="1536383" y="1537751"/>
                </a:lnTo>
                <a:lnTo>
                  <a:pt x="1535430" y="1548235"/>
                </a:lnTo>
                <a:lnTo>
                  <a:pt x="1534477" y="1558720"/>
                </a:lnTo>
                <a:lnTo>
                  <a:pt x="1532571" y="1569522"/>
                </a:lnTo>
                <a:lnTo>
                  <a:pt x="1530665" y="1580324"/>
                </a:lnTo>
                <a:lnTo>
                  <a:pt x="1527488" y="1590491"/>
                </a:lnTo>
                <a:lnTo>
                  <a:pt x="1524312" y="1601293"/>
                </a:lnTo>
                <a:lnTo>
                  <a:pt x="1520500" y="1611777"/>
                </a:lnTo>
                <a:lnTo>
                  <a:pt x="1515735" y="1621944"/>
                </a:lnTo>
                <a:lnTo>
                  <a:pt x="1510970" y="1632111"/>
                </a:lnTo>
                <a:lnTo>
                  <a:pt x="1505570" y="1641960"/>
                </a:lnTo>
                <a:lnTo>
                  <a:pt x="1499217" y="1651809"/>
                </a:lnTo>
                <a:lnTo>
                  <a:pt x="1492547" y="1661340"/>
                </a:lnTo>
                <a:lnTo>
                  <a:pt x="1485240" y="1670871"/>
                </a:lnTo>
                <a:lnTo>
                  <a:pt x="1476982" y="1679767"/>
                </a:lnTo>
                <a:lnTo>
                  <a:pt x="1468405" y="1688345"/>
                </a:lnTo>
                <a:lnTo>
                  <a:pt x="1459193" y="1696924"/>
                </a:lnTo>
                <a:lnTo>
                  <a:pt x="1449028" y="1704866"/>
                </a:lnTo>
                <a:lnTo>
                  <a:pt x="1438546" y="1712491"/>
                </a:lnTo>
                <a:lnTo>
                  <a:pt x="1427428" y="1719799"/>
                </a:lnTo>
                <a:lnTo>
                  <a:pt x="1415357" y="1726788"/>
                </a:lnTo>
                <a:lnTo>
                  <a:pt x="1402651" y="1733143"/>
                </a:lnTo>
                <a:lnTo>
                  <a:pt x="1389309" y="1738861"/>
                </a:lnTo>
                <a:lnTo>
                  <a:pt x="1375333" y="1744580"/>
                </a:lnTo>
                <a:lnTo>
                  <a:pt x="1360403" y="1749346"/>
                </a:lnTo>
                <a:lnTo>
                  <a:pt x="1344838" y="1753794"/>
                </a:lnTo>
                <a:lnTo>
                  <a:pt x="1328638" y="1757289"/>
                </a:lnTo>
                <a:lnTo>
                  <a:pt x="1311802" y="1760466"/>
                </a:lnTo>
                <a:lnTo>
                  <a:pt x="1293696" y="1763007"/>
                </a:lnTo>
                <a:lnTo>
                  <a:pt x="1275272" y="1764596"/>
                </a:lnTo>
                <a:lnTo>
                  <a:pt x="1255895" y="1765549"/>
                </a:lnTo>
                <a:lnTo>
                  <a:pt x="1235566" y="1765867"/>
                </a:lnTo>
                <a:lnTo>
                  <a:pt x="1235566" y="1868487"/>
                </a:lnTo>
                <a:lnTo>
                  <a:pt x="1181882" y="1868487"/>
                </a:lnTo>
                <a:lnTo>
                  <a:pt x="1181882" y="1765867"/>
                </a:lnTo>
                <a:lnTo>
                  <a:pt x="1161553" y="1765549"/>
                </a:lnTo>
                <a:lnTo>
                  <a:pt x="1142493" y="1764596"/>
                </a:lnTo>
                <a:lnTo>
                  <a:pt x="1124070" y="1762690"/>
                </a:lnTo>
                <a:lnTo>
                  <a:pt x="1106281" y="1760466"/>
                </a:lnTo>
                <a:lnTo>
                  <a:pt x="1089128" y="1756971"/>
                </a:lnTo>
                <a:lnTo>
                  <a:pt x="1072927" y="1753476"/>
                </a:lnTo>
                <a:lnTo>
                  <a:pt x="1057362" y="1749028"/>
                </a:lnTo>
                <a:lnTo>
                  <a:pt x="1042750" y="1743945"/>
                </a:lnTo>
                <a:lnTo>
                  <a:pt x="1028456" y="1738226"/>
                </a:lnTo>
                <a:lnTo>
                  <a:pt x="1015115" y="1732189"/>
                </a:lnTo>
                <a:lnTo>
                  <a:pt x="1002409" y="1725518"/>
                </a:lnTo>
                <a:lnTo>
                  <a:pt x="990338" y="1718210"/>
                </a:lnTo>
                <a:lnTo>
                  <a:pt x="978902" y="1710585"/>
                </a:lnTo>
                <a:lnTo>
                  <a:pt x="967784" y="1702642"/>
                </a:lnTo>
                <a:lnTo>
                  <a:pt x="957937" y="1693746"/>
                </a:lnTo>
                <a:lnTo>
                  <a:pt x="948408" y="1685168"/>
                </a:lnTo>
                <a:lnTo>
                  <a:pt x="939513" y="1675319"/>
                </a:lnTo>
                <a:lnTo>
                  <a:pt x="931572" y="1665788"/>
                </a:lnTo>
                <a:lnTo>
                  <a:pt x="923631" y="1655621"/>
                </a:lnTo>
                <a:lnTo>
                  <a:pt x="916642" y="1645455"/>
                </a:lnTo>
                <a:lnTo>
                  <a:pt x="909972" y="1634652"/>
                </a:lnTo>
                <a:lnTo>
                  <a:pt x="904254" y="1623532"/>
                </a:lnTo>
                <a:lnTo>
                  <a:pt x="899171" y="1612413"/>
                </a:lnTo>
                <a:lnTo>
                  <a:pt x="894407" y="1600657"/>
                </a:lnTo>
                <a:lnTo>
                  <a:pt x="889960" y="1588902"/>
                </a:lnTo>
                <a:lnTo>
                  <a:pt x="886465" y="1576829"/>
                </a:lnTo>
                <a:lnTo>
                  <a:pt x="882971" y="1564756"/>
                </a:lnTo>
                <a:lnTo>
                  <a:pt x="880748" y="1552365"/>
                </a:lnTo>
                <a:lnTo>
                  <a:pt x="878206" y="1539975"/>
                </a:lnTo>
                <a:lnTo>
                  <a:pt x="876618" y="1527902"/>
                </a:lnTo>
                <a:lnTo>
                  <a:pt x="875665" y="1515193"/>
                </a:lnTo>
                <a:lnTo>
                  <a:pt x="874712" y="1502485"/>
                </a:lnTo>
                <a:lnTo>
                  <a:pt x="1096116" y="1502485"/>
                </a:lnTo>
                <a:lnTo>
                  <a:pt x="1096116" y="1509474"/>
                </a:lnTo>
                <a:lnTo>
                  <a:pt x="1096434" y="1516782"/>
                </a:lnTo>
                <a:lnTo>
                  <a:pt x="1097069" y="1524725"/>
                </a:lnTo>
                <a:lnTo>
                  <a:pt x="1098657" y="1532350"/>
                </a:lnTo>
                <a:lnTo>
                  <a:pt x="1100246" y="1540292"/>
                </a:lnTo>
                <a:lnTo>
                  <a:pt x="1102787" y="1548553"/>
                </a:lnTo>
                <a:lnTo>
                  <a:pt x="1104057" y="1552365"/>
                </a:lnTo>
                <a:lnTo>
                  <a:pt x="1105963" y="1556496"/>
                </a:lnTo>
                <a:lnTo>
                  <a:pt x="1107869" y="1560308"/>
                </a:lnTo>
                <a:lnTo>
                  <a:pt x="1109775" y="1564121"/>
                </a:lnTo>
                <a:lnTo>
                  <a:pt x="1112316" y="1567933"/>
                </a:lnTo>
                <a:lnTo>
                  <a:pt x="1114858" y="1571110"/>
                </a:lnTo>
                <a:lnTo>
                  <a:pt x="1117716" y="1574923"/>
                </a:lnTo>
                <a:lnTo>
                  <a:pt x="1120575" y="1578100"/>
                </a:lnTo>
                <a:lnTo>
                  <a:pt x="1124070" y="1581277"/>
                </a:lnTo>
                <a:lnTo>
                  <a:pt x="1127564" y="1584136"/>
                </a:lnTo>
                <a:lnTo>
                  <a:pt x="1131693" y="1587314"/>
                </a:lnTo>
                <a:lnTo>
                  <a:pt x="1135505" y="1589855"/>
                </a:lnTo>
                <a:lnTo>
                  <a:pt x="1140270" y="1592397"/>
                </a:lnTo>
                <a:lnTo>
                  <a:pt x="1145352" y="1594621"/>
                </a:lnTo>
                <a:lnTo>
                  <a:pt x="1150435" y="1596527"/>
                </a:lnTo>
                <a:lnTo>
                  <a:pt x="1156152" y="1598116"/>
                </a:lnTo>
                <a:lnTo>
                  <a:pt x="1161553" y="1600022"/>
                </a:lnTo>
                <a:lnTo>
                  <a:pt x="1167906" y="1600975"/>
                </a:lnTo>
                <a:lnTo>
                  <a:pt x="1174576" y="1601928"/>
                </a:lnTo>
                <a:lnTo>
                  <a:pt x="1181882" y="1602564"/>
                </a:lnTo>
                <a:lnTo>
                  <a:pt x="1181882" y="1457052"/>
                </a:lnTo>
                <a:lnTo>
                  <a:pt x="1160600" y="1451016"/>
                </a:lnTo>
                <a:lnTo>
                  <a:pt x="1138999" y="1445297"/>
                </a:lnTo>
                <a:lnTo>
                  <a:pt x="1116446" y="1438625"/>
                </a:lnTo>
                <a:lnTo>
                  <a:pt x="1105010" y="1435130"/>
                </a:lnTo>
                <a:lnTo>
                  <a:pt x="1092940" y="1431318"/>
                </a:lnTo>
                <a:lnTo>
                  <a:pt x="1071975" y="1423375"/>
                </a:lnTo>
                <a:lnTo>
                  <a:pt x="1051962" y="1416068"/>
                </a:lnTo>
                <a:lnTo>
                  <a:pt x="1033221" y="1408443"/>
                </a:lnTo>
                <a:lnTo>
                  <a:pt x="1024327" y="1404312"/>
                </a:lnTo>
                <a:lnTo>
                  <a:pt x="1015432" y="1400500"/>
                </a:lnTo>
                <a:lnTo>
                  <a:pt x="1006856" y="1396052"/>
                </a:lnTo>
                <a:lnTo>
                  <a:pt x="998597" y="1391604"/>
                </a:lnTo>
                <a:lnTo>
                  <a:pt x="990655" y="1387474"/>
                </a:lnTo>
                <a:lnTo>
                  <a:pt x="983349" y="1382708"/>
                </a:lnTo>
                <a:lnTo>
                  <a:pt x="976043" y="1377625"/>
                </a:lnTo>
                <a:lnTo>
                  <a:pt x="968737" y="1372541"/>
                </a:lnTo>
                <a:lnTo>
                  <a:pt x="962067" y="1367776"/>
                </a:lnTo>
                <a:lnTo>
                  <a:pt x="955396" y="1362375"/>
                </a:lnTo>
                <a:lnTo>
                  <a:pt x="949361" y="1356656"/>
                </a:lnTo>
                <a:lnTo>
                  <a:pt x="943961" y="1350619"/>
                </a:lnTo>
                <a:lnTo>
                  <a:pt x="938560" y="1344583"/>
                </a:lnTo>
                <a:lnTo>
                  <a:pt x="933478" y="1337911"/>
                </a:lnTo>
                <a:lnTo>
                  <a:pt x="928713" y="1331239"/>
                </a:lnTo>
                <a:lnTo>
                  <a:pt x="924901" y="1324249"/>
                </a:lnTo>
                <a:lnTo>
                  <a:pt x="920772" y="1316942"/>
                </a:lnTo>
                <a:lnTo>
                  <a:pt x="917278" y="1309317"/>
                </a:lnTo>
                <a:lnTo>
                  <a:pt x="914101" y="1301056"/>
                </a:lnTo>
                <a:lnTo>
                  <a:pt x="911560" y="1292796"/>
                </a:lnTo>
                <a:lnTo>
                  <a:pt x="909019" y="1284218"/>
                </a:lnTo>
                <a:lnTo>
                  <a:pt x="907113" y="1275004"/>
                </a:lnTo>
                <a:lnTo>
                  <a:pt x="905842" y="1265473"/>
                </a:lnTo>
                <a:lnTo>
                  <a:pt x="904889" y="1255624"/>
                </a:lnTo>
                <a:lnTo>
                  <a:pt x="903936" y="1245457"/>
                </a:lnTo>
                <a:lnTo>
                  <a:pt x="903619" y="1234337"/>
                </a:lnTo>
                <a:lnTo>
                  <a:pt x="903619" y="1226712"/>
                </a:lnTo>
                <a:lnTo>
                  <a:pt x="903936" y="1218769"/>
                </a:lnTo>
                <a:lnTo>
                  <a:pt x="904889" y="1211144"/>
                </a:lnTo>
                <a:lnTo>
                  <a:pt x="905525" y="1203519"/>
                </a:lnTo>
                <a:lnTo>
                  <a:pt x="906478" y="1196530"/>
                </a:lnTo>
                <a:lnTo>
                  <a:pt x="907430" y="1189222"/>
                </a:lnTo>
                <a:lnTo>
                  <a:pt x="908701" y="1182233"/>
                </a:lnTo>
                <a:lnTo>
                  <a:pt x="910289" y="1175243"/>
                </a:lnTo>
                <a:lnTo>
                  <a:pt x="912195" y="1168571"/>
                </a:lnTo>
                <a:lnTo>
                  <a:pt x="914101" y="1161899"/>
                </a:lnTo>
                <a:lnTo>
                  <a:pt x="916007" y="1155545"/>
                </a:lnTo>
                <a:lnTo>
                  <a:pt x="918548" y="1149191"/>
                </a:lnTo>
                <a:lnTo>
                  <a:pt x="920772" y="1142837"/>
                </a:lnTo>
                <a:lnTo>
                  <a:pt x="923313" y="1136800"/>
                </a:lnTo>
                <a:lnTo>
                  <a:pt x="926172" y="1130764"/>
                </a:lnTo>
                <a:lnTo>
                  <a:pt x="929031" y="1125045"/>
                </a:lnTo>
                <a:lnTo>
                  <a:pt x="935066" y="1113607"/>
                </a:lnTo>
                <a:lnTo>
                  <a:pt x="942055" y="1103123"/>
                </a:lnTo>
                <a:lnTo>
                  <a:pt x="949361" y="1092956"/>
                </a:lnTo>
                <a:lnTo>
                  <a:pt x="957620" y="1083425"/>
                </a:lnTo>
                <a:lnTo>
                  <a:pt x="966196" y="1074211"/>
                </a:lnTo>
                <a:lnTo>
                  <a:pt x="975090" y="1065633"/>
                </a:lnTo>
                <a:lnTo>
                  <a:pt x="984620" y="1057690"/>
                </a:lnTo>
                <a:lnTo>
                  <a:pt x="994150" y="1049748"/>
                </a:lnTo>
                <a:lnTo>
                  <a:pt x="1004632" y="1042440"/>
                </a:lnTo>
                <a:lnTo>
                  <a:pt x="1015115" y="1036086"/>
                </a:lnTo>
                <a:lnTo>
                  <a:pt x="1025915" y="1029732"/>
                </a:lnTo>
                <a:lnTo>
                  <a:pt x="1037033" y="1024013"/>
                </a:lnTo>
                <a:lnTo>
                  <a:pt x="1048468" y="1019247"/>
                </a:lnTo>
                <a:lnTo>
                  <a:pt x="1060221" y="1014482"/>
                </a:lnTo>
                <a:lnTo>
                  <a:pt x="1071657" y="1010034"/>
                </a:lnTo>
                <a:lnTo>
                  <a:pt x="1083728" y="1006539"/>
                </a:lnTo>
                <a:lnTo>
                  <a:pt x="1095798" y="1003044"/>
                </a:lnTo>
                <a:lnTo>
                  <a:pt x="1108187" y="1000185"/>
                </a:lnTo>
                <a:lnTo>
                  <a:pt x="1120575" y="997643"/>
                </a:lnTo>
                <a:lnTo>
                  <a:pt x="1132964" y="995737"/>
                </a:lnTo>
                <a:lnTo>
                  <a:pt x="1145035" y="994466"/>
                </a:lnTo>
                <a:lnTo>
                  <a:pt x="1157423" y="993513"/>
                </a:lnTo>
                <a:lnTo>
                  <a:pt x="1169811" y="992560"/>
                </a:lnTo>
                <a:lnTo>
                  <a:pt x="1181882" y="992242"/>
                </a:lnTo>
                <a:lnTo>
                  <a:pt x="1181882" y="909637"/>
                </a:lnTo>
                <a:close/>
                <a:moveTo>
                  <a:pt x="394970" y="682625"/>
                </a:moveTo>
                <a:lnTo>
                  <a:pt x="395757" y="683675"/>
                </a:lnTo>
                <a:lnTo>
                  <a:pt x="559588" y="1049525"/>
                </a:lnTo>
                <a:lnTo>
                  <a:pt x="603624" y="895761"/>
                </a:lnTo>
                <a:lnTo>
                  <a:pt x="599439" y="894715"/>
                </a:lnTo>
                <a:lnTo>
                  <a:pt x="591184" y="892492"/>
                </a:lnTo>
                <a:lnTo>
                  <a:pt x="583564" y="889635"/>
                </a:lnTo>
                <a:lnTo>
                  <a:pt x="576579" y="886142"/>
                </a:lnTo>
                <a:lnTo>
                  <a:pt x="569912" y="882015"/>
                </a:lnTo>
                <a:lnTo>
                  <a:pt x="563562" y="877887"/>
                </a:lnTo>
                <a:lnTo>
                  <a:pt x="557529" y="873125"/>
                </a:lnTo>
                <a:lnTo>
                  <a:pt x="552132" y="868362"/>
                </a:lnTo>
                <a:lnTo>
                  <a:pt x="547052" y="863282"/>
                </a:lnTo>
                <a:lnTo>
                  <a:pt x="542607" y="858202"/>
                </a:lnTo>
                <a:lnTo>
                  <a:pt x="538479" y="852487"/>
                </a:lnTo>
                <a:lnTo>
                  <a:pt x="534352" y="847090"/>
                </a:lnTo>
                <a:lnTo>
                  <a:pt x="531177" y="841375"/>
                </a:lnTo>
                <a:lnTo>
                  <a:pt x="527684" y="835660"/>
                </a:lnTo>
                <a:lnTo>
                  <a:pt x="525144" y="829944"/>
                </a:lnTo>
                <a:lnTo>
                  <a:pt x="522287" y="824229"/>
                </a:lnTo>
                <a:lnTo>
                  <a:pt x="520064" y="819149"/>
                </a:lnTo>
                <a:lnTo>
                  <a:pt x="516254" y="808672"/>
                </a:lnTo>
                <a:lnTo>
                  <a:pt x="513714" y="799782"/>
                </a:lnTo>
                <a:lnTo>
                  <a:pt x="511809" y="791527"/>
                </a:lnTo>
                <a:lnTo>
                  <a:pt x="510222" y="785494"/>
                </a:lnTo>
                <a:lnTo>
                  <a:pt x="509587" y="780414"/>
                </a:lnTo>
                <a:lnTo>
                  <a:pt x="515302" y="783589"/>
                </a:lnTo>
                <a:lnTo>
                  <a:pt x="522287" y="787399"/>
                </a:lnTo>
                <a:lnTo>
                  <a:pt x="531812" y="791527"/>
                </a:lnTo>
                <a:lnTo>
                  <a:pt x="542924" y="796289"/>
                </a:lnTo>
                <a:lnTo>
                  <a:pt x="556577" y="801052"/>
                </a:lnTo>
                <a:lnTo>
                  <a:pt x="563879" y="803274"/>
                </a:lnTo>
                <a:lnTo>
                  <a:pt x="571499" y="805497"/>
                </a:lnTo>
                <a:lnTo>
                  <a:pt x="579437" y="807719"/>
                </a:lnTo>
                <a:lnTo>
                  <a:pt x="587692" y="809307"/>
                </a:lnTo>
                <a:lnTo>
                  <a:pt x="596899" y="810894"/>
                </a:lnTo>
                <a:lnTo>
                  <a:pt x="605789" y="811847"/>
                </a:lnTo>
                <a:lnTo>
                  <a:pt x="614997" y="813117"/>
                </a:lnTo>
                <a:lnTo>
                  <a:pt x="624522" y="813752"/>
                </a:lnTo>
                <a:lnTo>
                  <a:pt x="634365" y="813752"/>
                </a:lnTo>
                <a:lnTo>
                  <a:pt x="644207" y="813434"/>
                </a:lnTo>
                <a:lnTo>
                  <a:pt x="654367" y="812482"/>
                </a:lnTo>
                <a:lnTo>
                  <a:pt x="664210" y="810894"/>
                </a:lnTo>
                <a:lnTo>
                  <a:pt x="674687" y="808989"/>
                </a:lnTo>
                <a:lnTo>
                  <a:pt x="684530" y="806132"/>
                </a:lnTo>
                <a:lnTo>
                  <a:pt x="695007" y="802639"/>
                </a:lnTo>
                <a:lnTo>
                  <a:pt x="705485" y="798194"/>
                </a:lnTo>
                <a:lnTo>
                  <a:pt x="715645" y="793432"/>
                </a:lnTo>
                <a:lnTo>
                  <a:pt x="725805" y="787717"/>
                </a:lnTo>
                <a:lnTo>
                  <a:pt x="731202" y="784224"/>
                </a:lnTo>
                <a:lnTo>
                  <a:pt x="735965" y="781049"/>
                </a:lnTo>
                <a:lnTo>
                  <a:pt x="741045" y="777239"/>
                </a:lnTo>
                <a:lnTo>
                  <a:pt x="746125" y="773112"/>
                </a:lnTo>
                <a:lnTo>
                  <a:pt x="745490" y="778192"/>
                </a:lnTo>
                <a:lnTo>
                  <a:pt x="744537" y="784224"/>
                </a:lnTo>
                <a:lnTo>
                  <a:pt x="743267" y="792162"/>
                </a:lnTo>
                <a:lnTo>
                  <a:pt x="740727" y="801369"/>
                </a:lnTo>
                <a:lnTo>
                  <a:pt x="737870" y="811529"/>
                </a:lnTo>
                <a:lnTo>
                  <a:pt x="733742" y="822642"/>
                </a:lnTo>
                <a:lnTo>
                  <a:pt x="731520" y="828357"/>
                </a:lnTo>
                <a:lnTo>
                  <a:pt x="728980" y="834389"/>
                </a:lnTo>
                <a:lnTo>
                  <a:pt x="726122" y="840105"/>
                </a:lnTo>
                <a:lnTo>
                  <a:pt x="722630" y="845820"/>
                </a:lnTo>
                <a:lnTo>
                  <a:pt x="719455" y="851535"/>
                </a:lnTo>
                <a:lnTo>
                  <a:pt x="715327" y="856932"/>
                </a:lnTo>
                <a:lnTo>
                  <a:pt x="711200" y="862330"/>
                </a:lnTo>
                <a:lnTo>
                  <a:pt x="706755" y="867410"/>
                </a:lnTo>
                <a:lnTo>
                  <a:pt x="701675" y="872490"/>
                </a:lnTo>
                <a:lnTo>
                  <a:pt x="696277" y="877252"/>
                </a:lnTo>
                <a:lnTo>
                  <a:pt x="690245" y="881380"/>
                </a:lnTo>
                <a:lnTo>
                  <a:pt x="684212" y="885507"/>
                </a:lnTo>
                <a:lnTo>
                  <a:pt x="677545" y="888682"/>
                </a:lnTo>
                <a:lnTo>
                  <a:pt x="670560" y="891857"/>
                </a:lnTo>
                <a:lnTo>
                  <a:pt x="665453" y="893560"/>
                </a:lnTo>
                <a:lnTo>
                  <a:pt x="689003" y="1042327"/>
                </a:lnTo>
                <a:lnTo>
                  <a:pt x="869161" y="687669"/>
                </a:lnTo>
                <a:lnTo>
                  <a:pt x="870268" y="686119"/>
                </a:lnTo>
                <a:lnTo>
                  <a:pt x="882968" y="693106"/>
                </a:lnTo>
                <a:lnTo>
                  <a:pt x="895033" y="700094"/>
                </a:lnTo>
                <a:lnTo>
                  <a:pt x="907098" y="707399"/>
                </a:lnTo>
                <a:lnTo>
                  <a:pt x="919163" y="715339"/>
                </a:lnTo>
                <a:lnTo>
                  <a:pt x="930593" y="723597"/>
                </a:lnTo>
                <a:lnTo>
                  <a:pt x="942023" y="732173"/>
                </a:lnTo>
                <a:lnTo>
                  <a:pt x="953136" y="740748"/>
                </a:lnTo>
                <a:lnTo>
                  <a:pt x="964248" y="750277"/>
                </a:lnTo>
                <a:lnTo>
                  <a:pt x="975361" y="759488"/>
                </a:lnTo>
                <a:lnTo>
                  <a:pt x="985838" y="769651"/>
                </a:lnTo>
                <a:lnTo>
                  <a:pt x="996316" y="779497"/>
                </a:lnTo>
                <a:lnTo>
                  <a:pt x="1006158" y="789978"/>
                </a:lnTo>
                <a:lnTo>
                  <a:pt x="1016318" y="800777"/>
                </a:lnTo>
                <a:lnTo>
                  <a:pt x="1026161" y="811576"/>
                </a:lnTo>
                <a:lnTo>
                  <a:pt x="1036003" y="823010"/>
                </a:lnTo>
                <a:lnTo>
                  <a:pt x="1045211" y="834444"/>
                </a:lnTo>
                <a:lnTo>
                  <a:pt x="1054736" y="846196"/>
                </a:lnTo>
                <a:lnTo>
                  <a:pt x="1063626" y="858583"/>
                </a:lnTo>
                <a:lnTo>
                  <a:pt x="1072516" y="870335"/>
                </a:lnTo>
                <a:lnTo>
                  <a:pt x="1081088" y="883039"/>
                </a:lnTo>
                <a:lnTo>
                  <a:pt x="1089343" y="895744"/>
                </a:lnTo>
                <a:lnTo>
                  <a:pt x="1097916" y="908766"/>
                </a:lnTo>
                <a:lnTo>
                  <a:pt x="1105853" y="922105"/>
                </a:lnTo>
                <a:lnTo>
                  <a:pt x="1113791" y="935763"/>
                </a:lnTo>
                <a:lnTo>
                  <a:pt x="1116310" y="940278"/>
                </a:lnTo>
                <a:lnTo>
                  <a:pt x="1109662" y="941335"/>
                </a:lnTo>
                <a:lnTo>
                  <a:pt x="1096327" y="944190"/>
                </a:lnTo>
                <a:lnTo>
                  <a:pt x="1082992" y="947046"/>
                </a:lnTo>
                <a:lnTo>
                  <a:pt x="1069657" y="950854"/>
                </a:lnTo>
                <a:lnTo>
                  <a:pt x="1056640" y="954979"/>
                </a:lnTo>
                <a:lnTo>
                  <a:pt x="1043622" y="959421"/>
                </a:lnTo>
                <a:lnTo>
                  <a:pt x="1030922" y="964498"/>
                </a:lnTo>
                <a:lnTo>
                  <a:pt x="1018540" y="969893"/>
                </a:lnTo>
                <a:lnTo>
                  <a:pt x="1006157" y="975604"/>
                </a:lnTo>
                <a:lnTo>
                  <a:pt x="994092" y="981951"/>
                </a:lnTo>
                <a:lnTo>
                  <a:pt x="982980" y="988932"/>
                </a:lnTo>
                <a:lnTo>
                  <a:pt x="971550" y="996230"/>
                </a:lnTo>
                <a:lnTo>
                  <a:pt x="960437" y="1003845"/>
                </a:lnTo>
                <a:lnTo>
                  <a:pt x="949960" y="1011778"/>
                </a:lnTo>
                <a:lnTo>
                  <a:pt x="939482" y="1020663"/>
                </a:lnTo>
                <a:lnTo>
                  <a:pt x="929640" y="1029547"/>
                </a:lnTo>
                <a:lnTo>
                  <a:pt x="920432" y="1039067"/>
                </a:lnTo>
                <a:lnTo>
                  <a:pt x="911542" y="1048904"/>
                </a:lnTo>
                <a:lnTo>
                  <a:pt x="902970" y="1059375"/>
                </a:lnTo>
                <a:lnTo>
                  <a:pt x="895032" y="1070163"/>
                </a:lnTo>
                <a:lnTo>
                  <a:pt x="887412" y="1081587"/>
                </a:lnTo>
                <a:lnTo>
                  <a:pt x="880745" y="1093327"/>
                </a:lnTo>
                <a:lnTo>
                  <a:pt x="874395" y="1105385"/>
                </a:lnTo>
                <a:lnTo>
                  <a:pt x="868362" y="1118078"/>
                </a:lnTo>
                <a:lnTo>
                  <a:pt x="863282" y="1131087"/>
                </a:lnTo>
                <a:lnTo>
                  <a:pt x="858520" y="1144732"/>
                </a:lnTo>
                <a:lnTo>
                  <a:pt x="854710" y="1158376"/>
                </a:lnTo>
                <a:lnTo>
                  <a:pt x="851535" y="1172655"/>
                </a:lnTo>
                <a:lnTo>
                  <a:pt x="848995" y="1187886"/>
                </a:lnTo>
                <a:lnTo>
                  <a:pt x="847090" y="1202800"/>
                </a:lnTo>
                <a:lnTo>
                  <a:pt x="845820" y="1218348"/>
                </a:lnTo>
                <a:lnTo>
                  <a:pt x="845502" y="1234531"/>
                </a:lnTo>
                <a:lnTo>
                  <a:pt x="845502" y="1245320"/>
                </a:lnTo>
                <a:lnTo>
                  <a:pt x="846137" y="1255474"/>
                </a:lnTo>
                <a:lnTo>
                  <a:pt x="847090" y="1265310"/>
                </a:lnTo>
                <a:lnTo>
                  <a:pt x="848360" y="1274830"/>
                </a:lnTo>
                <a:lnTo>
                  <a:pt x="849630" y="1284349"/>
                </a:lnTo>
                <a:lnTo>
                  <a:pt x="851535" y="1293234"/>
                </a:lnTo>
                <a:lnTo>
                  <a:pt x="853757" y="1301801"/>
                </a:lnTo>
                <a:lnTo>
                  <a:pt x="855980" y="1310686"/>
                </a:lnTo>
                <a:lnTo>
                  <a:pt x="858520" y="1318619"/>
                </a:lnTo>
                <a:lnTo>
                  <a:pt x="861695" y="1326552"/>
                </a:lnTo>
                <a:lnTo>
                  <a:pt x="864552" y="1334167"/>
                </a:lnTo>
                <a:lnTo>
                  <a:pt x="868362" y="1341783"/>
                </a:lnTo>
                <a:lnTo>
                  <a:pt x="871537" y="1348764"/>
                </a:lnTo>
                <a:lnTo>
                  <a:pt x="875665" y="1355744"/>
                </a:lnTo>
                <a:lnTo>
                  <a:pt x="879792" y="1362408"/>
                </a:lnTo>
                <a:lnTo>
                  <a:pt x="883920" y="1368754"/>
                </a:lnTo>
                <a:lnTo>
                  <a:pt x="888682" y="1375100"/>
                </a:lnTo>
                <a:lnTo>
                  <a:pt x="893445" y="1381129"/>
                </a:lnTo>
                <a:lnTo>
                  <a:pt x="898207" y="1386841"/>
                </a:lnTo>
                <a:lnTo>
                  <a:pt x="902970" y="1391918"/>
                </a:lnTo>
                <a:lnTo>
                  <a:pt x="908367" y="1397312"/>
                </a:lnTo>
                <a:lnTo>
                  <a:pt x="913765" y="1402707"/>
                </a:lnTo>
                <a:lnTo>
                  <a:pt x="919162" y="1407784"/>
                </a:lnTo>
                <a:lnTo>
                  <a:pt x="924877" y="1412543"/>
                </a:lnTo>
                <a:lnTo>
                  <a:pt x="930592" y="1416986"/>
                </a:lnTo>
                <a:lnTo>
                  <a:pt x="936307" y="1421428"/>
                </a:lnTo>
                <a:lnTo>
                  <a:pt x="948055" y="1429678"/>
                </a:lnTo>
                <a:lnTo>
                  <a:pt x="960437" y="1436976"/>
                </a:lnTo>
                <a:lnTo>
                  <a:pt x="973137" y="1444592"/>
                </a:lnTo>
                <a:lnTo>
                  <a:pt x="814387" y="1444592"/>
                </a:lnTo>
                <a:lnTo>
                  <a:pt x="816610" y="1504564"/>
                </a:lnTo>
                <a:lnTo>
                  <a:pt x="817245" y="1517891"/>
                </a:lnTo>
                <a:lnTo>
                  <a:pt x="818515" y="1531218"/>
                </a:lnTo>
                <a:lnTo>
                  <a:pt x="820102" y="1544545"/>
                </a:lnTo>
                <a:lnTo>
                  <a:pt x="822642" y="1557872"/>
                </a:lnTo>
                <a:lnTo>
                  <a:pt x="825182" y="1571199"/>
                </a:lnTo>
                <a:lnTo>
                  <a:pt x="826449" y="1576388"/>
                </a:lnTo>
                <a:lnTo>
                  <a:pt x="0" y="1576388"/>
                </a:lnTo>
                <a:lnTo>
                  <a:pt x="318" y="1541768"/>
                </a:lnTo>
                <a:lnTo>
                  <a:pt x="953" y="1506831"/>
                </a:lnTo>
                <a:lnTo>
                  <a:pt x="2223" y="1472211"/>
                </a:lnTo>
                <a:lnTo>
                  <a:pt x="4128" y="1437274"/>
                </a:lnTo>
                <a:lnTo>
                  <a:pt x="6668" y="1402972"/>
                </a:lnTo>
                <a:lnTo>
                  <a:pt x="9843" y="1368352"/>
                </a:lnTo>
                <a:lnTo>
                  <a:pt x="13335" y="1334049"/>
                </a:lnTo>
                <a:lnTo>
                  <a:pt x="17780" y="1300065"/>
                </a:lnTo>
                <a:lnTo>
                  <a:pt x="22860" y="1266398"/>
                </a:lnTo>
                <a:lnTo>
                  <a:pt x="28258" y="1233049"/>
                </a:lnTo>
                <a:lnTo>
                  <a:pt x="31750" y="1216215"/>
                </a:lnTo>
                <a:lnTo>
                  <a:pt x="35243" y="1200017"/>
                </a:lnTo>
                <a:lnTo>
                  <a:pt x="38418" y="1183501"/>
                </a:lnTo>
                <a:lnTo>
                  <a:pt x="42228" y="1166985"/>
                </a:lnTo>
                <a:lnTo>
                  <a:pt x="46038" y="1151104"/>
                </a:lnTo>
                <a:lnTo>
                  <a:pt x="50483" y="1135224"/>
                </a:lnTo>
                <a:lnTo>
                  <a:pt x="54928" y="1119026"/>
                </a:lnTo>
                <a:lnTo>
                  <a:pt x="59373" y="1103462"/>
                </a:lnTo>
                <a:lnTo>
                  <a:pt x="64135" y="1087899"/>
                </a:lnTo>
                <a:lnTo>
                  <a:pt x="69215" y="1072336"/>
                </a:lnTo>
                <a:lnTo>
                  <a:pt x="74613" y="1057091"/>
                </a:lnTo>
                <a:lnTo>
                  <a:pt x="79693" y="1042163"/>
                </a:lnTo>
                <a:lnTo>
                  <a:pt x="85408" y="1027235"/>
                </a:lnTo>
                <a:lnTo>
                  <a:pt x="91440" y="1012308"/>
                </a:lnTo>
                <a:lnTo>
                  <a:pt x="97473" y="997697"/>
                </a:lnTo>
                <a:lnTo>
                  <a:pt x="103823" y="983405"/>
                </a:lnTo>
                <a:lnTo>
                  <a:pt x="110490" y="969112"/>
                </a:lnTo>
                <a:lnTo>
                  <a:pt x="117475" y="955455"/>
                </a:lnTo>
                <a:lnTo>
                  <a:pt x="124460" y="941162"/>
                </a:lnTo>
                <a:lnTo>
                  <a:pt x="132398" y="927822"/>
                </a:lnTo>
                <a:lnTo>
                  <a:pt x="140018" y="914483"/>
                </a:lnTo>
                <a:lnTo>
                  <a:pt x="147638" y="901143"/>
                </a:lnTo>
                <a:lnTo>
                  <a:pt x="155893" y="888438"/>
                </a:lnTo>
                <a:lnTo>
                  <a:pt x="164465" y="875734"/>
                </a:lnTo>
                <a:lnTo>
                  <a:pt x="173038" y="863347"/>
                </a:lnTo>
                <a:lnTo>
                  <a:pt x="181928" y="851278"/>
                </a:lnTo>
                <a:lnTo>
                  <a:pt x="191453" y="839526"/>
                </a:lnTo>
                <a:lnTo>
                  <a:pt x="200978" y="827774"/>
                </a:lnTo>
                <a:lnTo>
                  <a:pt x="210820" y="816340"/>
                </a:lnTo>
                <a:lnTo>
                  <a:pt x="220663" y="805224"/>
                </a:lnTo>
                <a:lnTo>
                  <a:pt x="231458" y="794743"/>
                </a:lnTo>
                <a:lnTo>
                  <a:pt x="242253" y="783944"/>
                </a:lnTo>
                <a:lnTo>
                  <a:pt x="253048" y="773780"/>
                </a:lnTo>
                <a:lnTo>
                  <a:pt x="264478" y="763934"/>
                </a:lnTo>
                <a:lnTo>
                  <a:pt x="275908" y="754088"/>
                </a:lnTo>
                <a:lnTo>
                  <a:pt x="287973" y="744877"/>
                </a:lnTo>
                <a:lnTo>
                  <a:pt x="300355" y="736302"/>
                </a:lnTo>
                <a:lnTo>
                  <a:pt x="312738" y="727409"/>
                </a:lnTo>
                <a:lnTo>
                  <a:pt x="325755" y="719151"/>
                </a:lnTo>
                <a:lnTo>
                  <a:pt x="339090" y="711210"/>
                </a:lnTo>
                <a:lnTo>
                  <a:pt x="352425" y="703588"/>
                </a:lnTo>
                <a:lnTo>
                  <a:pt x="366395" y="695965"/>
                </a:lnTo>
                <a:lnTo>
                  <a:pt x="380365" y="689295"/>
                </a:lnTo>
                <a:lnTo>
                  <a:pt x="394970" y="682625"/>
                </a:lnTo>
                <a:close/>
                <a:moveTo>
                  <a:pt x="634524" y="0"/>
                </a:moveTo>
                <a:lnTo>
                  <a:pt x="643726" y="635"/>
                </a:lnTo>
                <a:lnTo>
                  <a:pt x="653881" y="1270"/>
                </a:lnTo>
                <a:lnTo>
                  <a:pt x="664353" y="2857"/>
                </a:lnTo>
                <a:lnTo>
                  <a:pt x="675142" y="4445"/>
                </a:lnTo>
                <a:lnTo>
                  <a:pt x="686566" y="6350"/>
                </a:lnTo>
                <a:lnTo>
                  <a:pt x="697989" y="8890"/>
                </a:lnTo>
                <a:lnTo>
                  <a:pt x="709731" y="11430"/>
                </a:lnTo>
                <a:lnTo>
                  <a:pt x="721789" y="14605"/>
                </a:lnTo>
                <a:lnTo>
                  <a:pt x="733848" y="18415"/>
                </a:lnTo>
                <a:lnTo>
                  <a:pt x="746223" y="22542"/>
                </a:lnTo>
                <a:lnTo>
                  <a:pt x="758282" y="26987"/>
                </a:lnTo>
                <a:lnTo>
                  <a:pt x="770340" y="32385"/>
                </a:lnTo>
                <a:lnTo>
                  <a:pt x="782399" y="38100"/>
                </a:lnTo>
                <a:lnTo>
                  <a:pt x="793823" y="44450"/>
                </a:lnTo>
                <a:lnTo>
                  <a:pt x="805247" y="51117"/>
                </a:lnTo>
                <a:lnTo>
                  <a:pt x="816353" y="58737"/>
                </a:lnTo>
                <a:lnTo>
                  <a:pt x="826825" y="66992"/>
                </a:lnTo>
                <a:lnTo>
                  <a:pt x="831902" y="71120"/>
                </a:lnTo>
                <a:lnTo>
                  <a:pt x="836980" y="75565"/>
                </a:lnTo>
                <a:lnTo>
                  <a:pt x="842057" y="80327"/>
                </a:lnTo>
                <a:lnTo>
                  <a:pt x="846817" y="84772"/>
                </a:lnTo>
                <a:lnTo>
                  <a:pt x="851259" y="89852"/>
                </a:lnTo>
                <a:lnTo>
                  <a:pt x="856019" y="94932"/>
                </a:lnTo>
                <a:lnTo>
                  <a:pt x="860462" y="100330"/>
                </a:lnTo>
                <a:lnTo>
                  <a:pt x="864270" y="105727"/>
                </a:lnTo>
                <a:lnTo>
                  <a:pt x="868395" y="111125"/>
                </a:lnTo>
                <a:lnTo>
                  <a:pt x="871886" y="116840"/>
                </a:lnTo>
                <a:lnTo>
                  <a:pt x="875694" y="122872"/>
                </a:lnTo>
                <a:lnTo>
                  <a:pt x="879185" y="129222"/>
                </a:lnTo>
                <a:lnTo>
                  <a:pt x="882358" y="135572"/>
                </a:lnTo>
                <a:lnTo>
                  <a:pt x="885531" y="142240"/>
                </a:lnTo>
                <a:lnTo>
                  <a:pt x="888070" y="148907"/>
                </a:lnTo>
                <a:lnTo>
                  <a:pt x="890291" y="155892"/>
                </a:lnTo>
                <a:lnTo>
                  <a:pt x="892830" y="162877"/>
                </a:lnTo>
                <a:lnTo>
                  <a:pt x="894734" y="170497"/>
                </a:lnTo>
                <a:lnTo>
                  <a:pt x="896321" y="178117"/>
                </a:lnTo>
                <a:lnTo>
                  <a:pt x="898225" y="185737"/>
                </a:lnTo>
                <a:lnTo>
                  <a:pt x="899177" y="193675"/>
                </a:lnTo>
                <a:lnTo>
                  <a:pt x="900129" y="201930"/>
                </a:lnTo>
                <a:lnTo>
                  <a:pt x="900763" y="210185"/>
                </a:lnTo>
                <a:lnTo>
                  <a:pt x="901081" y="218757"/>
                </a:lnTo>
                <a:lnTo>
                  <a:pt x="901081" y="227647"/>
                </a:lnTo>
                <a:lnTo>
                  <a:pt x="901081" y="236537"/>
                </a:lnTo>
                <a:lnTo>
                  <a:pt x="900446" y="245745"/>
                </a:lnTo>
                <a:lnTo>
                  <a:pt x="899494" y="255587"/>
                </a:lnTo>
                <a:lnTo>
                  <a:pt x="898225" y="265112"/>
                </a:lnTo>
                <a:lnTo>
                  <a:pt x="896638" y="274955"/>
                </a:lnTo>
                <a:lnTo>
                  <a:pt x="898225" y="275272"/>
                </a:lnTo>
                <a:lnTo>
                  <a:pt x="901715" y="276542"/>
                </a:lnTo>
                <a:lnTo>
                  <a:pt x="903937" y="277812"/>
                </a:lnTo>
                <a:lnTo>
                  <a:pt x="906793" y="279400"/>
                </a:lnTo>
                <a:lnTo>
                  <a:pt x="909648" y="281305"/>
                </a:lnTo>
                <a:lnTo>
                  <a:pt x="912822" y="283845"/>
                </a:lnTo>
                <a:lnTo>
                  <a:pt x="915678" y="287020"/>
                </a:lnTo>
                <a:lnTo>
                  <a:pt x="918851" y="290830"/>
                </a:lnTo>
                <a:lnTo>
                  <a:pt x="921390" y="295275"/>
                </a:lnTo>
                <a:lnTo>
                  <a:pt x="923928" y="300672"/>
                </a:lnTo>
                <a:lnTo>
                  <a:pt x="925832" y="306705"/>
                </a:lnTo>
                <a:lnTo>
                  <a:pt x="927419" y="313690"/>
                </a:lnTo>
                <a:lnTo>
                  <a:pt x="928371" y="321310"/>
                </a:lnTo>
                <a:lnTo>
                  <a:pt x="928688" y="330200"/>
                </a:lnTo>
                <a:lnTo>
                  <a:pt x="928688" y="339407"/>
                </a:lnTo>
                <a:lnTo>
                  <a:pt x="928371" y="347662"/>
                </a:lnTo>
                <a:lnTo>
                  <a:pt x="927736" y="355282"/>
                </a:lnTo>
                <a:lnTo>
                  <a:pt x="927102" y="362902"/>
                </a:lnTo>
                <a:lnTo>
                  <a:pt x="926150" y="369570"/>
                </a:lnTo>
                <a:lnTo>
                  <a:pt x="925198" y="375920"/>
                </a:lnTo>
                <a:lnTo>
                  <a:pt x="923928" y="381317"/>
                </a:lnTo>
                <a:lnTo>
                  <a:pt x="922024" y="386715"/>
                </a:lnTo>
                <a:lnTo>
                  <a:pt x="920438" y="391477"/>
                </a:lnTo>
                <a:lnTo>
                  <a:pt x="918851" y="396240"/>
                </a:lnTo>
                <a:lnTo>
                  <a:pt x="916630" y="400367"/>
                </a:lnTo>
                <a:lnTo>
                  <a:pt x="914408" y="404177"/>
                </a:lnTo>
                <a:lnTo>
                  <a:pt x="912504" y="407987"/>
                </a:lnTo>
                <a:lnTo>
                  <a:pt x="909966" y="411480"/>
                </a:lnTo>
                <a:lnTo>
                  <a:pt x="905206" y="417830"/>
                </a:lnTo>
                <a:lnTo>
                  <a:pt x="902350" y="421005"/>
                </a:lnTo>
                <a:lnTo>
                  <a:pt x="899811" y="424180"/>
                </a:lnTo>
                <a:lnTo>
                  <a:pt x="896955" y="428307"/>
                </a:lnTo>
                <a:lnTo>
                  <a:pt x="894417" y="433070"/>
                </a:lnTo>
                <a:lnTo>
                  <a:pt x="891878" y="438785"/>
                </a:lnTo>
                <a:lnTo>
                  <a:pt x="889657" y="445452"/>
                </a:lnTo>
                <a:lnTo>
                  <a:pt x="887753" y="453390"/>
                </a:lnTo>
                <a:lnTo>
                  <a:pt x="886483" y="462597"/>
                </a:lnTo>
                <a:lnTo>
                  <a:pt x="884579" y="473075"/>
                </a:lnTo>
                <a:lnTo>
                  <a:pt x="882675" y="483552"/>
                </a:lnTo>
                <a:lnTo>
                  <a:pt x="880454" y="494665"/>
                </a:lnTo>
                <a:lnTo>
                  <a:pt x="877281" y="506095"/>
                </a:lnTo>
                <a:lnTo>
                  <a:pt x="873790" y="516890"/>
                </a:lnTo>
                <a:lnTo>
                  <a:pt x="869665" y="528320"/>
                </a:lnTo>
                <a:lnTo>
                  <a:pt x="864905" y="540067"/>
                </a:lnTo>
                <a:lnTo>
                  <a:pt x="860145" y="551497"/>
                </a:lnTo>
                <a:lnTo>
                  <a:pt x="854750" y="562927"/>
                </a:lnTo>
                <a:lnTo>
                  <a:pt x="848721" y="574040"/>
                </a:lnTo>
                <a:lnTo>
                  <a:pt x="842374" y="585470"/>
                </a:lnTo>
                <a:lnTo>
                  <a:pt x="835710" y="596900"/>
                </a:lnTo>
                <a:lnTo>
                  <a:pt x="828729" y="608012"/>
                </a:lnTo>
                <a:lnTo>
                  <a:pt x="821113" y="618490"/>
                </a:lnTo>
                <a:lnTo>
                  <a:pt x="812863" y="629285"/>
                </a:lnTo>
                <a:lnTo>
                  <a:pt x="804929" y="639127"/>
                </a:lnTo>
                <a:lnTo>
                  <a:pt x="796361" y="649287"/>
                </a:lnTo>
                <a:lnTo>
                  <a:pt x="787159" y="659130"/>
                </a:lnTo>
                <a:lnTo>
                  <a:pt x="777956" y="668020"/>
                </a:lnTo>
                <a:lnTo>
                  <a:pt x="768119" y="676592"/>
                </a:lnTo>
                <a:lnTo>
                  <a:pt x="758599" y="685165"/>
                </a:lnTo>
                <a:lnTo>
                  <a:pt x="748127" y="692785"/>
                </a:lnTo>
                <a:lnTo>
                  <a:pt x="737973" y="700087"/>
                </a:lnTo>
                <a:lnTo>
                  <a:pt x="727184" y="706755"/>
                </a:lnTo>
                <a:lnTo>
                  <a:pt x="716077" y="712470"/>
                </a:lnTo>
                <a:lnTo>
                  <a:pt x="705288" y="717867"/>
                </a:lnTo>
                <a:lnTo>
                  <a:pt x="693864" y="722312"/>
                </a:lnTo>
                <a:lnTo>
                  <a:pt x="682123" y="726122"/>
                </a:lnTo>
                <a:lnTo>
                  <a:pt x="676411" y="727710"/>
                </a:lnTo>
                <a:lnTo>
                  <a:pt x="670382" y="729297"/>
                </a:lnTo>
                <a:lnTo>
                  <a:pt x="664353" y="730567"/>
                </a:lnTo>
                <a:lnTo>
                  <a:pt x="658641" y="731520"/>
                </a:lnTo>
                <a:lnTo>
                  <a:pt x="652294" y="732472"/>
                </a:lnTo>
                <a:lnTo>
                  <a:pt x="646265" y="732790"/>
                </a:lnTo>
                <a:lnTo>
                  <a:pt x="640236" y="733107"/>
                </a:lnTo>
                <a:lnTo>
                  <a:pt x="634524" y="733425"/>
                </a:lnTo>
                <a:lnTo>
                  <a:pt x="628177" y="733107"/>
                </a:lnTo>
                <a:lnTo>
                  <a:pt x="622148" y="732790"/>
                </a:lnTo>
                <a:lnTo>
                  <a:pt x="616119" y="732472"/>
                </a:lnTo>
                <a:lnTo>
                  <a:pt x="610089" y="731520"/>
                </a:lnTo>
                <a:lnTo>
                  <a:pt x="604060" y="730567"/>
                </a:lnTo>
                <a:lnTo>
                  <a:pt x="598031" y="729297"/>
                </a:lnTo>
                <a:lnTo>
                  <a:pt x="592319" y="727710"/>
                </a:lnTo>
                <a:lnTo>
                  <a:pt x="586290" y="726122"/>
                </a:lnTo>
                <a:lnTo>
                  <a:pt x="574548" y="722312"/>
                </a:lnTo>
                <a:lnTo>
                  <a:pt x="563442" y="717867"/>
                </a:lnTo>
                <a:lnTo>
                  <a:pt x="552335" y="712470"/>
                </a:lnTo>
                <a:lnTo>
                  <a:pt x="541229" y="706755"/>
                </a:lnTo>
                <a:lnTo>
                  <a:pt x="530440" y="700087"/>
                </a:lnTo>
                <a:lnTo>
                  <a:pt x="520285" y="692785"/>
                </a:lnTo>
                <a:lnTo>
                  <a:pt x="510131" y="685165"/>
                </a:lnTo>
                <a:lnTo>
                  <a:pt x="500293" y="676592"/>
                </a:lnTo>
                <a:lnTo>
                  <a:pt x="490456" y="668020"/>
                </a:lnTo>
                <a:lnTo>
                  <a:pt x="481571" y="659130"/>
                </a:lnTo>
                <a:lnTo>
                  <a:pt x="472368" y="649287"/>
                </a:lnTo>
                <a:lnTo>
                  <a:pt x="463800" y="639127"/>
                </a:lnTo>
                <a:lnTo>
                  <a:pt x="455550" y="629285"/>
                </a:lnTo>
                <a:lnTo>
                  <a:pt x="447934" y="618490"/>
                </a:lnTo>
                <a:lnTo>
                  <a:pt x="440001" y="608012"/>
                </a:lnTo>
                <a:lnTo>
                  <a:pt x="433020" y="596900"/>
                </a:lnTo>
                <a:lnTo>
                  <a:pt x="426038" y="585470"/>
                </a:lnTo>
                <a:lnTo>
                  <a:pt x="419692" y="574040"/>
                </a:lnTo>
                <a:lnTo>
                  <a:pt x="413980" y="562927"/>
                </a:lnTo>
                <a:lnTo>
                  <a:pt x="408268" y="551497"/>
                </a:lnTo>
                <a:lnTo>
                  <a:pt x="403508" y="540067"/>
                </a:lnTo>
                <a:lnTo>
                  <a:pt x="399065" y="528320"/>
                </a:lnTo>
                <a:lnTo>
                  <a:pt x="394940" y="516890"/>
                </a:lnTo>
                <a:lnTo>
                  <a:pt x="391449" y="506095"/>
                </a:lnTo>
                <a:lnTo>
                  <a:pt x="388276" y="494665"/>
                </a:lnTo>
                <a:lnTo>
                  <a:pt x="385737" y="483552"/>
                </a:lnTo>
                <a:lnTo>
                  <a:pt x="383834" y="473075"/>
                </a:lnTo>
                <a:lnTo>
                  <a:pt x="382247" y="462597"/>
                </a:lnTo>
                <a:lnTo>
                  <a:pt x="380978" y="453390"/>
                </a:lnTo>
                <a:lnTo>
                  <a:pt x="379074" y="445452"/>
                </a:lnTo>
                <a:lnTo>
                  <a:pt x="376852" y="438785"/>
                </a:lnTo>
                <a:lnTo>
                  <a:pt x="374314" y="433070"/>
                </a:lnTo>
                <a:lnTo>
                  <a:pt x="371458" y="428307"/>
                </a:lnTo>
                <a:lnTo>
                  <a:pt x="368602" y="424180"/>
                </a:lnTo>
                <a:lnTo>
                  <a:pt x="366063" y="421005"/>
                </a:lnTo>
                <a:lnTo>
                  <a:pt x="363842" y="417830"/>
                </a:lnTo>
                <a:lnTo>
                  <a:pt x="358765" y="411480"/>
                </a:lnTo>
                <a:lnTo>
                  <a:pt x="356226" y="407987"/>
                </a:lnTo>
                <a:lnTo>
                  <a:pt x="354005" y="404177"/>
                </a:lnTo>
                <a:lnTo>
                  <a:pt x="352101" y="400367"/>
                </a:lnTo>
                <a:lnTo>
                  <a:pt x="349879" y="396240"/>
                </a:lnTo>
                <a:lnTo>
                  <a:pt x="347975" y="391477"/>
                </a:lnTo>
                <a:lnTo>
                  <a:pt x="346389" y="386715"/>
                </a:lnTo>
                <a:lnTo>
                  <a:pt x="345119" y="381317"/>
                </a:lnTo>
                <a:lnTo>
                  <a:pt x="343533" y="375920"/>
                </a:lnTo>
                <a:lnTo>
                  <a:pt x="342263" y="369570"/>
                </a:lnTo>
                <a:lnTo>
                  <a:pt x="341311" y="362902"/>
                </a:lnTo>
                <a:lnTo>
                  <a:pt x="340677" y="355282"/>
                </a:lnTo>
                <a:lnTo>
                  <a:pt x="340359" y="347662"/>
                </a:lnTo>
                <a:lnTo>
                  <a:pt x="339725" y="339407"/>
                </a:lnTo>
                <a:lnTo>
                  <a:pt x="339725" y="330200"/>
                </a:lnTo>
                <a:lnTo>
                  <a:pt x="340042" y="321310"/>
                </a:lnTo>
                <a:lnTo>
                  <a:pt x="340994" y="313690"/>
                </a:lnTo>
                <a:lnTo>
                  <a:pt x="342581" y="306705"/>
                </a:lnTo>
                <a:lnTo>
                  <a:pt x="344802" y="300672"/>
                </a:lnTo>
                <a:lnTo>
                  <a:pt x="347341" y="295275"/>
                </a:lnTo>
                <a:lnTo>
                  <a:pt x="349879" y="290830"/>
                </a:lnTo>
                <a:lnTo>
                  <a:pt x="352735" y="287020"/>
                </a:lnTo>
                <a:lnTo>
                  <a:pt x="355591" y="283845"/>
                </a:lnTo>
                <a:lnTo>
                  <a:pt x="358765" y="281305"/>
                </a:lnTo>
                <a:lnTo>
                  <a:pt x="361620" y="279400"/>
                </a:lnTo>
                <a:lnTo>
                  <a:pt x="364476" y="277812"/>
                </a:lnTo>
                <a:lnTo>
                  <a:pt x="367015" y="276542"/>
                </a:lnTo>
                <a:lnTo>
                  <a:pt x="370823" y="275272"/>
                </a:lnTo>
                <a:lnTo>
                  <a:pt x="372092" y="274955"/>
                </a:lnTo>
                <a:lnTo>
                  <a:pt x="370506" y="265112"/>
                </a:lnTo>
                <a:lnTo>
                  <a:pt x="368919" y="255587"/>
                </a:lnTo>
                <a:lnTo>
                  <a:pt x="368284" y="245745"/>
                </a:lnTo>
                <a:lnTo>
                  <a:pt x="367650" y="236537"/>
                </a:lnTo>
                <a:lnTo>
                  <a:pt x="367332" y="227647"/>
                </a:lnTo>
                <a:lnTo>
                  <a:pt x="367332" y="218757"/>
                </a:lnTo>
                <a:lnTo>
                  <a:pt x="367650" y="210185"/>
                </a:lnTo>
                <a:lnTo>
                  <a:pt x="368284" y="201930"/>
                </a:lnTo>
                <a:lnTo>
                  <a:pt x="369236" y="193675"/>
                </a:lnTo>
                <a:lnTo>
                  <a:pt x="370823" y="185737"/>
                </a:lnTo>
                <a:lnTo>
                  <a:pt x="372092" y="178117"/>
                </a:lnTo>
                <a:lnTo>
                  <a:pt x="373679" y="170497"/>
                </a:lnTo>
                <a:lnTo>
                  <a:pt x="375583" y="162877"/>
                </a:lnTo>
                <a:lnTo>
                  <a:pt x="378122" y="155892"/>
                </a:lnTo>
                <a:lnTo>
                  <a:pt x="380660" y="148907"/>
                </a:lnTo>
                <a:lnTo>
                  <a:pt x="383516" y="142240"/>
                </a:lnTo>
                <a:lnTo>
                  <a:pt x="386372" y="135572"/>
                </a:lnTo>
                <a:lnTo>
                  <a:pt x="389228" y="129222"/>
                </a:lnTo>
                <a:lnTo>
                  <a:pt x="392719" y="122872"/>
                </a:lnTo>
                <a:lnTo>
                  <a:pt x="396527" y="116840"/>
                </a:lnTo>
                <a:lnTo>
                  <a:pt x="400335" y="111125"/>
                </a:lnTo>
                <a:lnTo>
                  <a:pt x="404143" y="105727"/>
                </a:lnTo>
                <a:lnTo>
                  <a:pt x="408268" y="100330"/>
                </a:lnTo>
                <a:lnTo>
                  <a:pt x="412710" y="94932"/>
                </a:lnTo>
                <a:lnTo>
                  <a:pt x="417153" y="89852"/>
                </a:lnTo>
                <a:lnTo>
                  <a:pt x="421913" y="84772"/>
                </a:lnTo>
                <a:lnTo>
                  <a:pt x="426356" y="80327"/>
                </a:lnTo>
                <a:lnTo>
                  <a:pt x="431433" y="75565"/>
                </a:lnTo>
                <a:lnTo>
                  <a:pt x="436510" y="71120"/>
                </a:lnTo>
                <a:lnTo>
                  <a:pt x="441905" y="66992"/>
                </a:lnTo>
                <a:lnTo>
                  <a:pt x="452377" y="58737"/>
                </a:lnTo>
                <a:lnTo>
                  <a:pt x="463483" y="51117"/>
                </a:lnTo>
                <a:lnTo>
                  <a:pt x="474907" y="44450"/>
                </a:lnTo>
                <a:lnTo>
                  <a:pt x="486648" y="38100"/>
                </a:lnTo>
                <a:lnTo>
                  <a:pt x="498389" y="32385"/>
                </a:lnTo>
                <a:lnTo>
                  <a:pt x="510448" y="26987"/>
                </a:lnTo>
                <a:lnTo>
                  <a:pt x="522506" y="22542"/>
                </a:lnTo>
                <a:lnTo>
                  <a:pt x="534565" y="18415"/>
                </a:lnTo>
                <a:lnTo>
                  <a:pt x="546623" y="14605"/>
                </a:lnTo>
                <a:lnTo>
                  <a:pt x="558682" y="11430"/>
                </a:lnTo>
                <a:lnTo>
                  <a:pt x="570740" y="8890"/>
                </a:lnTo>
                <a:lnTo>
                  <a:pt x="581847" y="6350"/>
                </a:lnTo>
                <a:lnTo>
                  <a:pt x="593271" y="4445"/>
                </a:lnTo>
                <a:lnTo>
                  <a:pt x="604377" y="2857"/>
                </a:lnTo>
                <a:lnTo>
                  <a:pt x="614532" y="1270"/>
                </a:lnTo>
                <a:lnTo>
                  <a:pt x="624686" y="635"/>
                </a:lnTo>
                <a:lnTo>
                  <a:pt x="634524" y="0"/>
                </a:lnTo>
                <a:close/>
              </a:path>
            </a:pathLst>
          </a:custGeom>
          <a:solidFill>
            <a:schemeClr val="accent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25" name="直接箭头连接符 24"/>
          <p:cNvCxnSpPr/>
          <p:nvPr/>
        </p:nvCxnSpPr>
        <p:spPr>
          <a:xfrm flipV="1">
            <a:off x="7850450" y="2153906"/>
            <a:ext cx="1215334" cy="2756"/>
          </a:xfrm>
          <a:prstGeom prst="straightConnector1">
            <a:avLst/>
          </a:prstGeom>
          <a:ln w="317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582123" y="3444673"/>
            <a:ext cx="6210088" cy="1541624"/>
            <a:chOff x="2629079" y="3375566"/>
            <a:chExt cx="6210088" cy="1541624"/>
          </a:xfrm>
        </p:grpSpPr>
        <p:sp>
          <p:nvSpPr>
            <p:cNvPr id="9" name="KSO_Shape"/>
            <p:cNvSpPr>
              <a:spLocks/>
            </p:cNvSpPr>
            <p:nvPr/>
          </p:nvSpPr>
          <p:spPr bwMode="auto">
            <a:xfrm flipH="1">
              <a:off x="7364959" y="3375566"/>
              <a:ext cx="692753" cy="1541624"/>
            </a:xfrm>
            <a:custGeom>
              <a:avLst/>
              <a:gdLst>
                <a:gd name="T0" fmla="*/ 2147483646 w 3669"/>
                <a:gd name="T1" fmla="*/ 2147483646 h 8055"/>
                <a:gd name="T2" fmla="*/ 2147483646 w 3669"/>
                <a:gd name="T3" fmla="*/ 2147483646 h 8055"/>
                <a:gd name="T4" fmla="*/ 2147483646 w 3669"/>
                <a:gd name="T5" fmla="*/ 2147483646 h 8055"/>
                <a:gd name="T6" fmla="*/ 2147483646 w 3669"/>
                <a:gd name="T7" fmla="*/ 2147483646 h 8055"/>
                <a:gd name="T8" fmla="*/ 2147483646 w 3669"/>
                <a:gd name="T9" fmla="*/ 2147483646 h 8055"/>
                <a:gd name="T10" fmla="*/ 2147483646 w 3669"/>
                <a:gd name="T11" fmla="*/ 2147483646 h 8055"/>
                <a:gd name="T12" fmla="*/ 2147483646 w 3669"/>
                <a:gd name="T13" fmla="*/ 2147483646 h 8055"/>
                <a:gd name="T14" fmla="*/ 2147483646 w 3669"/>
                <a:gd name="T15" fmla="*/ 2147483646 h 8055"/>
                <a:gd name="T16" fmla="*/ 2147483646 w 3669"/>
                <a:gd name="T17" fmla="*/ 2147483646 h 8055"/>
                <a:gd name="T18" fmla="*/ 2147483646 w 3669"/>
                <a:gd name="T19" fmla="*/ 2147483646 h 8055"/>
                <a:gd name="T20" fmla="*/ 2147483646 w 3669"/>
                <a:gd name="T21" fmla="*/ 740760965 h 8055"/>
                <a:gd name="T22" fmla="*/ 2147483646 w 3669"/>
                <a:gd name="T23" fmla="*/ 0 h 8055"/>
                <a:gd name="T24" fmla="*/ 2147483646 w 3669"/>
                <a:gd name="T25" fmla="*/ 1005318283 h 8055"/>
                <a:gd name="T26" fmla="*/ 2147483646 w 3669"/>
                <a:gd name="T27" fmla="*/ 2147483646 h 8055"/>
                <a:gd name="T28" fmla="*/ 2147483646 w 3669"/>
                <a:gd name="T29" fmla="*/ 2147483646 h 8055"/>
                <a:gd name="T30" fmla="*/ 2147483646 w 3669"/>
                <a:gd name="T31" fmla="*/ 2147483646 h 8055"/>
                <a:gd name="T32" fmla="*/ 2147483646 w 3669"/>
                <a:gd name="T33" fmla="*/ 2147483646 h 8055"/>
                <a:gd name="T34" fmla="*/ 2147483646 w 3669"/>
                <a:gd name="T35" fmla="*/ 2147483646 h 8055"/>
                <a:gd name="T36" fmla="*/ 2147483646 w 3669"/>
                <a:gd name="T37" fmla="*/ 2147483646 h 8055"/>
                <a:gd name="T38" fmla="*/ 2147483646 w 3669"/>
                <a:gd name="T39" fmla="*/ 2147483646 h 8055"/>
                <a:gd name="T40" fmla="*/ 2147483646 w 3669"/>
                <a:gd name="T41" fmla="*/ 2147483646 h 8055"/>
                <a:gd name="T42" fmla="*/ 2147483646 w 3669"/>
                <a:gd name="T43" fmla="*/ 2147483646 h 8055"/>
                <a:gd name="T44" fmla="*/ 2147483646 w 3669"/>
                <a:gd name="T45" fmla="*/ 2147483646 h 8055"/>
                <a:gd name="T46" fmla="*/ 2147483646 w 3669"/>
                <a:gd name="T47" fmla="*/ 2147483646 h 8055"/>
                <a:gd name="T48" fmla="*/ 2147483646 w 3669"/>
                <a:gd name="T49" fmla="*/ 2147483646 h 8055"/>
                <a:gd name="T50" fmla="*/ 2147483646 w 3669"/>
                <a:gd name="T51" fmla="*/ 2147483646 h 8055"/>
                <a:gd name="T52" fmla="*/ 2147483646 w 3669"/>
                <a:gd name="T53" fmla="*/ 2147483646 h 8055"/>
                <a:gd name="T54" fmla="*/ 2147483646 w 3669"/>
                <a:gd name="T55" fmla="*/ 2147483646 h 8055"/>
                <a:gd name="T56" fmla="*/ 2147483646 w 3669"/>
                <a:gd name="T57" fmla="*/ 2147483646 h 8055"/>
                <a:gd name="T58" fmla="*/ 2147483646 w 3669"/>
                <a:gd name="T59" fmla="*/ 2147483646 h 8055"/>
                <a:gd name="T60" fmla="*/ 2147483646 w 3669"/>
                <a:gd name="T61" fmla="*/ 2147483646 h 8055"/>
                <a:gd name="T62" fmla="*/ 2147483646 w 3669"/>
                <a:gd name="T63" fmla="*/ 2147483646 h 8055"/>
                <a:gd name="T64" fmla="*/ 2147483646 w 3669"/>
                <a:gd name="T65" fmla="*/ 2147483646 h 8055"/>
                <a:gd name="T66" fmla="*/ 2147483646 w 3669"/>
                <a:gd name="T67" fmla="*/ 2147483646 h 8055"/>
                <a:gd name="T68" fmla="*/ 2147483646 w 3669"/>
                <a:gd name="T69" fmla="*/ 2147483646 h 8055"/>
                <a:gd name="T70" fmla="*/ 2147483646 w 3669"/>
                <a:gd name="T71" fmla="*/ 2147483646 h 8055"/>
                <a:gd name="T72" fmla="*/ 2147483646 w 3669"/>
                <a:gd name="T73" fmla="*/ 2147483646 h 8055"/>
                <a:gd name="T74" fmla="*/ 2147483646 w 3669"/>
                <a:gd name="T75" fmla="*/ 2147483646 h 8055"/>
                <a:gd name="T76" fmla="*/ 2147483646 w 3669"/>
                <a:gd name="T77" fmla="*/ 2147483646 h 8055"/>
                <a:gd name="T78" fmla="*/ 2147483646 w 3669"/>
                <a:gd name="T79" fmla="*/ 2147483646 h 8055"/>
                <a:gd name="T80" fmla="*/ 2147483646 w 3669"/>
                <a:gd name="T81" fmla="*/ 2147483646 h 8055"/>
                <a:gd name="T82" fmla="*/ 2147483646 w 3669"/>
                <a:gd name="T83" fmla="*/ 2147483646 h 8055"/>
                <a:gd name="T84" fmla="*/ 2147483646 w 3669"/>
                <a:gd name="T85" fmla="*/ 2147483646 h 8055"/>
                <a:gd name="T86" fmla="*/ 2147483646 w 3669"/>
                <a:gd name="T87" fmla="*/ 2147483646 h 8055"/>
                <a:gd name="T88" fmla="*/ 2147483646 w 3669"/>
                <a:gd name="T89" fmla="*/ 2147483646 h 8055"/>
                <a:gd name="T90" fmla="*/ 2147483646 w 3669"/>
                <a:gd name="T91" fmla="*/ 2147483646 h 8055"/>
                <a:gd name="T92" fmla="*/ 2147483646 w 3669"/>
                <a:gd name="T93" fmla="*/ 2147483646 h 8055"/>
                <a:gd name="T94" fmla="*/ 2147483646 w 3669"/>
                <a:gd name="T95" fmla="*/ 2147483646 h 8055"/>
                <a:gd name="T96" fmla="*/ 2147483646 w 3669"/>
                <a:gd name="T97" fmla="*/ 2147483646 h 8055"/>
                <a:gd name="T98" fmla="*/ 2147483646 w 3669"/>
                <a:gd name="T99" fmla="*/ 2147483646 h 8055"/>
                <a:gd name="T100" fmla="*/ 2147483646 w 3669"/>
                <a:gd name="T101" fmla="*/ 2147483646 h 8055"/>
                <a:gd name="T102" fmla="*/ 2147483646 w 3669"/>
                <a:gd name="T103" fmla="*/ 2147483646 h 8055"/>
                <a:gd name="T104" fmla="*/ 2147483646 w 3669"/>
                <a:gd name="T105" fmla="*/ 2147483646 h 8055"/>
                <a:gd name="T106" fmla="*/ 2147483646 w 3669"/>
                <a:gd name="T107" fmla="*/ 2147483646 h 8055"/>
                <a:gd name="T108" fmla="*/ 2147483646 w 3669"/>
                <a:gd name="T109" fmla="*/ 2147483646 h 8055"/>
                <a:gd name="T110" fmla="*/ 2147483646 w 3669"/>
                <a:gd name="T111" fmla="*/ 2147483646 h 8055"/>
                <a:gd name="T112" fmla="*/ 2147483646 w 3669"/>
                <a:gd name="T113" fmla="*/ 2147483646 h 8055"/>
                <a:gd name="T114" fmla="*/ 2147483646 w 3669"/>
                <a:gd name="T115" fmla="*/ 2147483646 h 8055"/>
                <a:gd name="T116" fmla="*/ 2147483646 w 3669"/>
                <a:gd name="T117" fmla="*/ 2147483646 h 8055"/>
                <a:gd name="T118" fmla="*/ 2147483646 w 3669"/>
                <a:gd name="T119" fmla="*/ 2147483646 h 8055"/>
                <a:gd name="T120" fmla="*/ 2147483646 w 3669"/>
                <a:gd name="T121" fmla="*/ 2147483646 h 8055"/>
                <a:gd name="T122" fmla="*/ 2147483646 w 3669"/>
                <a:gd name="T123" fmla="*/ 2147483646 h 8055"/>
                <a:gd name="T124" fmla="*/ 2147483646 w 3669"/>
                <a:gd name="T125" fmla="*/ 2147483646 h 80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69" h="8055">
                  <a:moveTo>
                    <a:pt x="3664" y="4288"/>
                  </a:moveTo>
                  <a:lnTo>
                    <a:pt x="3664" y="4288"/>
                  </a:lnTo>
                  <a:lnTo>
                    <a:pt x="3651" y="4251"/>
                  </a:lnTo>
                  <a:lnTo>
                    <a:pt x="3618" y="4153"/>
                  </a:lnTo>
                  <a:lnTo>
                    <a:pt x="3569" y="4012"/>
                  </a:lnTo>
                  <a:lnTo>
                    <a:pt x="3540" y="3931"/>
                  </a:lnTo>
                  <a:lnTo>
                    <a:pt x="3510" y="3847"/>
                  </a:lnTo>
                  <a:lnTo>
                    <a:pt x="3478" y="3763"/>
                  </a:lnTo>
                  <a:lnTo>
                    <a:pt x="3445" y="3679"/>
                  </a:lnTo>
                  <a:lnTo>
                    <a:pt x="3412" y="3599"/>
                  </a:lnTo>
                  <a:lnTo>
                    <a:pt x="3379" y="3525"/>
                  </a:lnTo>
                  <a:lnTo>
                    <a:pt x="3363" y="3492"/>
                  </a:lnTo>
                  <a:lnTo>
                    <a:pt x="3347" y="3461"/>
                  </a:lnTo>
                  <a:lnTo>
                    <a:pt x="3333" y="3432"/>
                  </a:lnTo>
                  <a:lnTo>
                    <a:pt x="3317" y="3407"/>
                  </a:lnTo>
                  <a:lnTo>
                    <a:pt x="3304" y="3384"/>
                  </a:lnTo>
                  <a:lnTo>
                    <a:pt x="3290" y="3365"/>
                  </a:lnTo>
                  <a:lnTo>
                    <a:pt x="3278" y="3351"/>
                  </a:lnTo>
                  <a:lnTo>
                    <a:pt x="3272" y="3346"/>
                  </a:lnTo>
                  <a:lnTo>
                    <a:pt x="3267" y="3340"/>
                  </a:lnTo>
                  <a:lnTo>
                    <a:pt x="3259" y="3322"/>
                  </a:lnTo>
                  <a:lnTo>
                    <a:pt x="3253" y="3298"/>
                  </a:lnTo>
                  <a:lnTo>
                    <a:pt x="3246" y="3267"/>
                  </a:lnTo>
                  <a:lnTo>
                    <a:pt x="3240" y="3227"/>
                  </a:lnTo>
                  <a:lnTo>
                    <a:pt x="3236" y="3206"/>
                  </a:lnTo>
                  <a:lnTo>
                    <a:pt x="3234" y="3182"/>
                  </a:lnTo>
                  <a:lnTo>
                    <a:pt x="3232" y="3157"/>
                  </a:lnTo>
                  <a:lnTo>
                    <a:pt x="3232" y="3131"/>
                  </a:lnTo>
                  <a:lnTo>
                    <a:pt x="3232" y="3103"/>
                  </a:lnTo>
                  <a:lnTo>
                    <a:pt x="3233" y="3074"/>
                  </a:lnTo>
                  <a:lnTo>
                    <a:pt x="3243" y="2894"/>
                  </a:lnTo>
                  <a:lnTo>
                    <a:pt x="3251" y="2735"/>
                  </a:lnTo>
                  <a:lnTo>
                    <a:pt x="3258" y="2587"/>
                  </a:lnTo>
                  <a:lnTo>
                    <a:pt x="3364" y="2480"/>
                  </a:lnTo>
                  <a:lnTo>
                    <a:pt x="3372" y="2470"/>
                  </a:lnTo>
                  <a:lnTo>
                    <a:pt x="3380" y="2460"/>
                  </a:lnTo>
                  <a:lnTo>
                    <a:pt x="3385" y="2447"/>
                  </a:lnTo>
                  <a:lnTo>
                    <a:pt x="3389" y="2434"/>
                  </a:lnTo>
                  <a:lnTo>
                    <a:pt x="3392" y="2419"/>
                  </a:lnTo>
                  <a:lnTo>
                    <a:pt x="3394" y="2406"/>
                  </a:lnTo>
                  <a:lnTo>
                    <a:pt x="3396" y="2391"/>
                  </a:lnTo>
                  <a:lnTo>
                    <a:pt x="3396" y="2378"/>
                  </a:lnTo>
                  <a:lnTo>
                    <a:pt x="3396" y="2352"/>
                  </a:lnTo>
                  <a:lnTo>
                    <a:pt x="3394" y="2331"/>
                  </a:lnTo>
                  <a:lnTo>
                    <a:pt x="3392" y="2311"/>
                  </a:lnTo>
                  <a:lnTo>
                    <a:pt x="3389" y="2291"/>
                  </a:lnTo>
                  <a:lnTo>
                    <a:pt x="3386" y="2262"/>
                  </a:lnTo>
                  <a:lnTo>
                    <a:pt x="3381" y="2180"/>
                  </a:lnTo>
                  <a:lnTo>
                    <a:pt x="3377" y="2077"/>
                  </a:lnTo>
                  <a:lnTo>
                    <a:pt x="3372" y="1965"/>
                  </a:lnTo>
                  <a:lnTo>
                    <a:pt x="3367" y="1755"/>
                  </a:lnTo>
                  <a:lnTo>
                    <a:pt x="3364" y="1641"/>
                  </a:lnTo>
                  <a:lnTo>
                    <a:pt x="3365" y="1610"/>
                  </a:lnTo>
                  <a:lnTo>
                    <a:pt x="3365" y="1579"/>
                  </a:lnTo>
                  <a:lnTo>
                    <a:pt x="3363" y="1548"/>
                  </a:lnTo>
                  <a:lnTo>
                    <a:pt x="3359" y="1516"/>
                  </a:lnTo>
                  <a:lnTo>
                    <a:pt x="3353" y="1484"/>
                  </a:lnTo>
                  <a:lnTo>
                    <a:pt x="3344" y="1451"/>
                  </a:lnTo>
                  <a:lnTo>
                    <a:pt x="3334" y="1418"/>
                  </a:lnTo>
                  <a:lnTo>
                    <a:pt x="3328" y="1403"/>
                  </a:lnTo>
                  <a:lnTo>
                    <a:pt x="3320" y="1386"/>
                  </a:lnTo>
                  <a:lnTo>
                    <a:pt x="3317" y="1378"/>
                  </a:lnTo>
                  <a:lnTo>
                    <a:pt x="3312" y="1367"/>
                  </a:lnTo>
                  <a:lnTo>
                    <a:pt x="3305" y="1354"/>
                  </a:lnTo>
                  <a:lnTo>
                    <a:pt x="3296" y="1337"/>
                  </a:lnTo>
                  <a:lnTo>
                    <a:pt x="3282" y="1318"/>
                  </a:lnTo>
                  <a:lnTo>
                    <a:pt x="3266" y="1297"/>
                  </a:lnTo>
                  <a:lnTo>
                    <a:pt x="3246" y="1274"/>
                  </a:lnTo>
                  <a:lnTo>
                    <a:pt x="3222" y="1250"/>
                  </a:lnTo>
                  <a:lnTo>
                    <a:pt x="3208" y="1239"/>
                  </a:lnTo>
                  <a:lnTo>
                    <a:pt x="3194" y="1226"/>
                  </a:lnTo>
                  <a:lnTo>
                    <a:pt x="3178" y="1214"/>
                  </a:lnTo>
                  <a:lnTo>
                    <a:pt x="3161" y="1201"/>
                  </a:lnTo>
                  <a:lnTo>
                    <a:pt x="3143" y="1189"/>
                  </a:lnTo>
                  <a:lnTo>
                    <a:pt x="3123" y="1178"/>
                  </a:lnTo>
                  <a:lnTo>
                    <a:pt x="3103" y="1165"/>
                  </a:lnTo>
                  <a:lnTo>
                    <a:pt x="3081" y="1154"/>
                  </a:lnTo>
                  <a:lnTo>
                    <a:pt x="3057" y="1142"/>
                  </a:lnTo>
                  <a:lnTo>
                    <a:pt x="3032" y="1132"/>
                  </a:lnTo>
                  <a:lnTo>
                    <a:pt x="3006" y="1120"/>
                  </a:lnTo>
                  <a:lnTo>
                    <a:pt x="2978" y="1111"/>
                  </a:lnTo>
                  <a:lnTo>
                    <a:pt x="2949" y="1102"/>
                  </a:lnTo>
                  <a:lnTo>
                    <a:pt x="2918" y="1092"/>
                  </a:lnTo>
                  <a:lnTo>
                    <a:pt x="2907" y="1091"/>
                  </a:lnTo>
                  <a:lnTo>
                    <a:pt x="2880" y="1087"/>
                  </a:lnTo>
                  <a:lnTo>
                    <a:pt x="2864" y="1083"/>
                  </a:lnTo>
                  <a:lnTo>
                    <a:pt x="2850" y="1079"/>
                  </a:lnTo>
                  <a:lnTo>
                    <a:pt x="2836" y="1073"/>
                  </a:lnTo>
                  <a:lnTo>
                    <a:pt x="2830" y="1069"/>
                  </a:lnTo>
                  <a:lnTo>
                    <a:pt x="2826" y="1065"/>
                  </a:lnTo>
                  <a:lnTo>
                    <a:pt x="2811" y="1055"/>
                  </a:lnTo>
                  <a:lnTo>
                    <a:pt x="2796" y="1045"/>
                  </a:lnTo>
                  <a:lnTo>
                    <a:pt x="2777" y="1033"/>
                  </a:lnTo>
                  <a:lnTo>
                    <a:pt x="2755" y="1022"/>
                  </a:lnTo>
                  <a:lnTo>
                    <a:pt x="2733" y="1013"/>
                  </a:lnTo>
                  <a:lnTo>
                    <a:pt x="2723" y="1008"/>
                  </a:lnTo>
                  <a:lnTo>
                    <a:pt x="2713" y="1006"/>
                  </a:lnTo>
                  <a:lnTo>
                    <a:pt x="2703" y="1005"/>
                  </a:lnTo>
                  <a:lnTo>
                    <a:pt x="2695" y="1005"/>
                  </a:lnTo>
                  <a:lnTo>
                    <a:pt x="2689" y="999"/>
                  </a:lnTo>
                  <a:lnTo>
                    <a:pt x="2681" y="992"/>
                  </a:lnTo>
                  <a:lnTo>
                    <a:pt x="2671" y="979"/>
                  </a:lnTo>
                  <a:lnTo>
                    <a:pt x="2672" y="978"/>
                  </a:lnTo>
                  <a:lnTo>
                    <a:pt x="2668" y="975"/>
                  </a:lnTo>
                  <a:lnTo>
                    <a:pt x="2658" y="960"/>
                  </a:lnTo>
                  <a:lnTo>
                    <a:pt x="2646" y="940"/>
                  </a:lnTo>
                  <a:lnTo>
                    <a:pt x="2642" y="930"/>
                  </a:lnTo>
                  <a:lnTo>
                    <a:pt x="2632" y="906"/>
                  </a:lnTo>
                  <a:lnTo>
                    <a:pt x="2624" y="892"/>
                  </a:lnTo>
                  <a:lnTo>
                    <a:pt x="2616" y="878"/>
                  </a:lnTo>
                  <a:lnTo>
                    <a:pt x="2606" y="864"/>
                  </a:lnTo>
                  <a:lnTo>
                    <a:pt x="2601" y="858"/>
                  </a:lnTo>
                  <a:lnTo>
                    <a:pt x="2595" y="853"/>
                  </a:lnTo>
                  <a:lnTo>
                    <a:pt x="2595" y="850"/>
                  </a:lnTo>
                  <a:lnTo>
                    <a:pt x="2594" y="846"/>
                  </a:lnTo>
                  <a:lnTo>
                    <a:pt x="2590" y="836"/>
                  </a:lnTo>
                  <a:lnTo>
                    <a:pt x="2584" y="827"/>
                  </a:lnTo>
                  <a:lnTo>
                    <a:pt x="2577" y="818"/>
                  </a:lnTo>
                  <a:lnTo>
                    <a:pt x="2589" y="800"/>
                  </a:lnTo>
                  <a:lnTo>
                    <a:pt x="2608" y="770"/>
                  </a:lnTo>
                  <a:lnTo>
                    <a:pt x="2618" y="751"/>
                  </a:lnTo>
                  <a:lnTo>
                    <a:pt x="2630" y="731"/>
                  </a:lnTo>
                  <a:lnTo>
                    <a:pt x="2640" y="709"/>
                  </a:lnTo>
                  <a:lnTo>
                    <a:pt x="2650" y="686"/>
                  </a:lnTo>
                  <a:lnTo>
                    <a:pt x="2659" y="661"/>
                  </a:lnTo>
                  <a:lnTo>
                    <a:pt x="2665" y="637"/>
                  </a:lnTo>
                  <a:lnTo>
                    <a:pt x="2668" y="625"/>
                  </a:lnTo>
                  <a:lnTo>
                    <a:pt x="2670" y="612"/>
                  </a:lnTo>
                  <a:lnTo>
                    <a:pt x="2671" y="601"/>
                  </a:lnTo>
                  <a:lnTo>
                    <a:pt x="2671" y="588"/>
                  </a:lnTo>
                  <a:lnTo>
                    <a:pt x="2671" y="577"/>
                  </a:lnTo>
                  <a:lnTo>
                    <a:pt x="2670" y="565"/>
                  </a:lnTo>
                  <a:lnTo>
                    <a:pt x="2668" y="554"/>
                  </a:lnTo>
                  <a:lnTo>
                    <a:pt x="2665" y="544"/>
                  </a:lnTo>
                  <a:lnTo>
                    <a:pt x="2661" y="533"/>
                  </a:lnTo>
                  <a:lnTo>
                    <a:pt x="2656" y="523"/>
                  </a:lnTo>
                  <a:lnTo>
                    <a:pt x="2648" y="514"/>
                  </a:lnTo>
                  <a:lnTo>
                    <a:pt x="2641" y="505"/>
                  </a:lnTo>
                  <a:lnTo>
                    <a:pt x="2641" y="482"/>
                  </a:lnTo>
                  <a:lnTo>
                    <a:pt x="2640" y="450"/>
                  </a:lnTo>
                  <a:lnTo>
                    <a:pt x="2638" y="411"/>
                  </a:lnTo>
                  <a:lnTo>
                    <a:pt x="2637" y="390"/>
                  </a:lnTo>
                  <a:lnTo>
                    <a:pt x="2634" y="369"/>
                  </a:lnTo>
                  <a:lnTo>
                    <a:pt x="2631" y="349"/>
                  </a:lnTo>
                  <a:lnTo>
                    <a:pt x="2626" y="328"/>
                  </a:lnTo>
                  <a:lnTo>
                    <a:pt x="2622" y="307"/>
                  </a:lnTo>
                  <a:lnTo>
                    <a:pt x="2616" y="288"/>
                  </a:lnTo>
                  <a:lnTo>
                    <a:pt x="2609" y="271"/>
                  </a:lnTo>
                  <a:lnTo>
                    <a:pt x="2601" y="255"/>
                  </a:lnTo>
                  <a:lnTo>
                    <a:pt x="2596" y="248"/>
                  </a:lnTo>
                  <a:lnTo>
                    <a:pt x="2591" y="242"/>
                  </a:lnTo>
                  <a:lnTo>
                    <a:pt x="2586" y="237"/>
                  </a:lnTo>
                  <a:lnTo>
                    <a:pt x="2581" y="231"/>
                  </a:lnTo>
                  <a:lnTo>
                    <a:pt x="2578" y="229"/>
                  </a:lnTo>
                  <a:lnTo>
                    <a:pt x="2570" y="221"/>
                  </a:lnTo>
                  <a:lnTo>
                    <a:pt x="2565" y="215"/>
                  </a:lnTo>
                  <a:lnTo>
                    <a:pt x="2560" y="205"/>
                  </a:lnTo>
                  <a:lnTo>
                    <a:pt x="2554" y="195"/>
                  </a:lnTo>
                  <a:lnTo>
                    <a:pt x="2548" y="182"/>
                  </a:lnTo>
                  <a:lnTo>
                    <a:pt x="2546" y="174"/>
                  </a:lnTo>
                  <a:lnTo>
                    <a:pt x="2538" y="155"/>
                  </a:lnTo>
                  <a:lnTo>
                    <a:pt x="2531" y="141"/>
                  </a:lnTo>
                  <a:lnTo>
                    <a:pt x="2524" y="127"/>
                  </a:lnTo>
                  <a:lnTo>
                    <a:pt x="2513" y="111"/>
                  </a:lnTo>
                  <a:lnTo>
                    <a:pt x="2501" y="96"/>
                  </a:lnTo>
                  <a:lnTo>
                    <a:pt x="2486" y="79"/>
                  </a:lnTo>
                  <a:lnTo>
                    <a:pt x="2469" y="63"/>
                  </a:lnTo>
                  <a:lnTo>
                    <a:pt x="2459" y="56"/>
                  </a:lnTo>
                  <a:lnTo>
                    <a:pt x="2449" y="49"/>
                  </a:lnTo>
                  <a:lnTo>
                    <a:pt x="2438" y="43"/>
                  </a:lnTo>
                  <a:lnTo>
                    <a:pt x="2426" y="36"/>
                  </a:lnTo>
                  <a:lnTo>
                    <a:pt x="2414" y="30"/>
                  </a:lnTo>
                  <a:lnTo>
                    <a:pt x="2400" y="25"/>
                  </a:lnTo>
                  <a:lnTo>
                    <a:pt x="2386" y="21"/>
                  </a:lnTo>
                  <a:lnTo>
                    <a:pt x="2371" y="17"/>
                  </a:lnTo>
                  <a:lnTo>
                    <a:pt x="2356" y="14"/>
                  </a:lnTo>
                  <a:lnTo>
                    <a:pt x="2339" y="11"/>
                  </a:lnTo>
                  <a:lnTo>
                    <a:pt x="2321" y="9"/>
                  </a:lnTo>
                  <a:lnTo>
                    <a:pt x="2303" y="9"/>
                  </a:lnTo>
                  <a:lnTo>
                    <a:pt x="2271" y="5"/>
                  </a:lnTo>
                  <a:lnTo>
                    <a:pt x="2235" y="2"/>
                  </a:lnTo>
                  <a:lnTo>
                    <a:pt x="2195" y="0"/>
                  </a:lnTo>
                  <a:lnTo>
                    <a:pt x="2172" y="0"/>
                  </a:lnTo>
                  <a:lnTo>
                    <a:pt x="2150" y="0"/>
                  </a:lnTo>
                  <a:lnTo>
                    <a:pt x="2129" y="0"/>
                  </a:lnTo>
                  <a:lnTo>
                    <a:pt x="2108" y="2"/>
                  </a:lnTo>
                  <a:lnTo>
                    <a:pt x="2088" y="5"/>
                  </a:lnTo>
                  <a:lnTo>
                    <a:pt x="2069" y="8"/>
                  </a:lnTo>
                  <a:lnTo>
                    <a:pt x="2054" y="14"/>
                  </a:lnTo>
                  <a:lnTo>
                    <a:pt x="2048" y="17"/>
                  </a:lnTo>
                  <a:lnTo>
                    <a:pt x="2041" y="21"/>
                  </a:lnTo>
                  <a:lnTo>
                    <a:pt x="2030" y="27"/>
                  </a:lnTo>
                  <a:lnTo>
                    <a:pt x="2002" y="43"/>
                  </a:lnTo>
                  <a:lnTo>
                    <a:pt x="1985" y="51"/>
                  </a:lnTo>
                  <a:lnTo>
                    <a:pt x="1968" y="58"/>
                  </a:lnTo>
                  <a:lnTo>
                    <a:pt x="1952" y="63"/>
                  </a:lnTo>
                  <a:lnTo>
                    <a:pt x="1945" y="64"/>
                  </a:lnTo>
                  <a:lnTo>
                    <a:pt x="1938" y="64"/>
                  </a:lnTo>
                  <a:lnTo>
                    <a:pt x="1926" y="76"/>
                  </a:lnTo>
                  <a:lnTo>
                    <a:pt x="1913" y="88"/>
                  </a:lnTo>
                  <a:lnTo>
                    <a:pt x="1896" y="106"/>
                  </a:lnTo>
                  <a:lnTo>
                    <a:pt x="1876" y="128"/>
                  </a:lnTo>
                  <a:lnTo>
                    <a:pt x="1855" y="153"/>
                  </a:lnTo>
                  <a:lnTo>
                    <a:pt x="1832" y="182"/>
                  </a:lnTo>
                  <a:lnTo>
                    <a:pt x="1809" y="214"/>
                  </a:lnTo>
                  <a:lnTo>
                    <a:pt x="1799" y="231"/>
                  </a:lnTo>
                  <a:lnTo>
                    <a:pt x="1788" y="249"/>
                  </a:lnTo>
                  <a:lnTo>
                    <a:pt x="1778" y="268"/>
                  </a:lnTo>
                  <a:lnTo>
                    <a:pt x="1769" y="286"/>
                  </a:lnTo>
                  <a:lnTo>
                    <a:pt x="1759" y="306"/>
                  </a:lnTo>
                  <a:lnTo>
                    <a:pt x="1751" y="326"/>
                  </a:lnTo>
                  <a:lnTo>
                    <a:pt x="1745" y="347"/>
                  </a:lnTo>
                  <a:lnTo>
                    <a:pt x="1738" y="367"/>
                  </a:lnTo>
                  <a:lnTo>
                    <a:pt x="1733" y="388"/>
                  </a:lnTo>
                  <a:lnTo>
                    <a:pt x="1730" y="410"/>
                  </a:lnTo>
                  <a:lnTo>
                    <a:pt x="1728" y="432"/>
                  </a:lnTo>
                  <a:lnTo>
                    <a:pt x="1727" y="453"/>
                  </a:lnTo>
                  <a:lnTo>
                    <a:pt x="1728" y="476"/>
                  </a:lnTo>
                  <a:lnTo>
                    <a:pt x="1731" y="498"/>
                  </a:lnTo>
                  <a:lnTo>
                    <a:pt x="1735" y="521"/>
                  </a:lnTo>
                  <a:lnTo>
                    <a:pt x="1742" y="543"/>
                  </a:lnTo>
                  <a:lnTo>
                    <a:pt x="1743" y="543"/>
                  </a:lnTo>
                  <a:lnTo>
                    <a:pt x="1745" y="553"/>
                  </a:lnTo>
                  <a:lnTo>
                    <a:pt x="1749" y="566"/>
                  </a:lnTo>
                  <a:lnTo>
                    <a:pt x="1755" y="581"/>
                  </a:lnTo>
                  <a:lnTo>
                    <a:pt x="1759" y="589"/>
                  </a:lnTo>
                  <a:lnTo>
                    <a:pt x="1763" y="597"/>
                  </a:lnTo>
                  <a:lnTo>
                    <a:pt x="1772" y="627"/>
                  </a:lnTo>
                  <a:lnTo>
                    <a:pt x="1778" y="649"/>
                  </a:lnTo>
                  <a:lnTo>
                    <a:pt x="1779" y="660"/>
                  </a:lnTo>
                  <a:lnTo>
                    <a:pt x="1780" y="668"/>
                  </a:lnTo>
                  <a:lnTo>
                    <a:pt x="1784" y="682"/>
                  </a:lnTo>
                  <a:lnTo>
                    <a:pt x="1793" y="715"/>
                  </a:lnTo>
                  <a:lnTo>
                    <a:pt x="1801" y="734"/>
                  </a:lnTo>
                  <a:lnTo>
                    <a:pt x="1808" y="752"/>
                  </a:lnTo>
                  <a:lnTo>
                    <a:pt x="1815" y="769"/>
                  </a:lnTo>
                  <a:lnTo>
                    <a:pt x="1819" y="776"/>
                  </a:lnTo>
                  <a:lnTo>
                    <a:pt x="1824" y="782"/>
                  </a:lnTo>
                  <a:lnTo>
                    <a:pt x="1826" y="790"/>
                  </a:lnTo>
                  <a:lnTo>
                    <a:pt x="1829" y="812"/>
                  </a:lnTo>
                  <a:lnTo>
                    <a:pt x="1831" y="828"/>
                  </a:lnTo>
                  <a:lnTo>
                    <a:pt x="1833" y="847"/>
                  </a:lnTo>
                  <a:lnTo>
                    <a:pt x="1834" y="867"/>
                  </a:lnTo>
                  <a:lnTo>
                    <a:pt x="1835" y="891"/>
                  </a:lnTo>
                  <a:lnTo>
                    <a:pt x="1841" y="920"/>
                  </a:lnTo>
                  <a:lnTo>
                    <a:pt x="1851" y="950"/>
                  </a:lnTo>
                  <a:lnTo>
                    <a:pt x="1862" y="987"/>
                  </a:lnTo>
                  <a:lnTo>
                    <a:pt x="1869" y="1006"/>
                  </a:lnTo>
                  <a:lnTo>
                    <a:pt x="1877" y="1026"/>
                  </a:lnTo>
                  <a:lnTo>
                    <a:pt x="1886" y="1045"/>
                  </a:lnTo>
                  <a:lnTo>
                    <a:pt x="1895" y="1063"/>
                  </a:lnTo>
                  <a:lnTo>
                    <a:pt x="1905" y="1080"/>
                  </a:lnTo>
                  <a:lnTo>
                    <a:pt x="1917" y="1096"/>
                  </a:lnTo>
                  <a:lnTo>
                    <a:pt x="1928" y="1109"/>
                  </a:lnTo>
                  <a:lnTo>
                    <a:pt x="1935" y="1114"/>
                  </a:lnTo>
                  <a:lnTo>
                    <a:pt x="1941" y="1119"/>
                  </a:lnTo>
                  <a:lnTo>
                    <a:pt x="1940" y="1120"/>
                  </a:lnTo>
                  <a:lnTo>
                    <a:pt x="1931" y="1138"/>
                  </a:lnTo>
                  <a:lnTo>
                    <a:pt x="1851" y="1168"/>
                  </a:lnTo>
                  <a:lnTo>
                    <a:pt x="1806" y="1186"/>
                  </a:lnTo>
                  <a:lnTo>
                    <a:pt x="1762" y="1203"/>
                  </a:lnTo>
                  <a:lnTo>
                    <a:pt x="1722" y="1221"/>
                  </a:lnTo>
                  <a:lnTo>
                    <a:pt x="1687" y="1239"/>
                  </a:lnTo>
                  <a:lnTo>
                    <a:pt x="1672" y="1246"/>
                  </a:lnTo>
                  <a:lnTo>
                    <a:pt x="1661" y="1253"/>
                  </a:lnTo>
                  <a:lnTo>
                    <a:pt x="1650" y="1261"/>
                  </a:lnTo>
                  <a:lnTo>
                    <a:pt x="1644" y="1267"/>
                  </a:lnTo>
                  <a:lnTo>
                    <a:pt x="1591" y="1295"/>
                  </a:lnTo>
                  <a:lnTo>
                    <a:pt x="1550" y="1318"/>
                  </a:lnTo>
                  <a:lnTo>
                    <a:pt x="1532" y="1326"/>
                  </a:lnTo>
                  <a:lnTo>
                    <a:pt x="1519" y="1332"/>
                  </a:lnTo>
                  <a:lnTo>
                    <a:pt x="1510" y="1335"/>
                  </a:lnTo>
                  <a:lnTo>
                    <a:pt x="1500" y="1340"/>
                  </a:lnTo>
                  <a:lnTo>
                    <a:pt x="1487" y="1347"/>
                  </a:lnTo>
                  <a:lnTo>
                    <a:pt x="1472" y="1356"/>
                  </a:lnTo>
                  <a:lnTo>
                    <a:pt x="1455" y="1367"/>
                  </a:lnTo>
                  <a:lnTo>
                    <a:pt x="1438" y="1382"/>
                  </a:lnTo>
                  <a:lnTo>
                    <a:pt x="1419" y="1400"/>
                  </a:lnTo>
                  <a:lnTo>
                    <a:pt x="1400" y="1419"/>
                  </a:lnTo>
                  <a:lnTo>
                    <a:pt x="1391" y="1431"/>
                  </a:lnTo>
                  <a:lnTo>
                    <a:pt x="1383" y="1443"/>
                  </a:lnTo>
                  <a:lnTo>
                    <a:pt x="1374" y="1456"/>
                  </a:lnTo>
                  <a:lnTo>
                    <a:pt x="1366" y="1469"/>
                  </a:lnTo>
                  <a:lnTo>
                    <a:pt x="1358" y="1484"/>
                  </a:lnTo>
                  <a:lnTo>
                    <a:pt x="1352" y="1499"/>
                  </a:lnTo>
                  <a:lnTo>
                    <a:pt x="1344" y="1516"/>
                  </a:lnTo>
                  <a:lnTo>
                    <a:pt x="1339" y="1533"/>
                  </a:lnTo>
                  <a:lnTo>
                    <a:pt x="1334" y="1552"/>
                  </a:lnTo>
                  <a:lnTo>
                    <a:pt x="1330" y="1571"/>
                  </a:lnTo>
                  <a:lnTo>
                    <a:pt x="1327" y="1591"/>
                  </a:lnTo>
                  <a:lnTo>
                    <a:pt x="1325" y="1612"/>
                  </a:lnTo>
                  <a:lnTo>
                    <a:pt x="1322" y="1635"/>
                  </a:lnTo>
                  <a:lnTo>
                    <a:pt x="1322" y="1659"/>
                  </a:lnTo>
                  <a:lnTo>
                    <a:pt x="1321" y="1682"/>
                  </a:lnTo>
                  <a:lnTo>
                    <a:pt x="1318" y="1737"/>
                  </a:lnTo>
                  <a:lnTo>
                    <a:pt x="1316" y="1799"/>
                  </a:lnTo>
                  <a:lnTo>
                    <a:pt x="1316" y="1825"/>
                  </a:lnTo>
                  <a:lnTo>
                    <a:pt x="1317" y="1844"/>
                  </a:lnTo>
                  <a:lnTo>
                    <a:pt x="1320" y="1879"/>
                  </a:lnTo>
                  <a:lnTo>
                    <a:pt x="1324" y="1917"/>
                  </a:lnTo>
                  <a:lnTo>
                    <a:pt x="1325" y="1964"/>
                  </a:lnTo>
                  <a:lnTo>
                    <a:pt x="1325" y="1989"/>
                  </a:lnTo>
                  <a:lnTo>
                    <a:pt x="1324" y="2015"/>
                  </a:lnTo>
                  <a:lnTo>
                    <a:pt x="1322" y="2041"/>
                  </a:lnTo>
                  <a:lnTo>
                    <a:pt x="1319" y="2067"/>
                  </a:lnTo>
                  <a:lnTo>
                    <a:pt x="1316" y="2090"/>
                  </a:lnTo>
                  <a:lnTo>
                    <a:pt x="1311" y="2114"/>
                  </a:lnTo>
                  <a:lnTo>
                    <a:pt x="1304" y="2135"/>
                  </a:lnTo>
                  <a:lnTo>
                    <a:pt x="1300" y="2144"/>
                  </a:lnTo>
                  <a:lnTo>
                    <a:pt x="1296" y="2154"/>
                  </a:lnTo>
                  <a:lnTo>
                    <a:pt x="1277" y="2200"/>
                  </a:lnTo>
                  <a:lnTo>
                    <a:pt x="1258" y="2250"/>
                  </a:lnTo>
                  <a:lnTo>
                    <a:pt x="1235" y="2308"/>
                  </a:lnTo>
                  <a:lnTo>
                    <a:pt x="1214" y="2369"/>
                  </a:lnTo>
                  <a:lnTo>
                    <a:pt x="1195" y="2428"/>
                  </a:lnTo>
                  <a:lnTo>
                    <a:pt x="1187" y="2452"/>
                  </a:lnTo>
                  <a:lnTo>
                    <a:pt x="1181" y="2475"/>
                  </a:lnTo>
                  <a:lnTo>
                    <a:pt x="1177" y="2494"/>
                  </a:lnTo>
                  <a:lnTo>
                    <a:pt x="1176" y="2507"/>
                  </a:lnTo>
                  <a:lnTo>
                    <a:pt x="1170" y="2526"/>
                  </a:lnTo>
                  <a:lnTo>
                    <a:pt x="1164" y="2546"/>
                  </a:lnTo>
                  <a:lnTo>
                    <a:pt x="1154" y="2569"/>
                  </a:lnTo>
                  <a:lnTo>
                    <a:pt x="1144" y="2591"/>
                  </a:lnTo>
                  <a:lnTo>
                    <a:pt x="1139" y="2602"/>
                  </a:lnTo>
                  <a:lnTo>
                    <a:pt x="1133" y="2611"/>
                  </a:lnTo>
                  <a:lnTo>
                    <a:pt x="1125" y="2619"/>
                  </a:lnTo>
                  <a:lnTo>
                    <a:pt x="1119" y="2626"/>
                  </a:lnTo>
                  <a:lnTo>
                    <a:pt x="1112" y="2631"/>
                  </a:lnTo>
                  <a:lnTo>
                    <a:pt x="1105" y="2633"/>
                  </a:lnTo>
                  <a:lnTo>
                    <a:pt x="1092" y="2655"/>
                  </a:lnTo>
                  <a:lnTo>
                    <a:pt x="1078" y="2679"/>
                  </a:lnTo>
                  <a:lnTo>
                    <a:pt x="1062" y="2708"/>
                  </a:lnTo>
                  <a:lnTo>
                    <a:pt x="1045" y="2740"/>
                  </a:lnTo>
                  <a:lnTo>
                    <a:pt x="1030" y="2773"/>
                  </a:lnTo>
                  <a:lnTo>
                    <a:pt x="1023" y="2789"/>
                  </a:lnTo>
                  <a:lnTo>
                    <a:pt x="1016" y="2804"/>
                  </a:lnTo>
                  <a:lnTo>
                    <a:pt x="1012" y="2818"/>
                  </a:lnTo>
                  <a:lnTo>
                    <a:pt x="1009" y="2830"/>
                  </a:lnTo>
                  <a:lnTo>
                    <a:pt x="1039" y="2578"/>
                  </a:lnTo>
                  <a:lnTo>
                    <a:pt x="1036" y="2571"/>
                  </a:lnTo>
                  <a:lnTo>
                    <a:pt x="1031" y="2562"/>
                  </a:lnTo>
                  <a:lnTo>
                    <a:pt x="1024" y="2553"/>
                  </a:lnTo>
                  <a:lnTo>
                    <a:pt x="1020" y="2549"/>
                  </a:lnTo>
                  <a:lnTo>
                    <a:pt x="1014" y="2546"/>
                  </a:lnTo>
                  <a:lnTo>
                    <a:pt x="1008" y="2542"/>
                  </a:lnTo>
                  <a:lnTo>
                    <a:pt x="1001" y="2540"/>
                  </a:lnTo>
                  <a:lnTo>
                    <a:pt x="993" y="2538"/>
                  </a:lnTo>
                  <a:lnTo>
                    <a:pt x="984" y="2538"/>
                  </a:lnTo>
                  <a:lnTo>
                    <a:pt x="974" y="2539"/>
                  </a:lnTo>
                  <a:lnTo>
                    <a:pt x="964" y="2541"/>
                  </a:lnTo>
                  <a:lnTo>
                    <a:pt x="870" y="2603"/>
                  </a:lnTo>
                  <a:lnTo>
                    <a:pt x="772" y="2666"/>
                  </a:lnTo>
                  <a:lnTo>
                    <a:pt x="655" y="2740"/>
                  </a:lnTo>
                  <a:lnTo>
                    <a:pt x="594" y="2777"/>
                  </a:lnTo>
                  <a:lnTo>
                    <a:pt x="534" y="2813"/>
                  </a:lnTo>
                  <a:lnTo>
                    <a:pt x="475" y="2848"/>
                  </a:lnTo>
                  <a:lnTo>
                    <a:pt x="419" y="2878"/>
                  </a:lnTo>
                  <a:lnTo>
                    <a:pt x="368" y="2904"/>
                  </a:lnTo>
                  <a:lnTo>
                    <a:pt x="345" y="2915"/>
                  </a:lnTo>
                  <a:lnTo>
                    <a:pt x="325" y="2924"/>
                  </a:lnTo>
                  <a:lnTo>
                    <a:pt x="305" y="2932"/>
                  </a:lnTo>
                  <a:lnTo>
                    <a:pt x="288" y="2938"/>
                  </a:lnTo>
                  <a:lnTo>
                    <a:pt x="274" y="2942"/>
                  </a:lnTo>
                  <a:lnTo>
                    <a:pt x="261" y="2943"/>
                  </a:lnTo>
                  <a:lnTo>
                    <a:pt x="0" y="3362"/>
                  </a:lnTo>
                  <a:lnTo>
                    <a:pt x="0" y="3422"/>
                  </a:lnTo>
                  <a:lnTo>
                    <a:pt x="409" y="3386"/>
                  </a:lnTo>
                  <a:lnTo>
                    <a:pt x="412" y="3391"/>
                  </a:lnTo>
                  <a:lnTo>
                    <a:pt x="421" y="3403"/>
                  </a:lnTo>
                  <a:lnTo>
                    <a:pt x="436" y="3418"/>
                  </a:lnTo>
                  <a:lnTo>
                    <a:pt x="455" y="3437"/>
                  </a:lnTo>
                  <a:lnTo>
                    <a:pt x="467" y="3447"/>
                  </a:lnTo>
                  <a:lnTo>
                    <a:pt x="479" y="3457"/>
                  </a:lnTo>
                  <a:lnTo>
                    <a:pt x="494" y="3467"/>
                  </a:lnTo>
                  <a:lnTo>
                    <a:pt x="509" y="3476"/>
                  </a:lnTo>
                  <a:lnTo>
                    <a:pt x="526" y="3485"/>
                  </a:lnTo>
                  <a:lnTo>
                    <a:pt x="544" y="3493"/>
                  </a:lnTo>
                  <a:lnTo>
                    <a:pt x="563" y="3500"/>
                  </a:lnTo>
                  <a:lnTo>
                    <a:pt x="584" y="3505"/>
                  </a:lnTo>
                  <a:lnTo>
                    <a:pt x="585" y="3503"/>
                  </a:lnTo>
                  <a:lnTo>
                    <a:pt x="588" y="3519"/>
                  </a:lnTo>
                  <a:lnTo>
                    <a:pt x="591" y="3534"/>
                  </a:lnTo>
                  <a:lnTo>
                    <a:pt x="595" y="3550"/>
                  </a:lnTo>
                  <a:lnTo>
                    <a:pt x="600" y="3565"/>
                  </a:lnTo>
                  <a:lnTo>
                    <a:pt x="607" y="3579"/>
                  </a:lnTo>
                  <a:lnTo>
                    <a:pt x="613" y="3594"/>
                  </a:lnTo>
                  <a:lnTo>
                    <a:pt x="621" y="3607"/>
                  </a:lnTo>
                  <a:lnTo>
                    <a:pt x="631" y="3621"/>
                  </a:lnTo>
                  <a:lnTo>
                    <a:pt x="640" y="3632"/>
                  </a:lnTo>
                  <a:lnTo>
                    <a:pt x="651" y="3643"/>
                  </a:lnTo>
                  <a:lnTo>
                    <a:pt x="664" y="3654"/>
                  </a:lnTo>
                  <a:lnTo>
                    <a:pt x="677" y="3663"/>
                  </a:lnTo>
                  <a:lnTo>
                    <a:pt x="693" y="3671"/>
                  </a:lnTo>
                  <a:lnTo>
                    <a:pt x="708" y="3679"/>
                  </a:lnTo>
                  <a:lnTo>
                    <a:pt x="726" y="3685"/>
                  </a:lnTo>
                  <a:lnTo>
                    <a:pt x="746" y="3689"/>
                  </a:lnTo>
                  <a:lnTo>
                    <a:pt x="727" y="3720"/>
                  </a:lnTo>
                  <a:lnTo>
                    <a:pt x="708" y="3754"/>
                  </a:lnTo>
                  <a:lnTo>
                    <a:pt x="686" y="3794"/>
                  </a:lnTo>
                  <a:lnTo>
                    <a:pt x="664" y="3836"/>
                  </a:lnTo>
                  <a:lnTo>
                    <a:pt x="653" y="3857"/>
                  </a:lnTo>
                  <a:lnTo>
                    <a:pt x="645" y="3878"/>
                  </a:lnTo>
                  <a:lnTo>
                    <a:pt x="637" y="3896"/>
                  </a:lnTo>
                  <a:lnTo>
                    <a:pt x="632" y="3913"/>
                  </a:lnTo>
                  <a:lnTo>
                    <a:pt x="627" y="3928"/>
                  </a:lnTo>
                  <a:lnTo>
                    <a:pt x="626" y="3940"/>
                  </a:lnTo>
                  <a:lnTo>
                    <a:pt x="607" y="3998"/>
                  </a:lnTo>
                  <a:lnTo>
                    <a:pt x="587" y="4060"/>
                  </a:lnTo>
                  <a:lnTo>
                    <a:pt x="561" y="4134"/>
                  </a:lnTo>
                  <a:lnTo>
                    <a:pt x="533" y="4210"/>
                  </a:lnTo>
                  <a:lnTo>
                    <a:pt x="518" y="4247"/>
                  </a:lnTo>
                  <a:lnTo>
                    <a:pt x="504" y="4281"/>
                  </a:lnTo>
                  <a:lnTo>
                    <a:pt x="490" y="4314"/>
                  </a:lnTo>
                  <a:lnTo>
                    <a:pt x="476" y="4342"/>
                  </a:lnTo>
                  <a:lnTo>
                    <a:pt x="464" y="4364"/>
                  </a:lnTo>
                  <a:lnTo>
                    <a:pt x="457" y="4373"/>
                  </a:lnTo>
                  <a:lnTo>
                    <a:pt x="452" y="4381"/>
                  </a:lnTo>
                  <a:lnTo>
                    <a:pt x="448" y="4385"/>
                  </a:lnTo>
                  <a:lnTo>
                    <a:pt x="440" y="4397"/>
                  </a:lnTo>
                  <a:lnTo>
                    <a:pt x="428" y="4413"/>
                  </a:lnTo>
                  <a:lnTo>
                    <a:pt x="423" y="4423"/>
                  </a:lnTo>
                  <a:lnTo>
                    <a:pt x="419" y="4433"/>
                  </a:lnTo>
                  <a:lnTo>
                    <a:pt x="415" y="4443"/>
                  </a:lnTo>
                  <a:lnTo>
                    <a:pt x="412" y="4453"/>
                  </a:lnTo>
                  <a:lnTo>
                    <a:pt x="412" y="4462"/>
                  </a:lnTo>
                  <a:lnTo>
                    <a:pt x="413" y="4470"/>
                  </a:lnTo>
                  <a:lnTo>
                    <a:pt x="415" y="4474"/>
                  </a:lnTo>
                  <a:lnTo>
                    <a:pt x="417" y="4477"/>
                  </a:lnTo>
                  <a:lnTo>
                    <a:pt x="419" y="4481"/>
                  </a:lnTo>
                  <a:lnTo>
                    <a:pt x="423" y="4484"/>
                  </a:lnTo>
                  <a:lnTo>
                    <a:pt x="427" y="4486"/>
                  </a:lnTo>
                  <a:lnTo>
                    <a:pt x="433" y="4488"/>
                  </a:lnTo>
                  <a:lnTo>
                    <a:pt x="440" y="4489"/>
                  </a:lnTo>
                  <a:lnTo>
                    <a:pt x="446" y="4490"/>
                  </a:lnTo>
                  <a:lnTo>
                    <a:pt x="525" y="4497"/>
                  </a:lnTo>
                  <a:lnTo>
                    <a:pt x="612" y="4504"/>
                  </a:lnTo>
                  <a:lnTo>
                    <a:pt x="723" y="4514"/>
                  </a:lnTo>
                  <a:lnTo>
                    <a:pt x="848" y="4522"/>
                  </a:lnTo>
                  <a:lnTo>
                    <a:pt x="983" y="4528"/>
                  </a:lnTo>
                  <a:lnTo>
                    <a:pt x="1053" y="4531"/>
                  </a:lnTo>
                  <a:lnTo>
                    <a:pt x="1120" y="4532"/>
                  </a:lnTo>
                  <a:lnTo>
                    <a:pt x="1188" y="4533"/>
                  </a:lnTo>
                  <a:lnTo>
                    <a:pt x="1252" y="4533"/>
                  </a:lnTo>
                  <a:lnTo>
                    <a:pt x="1377" y="4529"/>
                  </a:lnTo>
                  <a:lnTo>
                    <a:pt x="1500" y="4526"/>
                  </a:lnTo>
                  <a:lnTo>
                    <a:pt x="1634" y="4524"/>
                  </a:lnTo>
                  <a:lnTo>
                    <a:pt x="1651" y="4581"/>
                  </a:lnTo>
                  <a:lnTo>
                    <a:pt x="1668" y="4631"/>
                  </a:lnTo>
                  <a:lnTo>
                    <a:pt x="1689" y="4688"/>
                  </a:lnTo>
                  <a:lnTo>
                    <a:pt x="1710" y="4746"/>
                  </a:lnTo>
                  <a:lnTo>
                    <a:pt x="1722" y="4774"/>
                  </a:lnTo>
                  <a:lnTo>
                    <a:pt x="1734" y="4800"/>
                  </a:lnTo>
                  <a:lnTo>
                    <a:pt x="1746" y="4824"/>
                  </a:lnTo>
                  <a:lnTo>
                    <a:pt x="1758" y="4846"/>
                  </a:lnTo>
                  <a:lnTo>
                    <a:pt x="1770" y="4862"/>
                  </a:lnTo>
                  <a:lnTo>
                    <a:pt x="1775" y="4870"/>
                  </a:lnTo>
                  <a:lnTo>
                    <a:pt x="1780" y="4876"/>
                  </a:lnTo>
                  <a:lnTo>
                    <a:pt x="1790" y="4903"/>
                  </a:lnTo>
                  <a:lnTo>
                    <a:pt x="1813" y="4967"/>
                  </a:lnTo>
                  <a:lnTo>
                    <a:pt x="1826" y="5004"/>
                  </a:lnTo>
                  <a:lnTo>
                    <a:pt x="1838" y="5042"/>
                  </a:lnTo>
                  <a:lnTo>
                    <a:pt x="1846" y="5074"/>
                  </a:lnTo>
                  <a:lnTo>
                    <a:pt x="1849" y="5087"/>
                  </a:lnTo>
                  <a:lnTo>
                    <a:pt x="1851" y="5099"/>
                  </a:lnTo>
                  <a:lnTo>
                    <a:pt x="1862" y="5134"/>
                  </a:lnTo>
                  <a:lnTo>
                    <a:pt x="1893" y="5224"/>
                  </a:lnTo>
                  <a:lnTo>
                    <a:pt x="1884" y="5239"/>
                  </a:lnTo>
                  <a:lnTo>
                    <a:pt x="1876" y="5255"/>
                  </a:lnTo>
                  <a:lnTo>
                    <a:pt x="1870" y="5273"/>
                  </a:lnTo>
                  <a:lnTo>
                    <a:pt x="1865" y="5291"/>
                  </a:lnTo>
                  <a:lnTo>
                    <a:pt x="1861" y="5310"/>
                  </a:lnTo>
                  <a:lnTo>
                    <a:pt x="1857" y="5329"/>
                  </a:lnTo>
                  <a:lnTo>
                    <a:pt x="1855" y="5349"/>
                  </a:lnTo>
                  <a:lnTo>
                    <a:pt x="1853" y="5367"/>
                  </a:lnTo>
                  <a:lnTo>
                    <a:pt x="1851" y="5402"/>
                  </a:lnTo>
                  <a:lnTo>
                    <a:pt x="1851" y="5431"/>
                  </a:lnTo>
                  <a:lnTo>
                    <a:pt x="1851" y="5457"/>
                  </a:lnTo>
                  <a:lnTo>
                    <a:pt x="1854" y="5494"/>
                  </a:lnTo>
                  <a:lnTo>
                    <a:pt x="1856" y="5521"/>
                  </a:lnTo>
                  <a:lnTo>
                    <a:pt x="1857" y="5544"/>
                  </a:lnTo>
                  <a:lnTo>
                    <a:pt x="1852" y="5549"/>
                  </a:lnTo>
                  <a:lnTo>
                    <a:pt x="1847" y="5557"/>
                  </a:lnTo>
                  <a:lnTo>
                    <a:pt x="1843" y="5568"/>
                  </a:lnTo>
                  <a:lnTo>
                    <a:pt x="1839" y="5580"/>
                  </a:lnTo>
                  <a:lnTo>
                    <a:pt x="1831" y="5612"/>
                  </a:lnTo>
                  <a:lnTo>
                    <a:pt x="1822" y="5652"/>
                  </a:lnTo>
                  <a:lnTo>
                    <a:pt x="1815" y="5696"/>
                  </a:lnTo>
                  <a:lnTo>
                    <a:pt x="1809" y="5746"/>
                  </a:lnTo>
                  <a:lnTo>
                    <a:pt x="1803" y="5798"/>
                  </a:lnTo>
                  <a:lnTo>
                    <a:pt x="1798" y="5851"/>
                  </a:lnTo>
                  <a:lnTo>
                    <a:pt x="1787" y="5954"/>
                  </a:lnTo>
                  <a:lnTo>
                    <a:pt x="1781" y="6043"/>
                  </a:lnTo>
                  <a:lnTo>
                    <a:pt x="1775" y="6129"/>
                  </a:lnTo>
                  <a:lnTo>
                    <a:pt x="1776" y="6150"/>
                  </a:lnTo>
                  <a:lnTo>
                    <a:pt x="1777" y="6167"/>
                  </a:lnTo>
                  <a:lnTo>
                    <a:pt x="1777" y="6183"/>
                  </a:lnTo>
                  <a:lnTo>
                    <a:pt x="1777" y="6195"/>
                  </a:lnTo>
                  <a:lnTo>
                    <a:pt x="1776" y="6206"/>
                  </a:lnTo>
                  <a:lnTo>
                    <a:pt x="1775" y="6214"/>
                  </a:lnTo>
                  <a:lnTo>
                    <a:pt x="1773" y="6221"/>
                  </a:lnTo>
                  <a:lnTo>
                    <a:pt x="1771" y="6225"/>
                  </a:lnTo>
                  <a:lnTo>
                    <a:pt x="1769" y="6230"/>
                  </a:lnTo>
                  <a:lnTo>
                    <a:pt x="1766" y="6232"/>
                  </a:lnTo>
                  <a:lnTo>
                    <a:pt x="1764" y="6233"/>
                  </a:lnTo>
                  <a:lnTo>
                    <a:pt x="1762" y="6234"/>
                  </a:lnTo>
                  <a:lnTo>
                    <a:pt x="1759" y="6233"/>
                  </a:lnTo>
                  <a:lnTo>
                    <a:pt x="1758" y="6233"/>
                  </a:lnTo>
                  <a:lnTo>
                    <a:pt x="1751" y="6235"/>
                  </a:lnTo>
                  <a:lnTo>
                    <a:pt x="1744" y="6238"/>
                  </a:lnTo>
                  <a:lnTo>
                    <a:pt x="1737" y="6242"/>
                  </a:lnTo>
                  <a:lnTo>
                    <a:pt x="1730" y="6247"/>
                  </a:lnTo>
                  <a:lnTo>
                    <a:pt x="1724" y="6252"/>
                  </a:lnTo>
                  <a:lnTo>
                    <a:pt x="1719" y="6260"/>
                  </a:lnTo>
                  <a:lnTo>
                    <a:pt x="1707" y="6274"/>
                  </a:lnTo>
                  <a:lnTo>
                    <a:pt x="1698" y="6292"/>
                  </a:lnTo>
                  <a:lnTo>
                    <a:pt x="1690" y="6310"/>
                  </a:lnTo>
                  <a:lnTo>
                    <a:pt x="1682" y="6330"/>
                  </a:lnTo>
                  <a:lnTo>
                    <a:pt x="1676" y="6351"/>
                  </a:lnTo>
                  <a:lnTo>
                    <a:pt x="1671" y="6371"/>
                  </a:lnTo>
                  <a:lnTo>
                    <a:pt x="1666" y="6390"/>
                  </a:lnTo>
                  <a:lnTo>
                    <a:pt x="1660" y="6424"/>
                  </a:lnTo>
                  <a:lnTo>
                    <a:pt x="1657" y="6447"/>
                  </a:lnTo>
                  <a:lnTo>
                    <a:pt x="1654" y="6457"/>
                  </a:lnTo>
                  <a:lnTo>
                    <a:pt x="1653" y="6468"/>
                  </a:lnTo>
                  <a:lnTo>
                    <a:pt x="1651" y="6480"/>
                  </a:lnTo>
                  <a:lnTo>
                    <a:pt x="1648" y="6489"/>
                  </a:lnTo>
                  <a:lnTo>
                    <a:pt x="1645" y="6498"/>
                  </a:lnTo>
                  <a:lnTo>
                    <a:pt x="1641" y="6508"/>
                  </a:lnTo>
                  <a:lnTo>
                    <a:pt x="1637" y="6515"/>
                  </a:lnTo>
                  <a:lnTo>
                    <a:pt x="1629" y="6527"/>
                  </a:lnTo>
                  <a:lnTo>
                    <a:pt x="1620" y="6538"/>
                  </a:lnTo>
                  <a:lnTo>
                    <a:pt x="1613" y="6544"/>
                  </a:lnTo>
                  <a:lnTo>
                    <a:pt x="1606" y="6549"/>
                  </a:lnTo>
                  <a:lnTo>
                    <a:pt x="1595" y="6560"/>
                  </a:lnTo>
                  <a:lnTo>
                    <a:pt x="1584" y="6572"/>
                  </a:lnTo>
                  <a:lnTo>
                    <a:pt x="1575" y="6585"/>
                  </a:lnTo>
                  <a:lnTo>
                    <a:pt x="1565" y="6599"/>
                  </a:lnTo>
                  <a:lnTo>
                    <a:pt x="1556" y="6613"/>
                  </a:lnTo>
                  <a:lnTo>
                    <a:pt x="1547" y="6629"/>
                  </a:lnTo>
                  <a:lnTo>
                    <a:pt x="1538" y="6646"/>
                  </a:lnTo>
                  <a:lnTo>
                    <a:pt x="1531" y="6662"/>
                  </a:lnTo>
                  <a:lnTo>
                    <a:pt x="1516" y="6696"/>
                  </a:lnTo>
                  <a:lnTo>
                    <a:pt x="1503" y="6732"/>
                  </a:lnTo>
                  <a:lnTo>
                    <a:pt x="1492" y="6768"/>
                  </a:lnTo>
                  <a:lnTo>
                    <a:pt x="1482" y="6803"/>
                  </a:lnTo>
                  <a:lnTo>
                    <a:pt x="1474" y="6837"/>
                  </a:lnTo>
                  <a:lnTo>
                    <a:pt x="1467" y="6870"/>
                  </a:lnTo>
                  <a:lnTo>
                    <a:pt x="1456" y="6925"/>
                  </a:lnTo>
                  <a:lnTo>
                    <a:pt x="1450" y="6962"/>
                  </a:lnTo>
                  <a:lnTo>
                    <a:pt x="1448" y="6975"/>
                  </a:lnTo>
                  <a:lnTo>
                    <a:pt x="1451" y="7010"/>
                  </a:lnTo>
                  <a:lnTo>
                    <a:pt x="1452" y="7035"/>
                  </a:lnTo>
                  <a:lnTo>
                    <a:pt x="1451" y="7052"/>
                  </a:lnTo>
                  <a:lnTo>
                    <a:pt x="1449" y="7064"/>
                  </a:lnTo>
                  <a:lnTo>
                    <a:pt x="1447" y="7070"/>
                  </a:lnTo>
                  <a:lnTo>
                    <a:pt x="1445" y="7073"/>
                  </a:lnTo>
                  <a:lnTo>
                    <a:pt x="1443" y="7074"/>
                  </a:lnTo>
                  <a:lnTo>
                    <a:pt x="1433" y="7081"/>
                  </a:lnTo>
                  <a:lnTo>
                    <a:pt x="1427" y="7089"/>
                  </a:lnTo>
                  <a:lnTo>
                    <a:pt x="1423" y="7098"/>
                  </a:lnTo>
                  <a:lnTo>
                    <a:pt x="1421" y="7107"/>
                  </a:lnTo>
                  <a:lnTo>
                    <a:pt x="1421" y="7117"/>
                  </a:lnTo>
                  <a:lnTo>
                    <a:pt x="1422" y="7126"/>
                  </a:lnTo>
                  <a:lnTo>
                    <a:pt x="1425" y="7136"/>
                  </a:lnTo>
                  <a:lnTo>
                    <a:pt x="1428" y="7147"/>
                  </a:lnTo>
                  <a:lnTo>
                    <a:pt x="1418" y="7167"/>
                  </a:lnTo>
                  <a:lnTo>
                    <a:pt x="1402" y="7201"/>
                  </a:lnTo>
                  <a:lnTo>
                    <a:pt x="1393" y="7221"/>
                  </a:lnTo>
                  <a:lnTo>
                    <a:pt x="1385" y="7243"/>
                  </a:lnTo>
                  <a:lnTo>
                    <a:pt x="1376" y="7266"/>
                  </a:lnTo>
                  <a:lnTo>
                    <a:pt x="1369" y="7290"/>
                  </a:lnTo>
                  <a:lnTo>
                    <a:pt x="1363" y="7315"/>
                  </a:lnTo>
                  <a:lnTo>
                    <a:pt x="1359" y="7340"/>
                  </a:lnTo>
                  <a:lnTo>
                    <a:pt x="1357" y="7363"/>
                  </a:lnTo>
                  <a:lnTo>
                    <a:pt x="1356" y="7375"/>
                  </a:lnTo>
                  <a:lnTo>
                    <a:pt x="1357" y="7386"/>
                  </a:lnTo>
                  <a:lnTo>
                    <a:pt x="1357" y="7398"/>
                  </a:lnTo>
                  <a:lnTo>
                    <a:pt x="1359" y="7408"/>
                  </a:lnTo>
                  <a:lnTo>
                    <a:pt x="1362" y="7418"/>
                  </a:lnTo>
                  <a:lnTo>
                    <a:pt x="1365" y="7429"/>
                  </a:lnTo>
                  <a:lnTo>
                    <a:pt x="1369" y="7438"/>
                  </a:lnTo>
                  <a:lnTo>
                    <a:pt x="1374" y="7446"/>
                  </a:lnTo>
                  <a:lnTo>
                    <a:pt x="1381" y="7455"/>
                  </a:lnTo>
                  <a:lnTo>
                    <a:pt x="1388" y="7462"/>
                  </a:lnTo>
                  <a:lnTo>
                    <a:pt x="1400" y="7470"/>
                  </a:lnTo>
                  <a:lnTo>
                    <a:pt x="1413" y="7480"/>
                  </a:lnTo>
                  <a:lnTo>
                    <a:pt x="1429" y="7490"/>
                  </a:lnTo>
                  <a:lnTo>
                    <a:pt x="1448" y="7500"/>
                  </a:lnTo>
                  <a:lnTo>
                    <a:pt x="1469" y="7510"/>
                  </a:lnTo>
                  <a:lnTo>
                    <a:pt x="1479" y="7514"/>
                  </a:lnTo>
                  <a:lnTo>
                    <a:pt x="1488" y="7518"/>
                  </a:lnTo>
                  <a:lnTo>
                    <a:pt x="1499" y="7520"/>
                  </a:lnTo>
                  <a:lnTo>
                    <a:pt x="1508" y="7522"/>
                  </a:lnTo>
                  <a:lnTo>
                    <a:pt x="1512" y="7525"/>
                  </a:lnTo>
                  <a:lnTo>
                    <a:pt x="1523" y="7535"/>
                  </a:lnTo>
                  <a:lnTo>
                    <a:pt x="1536" y="7547"/>
                  </a:lnTo>
                  <a:lnTo>
                    <a:pt x="1541" y="7554"/>
                  </a:lnTo>
                  <a:lnTo>
                    <a:pt x="1547" y="7562"/>
                  </a:lnTo>
                  <a:lnTo>
                    <a:pt x="1530" y="7707"/>
                  </a:lnTo>
                  <a:lnTo>
                    <a:pt x="1531" y="7719"/>
                  </a:lnTo>
                  <a:lnTo>
                    <a:pt x="1534" y="7731"/>
                  </a:lnTo>
                  <a:lnTo>
                    <a:pt x="1538" y="7740"/>
                  </a:lnTo>
                  <a:lnTo>
                    <a:pt x="1544" y="7749"/>
                  </a:lnTo>
                  <a:lnTo>
                    <a:pt x="1553" y="7758"/>
                  </a:lnTo>
                  <a:lnTo>
                    <a:pt x="1562" y="7765"/>
                  </a:lnTo>
                  <a:lnTo>
                    <a:pt x="1572" y="7771"/>
                  </a:lnTo>
                  <a:lnTo>
                    <a:pt x="1584" y="7776"/>
                  </a:lnTo>
                  <a:lnTo>
                    <a:pt x="1597" y="7780"/>
                  </a:lnTo>
                  <a:lnTo>
                    <a:pt x="1611" y="7785"/>
                  </a:lnTo>
                  <a:lnTo>
                    <a:pt x="1625" y="7788"/>
                  </a:lnTo>
                  <a:lnTo>
                    <a:pt x="1640" y="7791"/>
                  </a:lnTo>
                  <a:lnTo>
                    <a:pt x="1671" y="7794"/>
                  </a:lnTo>
                  <a:lnTo>
                    <a:pt x="1704" y="7796"/>
                  </a:lnTo>
                  <a:lnTo>
                    <a:pt x="1736" y="7796"/>
                  </a:lnTo>
                  <a:lnTo>
                    <a:pt x="1768" y="7795"/>
                  </a:lnTo>
                  <a:lnTo>
                    <a:pt x="1798" y="7793"/>
                  </a:lnTo>
                  <a:lnTo>
                    <a:pt x="1824" y="7790"/>
                  </a:lnTo>
                  <a:lnTo>
                    <a:pt x="1863" y="7786"/>
                  </a:lnTo>
                  <a:lnTo>
                    <a:pt x="1879" y="7784"/>
                  </a:lnTo>
                  <a:lnTo>
                    <a:pt x="1882" y="7781"/>
                  </a:lnTo>
                  <a:lnTo>
                    <a:pt x="1885" y="7778"/>
                  </a:lnTo>
                  <a:lnTo>
                    <a:pt x="1888" y="7775"/>
                  </a:lnTo>
                  <a:lnTo>
                    <a:pt x="1890" y="7771"/>
                  </a:lnTo>
                  <a:lnTo>
                    <a:pt x="1895" y="7761"/>
                  </a:lnTo>
                  <a:lnTo>
                    <a:pt x="1898" y="7748"/>
                  </a:lnTo>
                  <a:lnTo>
                    <a:pt x="1901" y="7734"/>
                  </a:lnTo>
                  <a:lnTo>
                    <a:pt x="1903" y="7718"/>
                  </a:lnTo>
                  <a:lnTo>
                    <a:pt x="1904" y="7702"/>
                  </a:lnTo>
                  <a:lnTo>
                    <a:pt x="1905" y="7684"/>
                  </a:lnTo>
                  <a:lnTo>
                    <a:pt x="1905" y="7648"/>
                  </a:lnTo>
                  <a:lnTo>
                    <a:pt x="1904" y="7614"/>
                  </a:lnTo>
                  <a:lnTo>
                    <a:pt x="1900" y="7568"/>
                  </a:lnTo>
                  <a:lnTo>
                    <a:pt x="1907" y="7559"/>
                  </a:lnTo>
                  <a:lnTo>
                    <a:pt x="1912" y="7549"/>
                  </a:lnTo>
                  <a:lnTo>
                    <a:pt x="1923" y="7527"/>
                  </a:lnTo>
                  <a:lnTo>
                    <a:pt x="1933" y="7501"/>
                  </a:lnTo>
                  <a:lnTo>
                    <a:pt x="1944" y="7472"/>
                  </a:lnTo>
                  <a:lnTo>
                    <a:pt x="1953" y="7441"/>
                  </a:lnTo>
                  <a:lnTo>
                    <a:pt x="1964" y="7408"/>
                  </a:lnTo>
                  <a:lnTo>
                    <a:pt x="1980" y="7342"/>
                  </a:lnTo>
                  <a:lnTo>
                    <a:pt x="1995" y="7279"/>
                  </a:lnTo>
                  <a:lnTo>
                    <a:pt x="2005" y="7226"/>
                  </a:lnTo>
                  <a:lnTo>
                    <a:pt x="2014" y="7178"/>
                  </a:lnTo>
                  <a:lnTo>
                    <a:pt x="2018" y="7160"/>
                  </a:lnTo>
                  <a:lnTo>
                    <a:pt x="2023" y="7143"/>
                  </a:lnTo>
                  <a:lnTo>
                    <a:pt x="2030" y="7128"/>
                  </a:lnTo>
                  <a:lnTo>
                    <a:pt x="2038" y="7113"/>
                  </a:lnTo>
                  <a:lnTo>
                    <a:pt x="2048" y="7100"/>
                  </a:lnTo>
                  <a:lnTo>
                    <a:pt x="2059" y="7086"/>
                  </a:lnTo>
                  <a:lnTo>
                    <a:pt x="2069" y="7074"/>
                  </a:lnTo>
                  <a:lnTo>
                    <a:pt x="2081" y="7064"/>
                  </a:lnTo>
                  <a:lnTo>
                    <a:pt x="2092" y="7053"/>
                  </a:lnTo>
                  <a:lnTo>
                    <a:pt x="2103" y="7045"/>
                  </a:lnTo>
                  <a:lnTo>
                    <a:pt x="2121" y="7030"/>
                  </a:lnTo>
                  <a:lnTo>
                    <a:pt x="2135" y="7022"/>
                  </a:lnTo>
                  <a:lnTo>
                    <a:pt x="2140" y="7019"/>
                  </a:lnTo>
                  <a:lnTo>
                    <a:pt x="2143" y="7017"/>
                  </a:lnTo>
                  <a:lnTo>
                    <a:pt x="2147" y="7015"/>
                  </a:lnTo>
                  <a:lnTo>
                    <a:pt x="2155" y="7008"/>
                  </a:lnTo>
                  <a:lnTo>
                    <a:pt x="2164" y="6998"/>
                  </a:lnTo>
                  <a:lnTo>
                    <a:pt x="2172" y="6987"/>
                  </a:lnTo>
                  <a:lnTo>
                    <a:pt x="2180" y="6973"/>
                  </a:lnTo>
                  <a:lnTo>
                    <a:pt x="2188" y="6960"/>
                  </a:lnTo>
                  <a:lnTo>
                    <a:pt x="2202" y="6931"/>
                  </a:lnTo>
                  <a:lnTo>
                    <a:pt x="2215" y="6903"/>
                  </a:lnTo>
                  <a:lnTo>
                    <a:pt x="2224" y="6879"/>
                  </a:lnTo>
                  <a:lnTo>
                    <a:pt x="2232" y="6855"/>
                  </a:lnTo>
                  <a:lnTo>
                    <a:pt x="2235" y="6836"/>
                  </a:lnTo>
                  <a:lnTo>
                    <a:pt x="2243" y="6800"/>
                  </a:lnTo>
                  <a:lnTo>
                    <a:pt x="2270" y="6683"/>
                  </a:lnTo>
                  <a:lnTo>
                    <a:pt x="2310" y="6515"/>
                  </a:lnTo>
                  <a:lnTo>
                    <a:pt x="2359" y="6312"/>
                  </a:lnTo>
                  <a:lnTo>
                    <a:pt x="2368" y="6324"/>
                  </a:lnTo>
                  <a:lnTo>
                    <a:pt x="2382" y="6340"/>
                  </a:lnTo>
                  <a:lnTo>
                    <a:pt x="2413" y="6377"/>
                  </a:lnTo>
                  <a:lnTo>
                    <a:pt x="2431" y="6401"/>
                  </a:lnTo>
                  <a:lnTo>
                    <a:pt x="2451" y="6426"/>
                  </a:lnTo>
                  <a:lnTo>
                    <a:pt x="2468" y="6449"/>
                  </a:lnTo>
                  <a:lnTo>
                    <a:pt x="2482" y="6471"/>
                  </a:lnTo>
                  <a:lnTo>
                    <a:pt x="2510" y="6537"/>
                  </a:lnTo>
                  <a:lnTo>
                    <a:pt x="2540" y="6604"/>
                  </a:lnTo>
                  <a:lnTo>
                    <a:pt x="2577" y="6683"/>
                  </a:lnTo>
                  <a:lnTo>
                    <a:pt x="2616" y="6765"/>
                  </a:lnTo>
                  <a:lnTo>
                    <a:pt x="2636" y="6803"/>
                  </a:lnTo>
                  <a:lnTo>
                    <a:pt x="2654" y="6838"/>
                  </a:lnTo>
                  <a:lnTo>
                    <a:pt x="2673" y="6870"/>
                  </a:lnTo>
                  <a:lnTo>
                    <a:pt x="2690" y="6897"/>
                  </a:lnTo>
                  <a:lnTo>
                    <a:pt x="2697" y="6907"/>
                  </a:lnTo>
                  <a:lnTo>
                    <a:pt x="2704" y="6916"/>
                  </a:lnTo>
                  <a:lnTo>
                    <a:pt x="2711" y="6924"/>
                  </a:lnTo>
                  <a:lnTo>
                    <a:pt x="2717" y="6929"/>
                  </a:lnTo>
                  <a:lnTo>
                    <a:pt x="2719" y="6948"/>
                  </a:lnTo>
                  <a:lnTo>
                    <a:pt x="2727" y="7002"/>
                  </a:lnTo>
                  <a:lnTo>
                    <a:pt x="2740" y="7079"/>
                  </a:lnTo>
                  <a:lnTo>
                    <a:pt x="2747" y="7123"/>
                  </a:lnTo>
                  <a:lnTo>
                    <a:pt x="2755" y="7167"/>
                  </a:lnTo>
                  <a:lnTo>
                    <a:pt x="2764" y="7213"/>
                  </a:lnTo>
                  <a:lnTo>
                    <a:pt x="2775" y="7258"/>
                  </a:lnTo>
                  <a:lnTo>
                    <a:pt x="2785" y="7299"/>
                  </a:lnTo>
                  <a:lnTo>
                    <a:pt x="2797" y="7337"/>
                  </a:lnTo>
                  <a:lnTo>
                    <a:pt x="2803" y="7354"/>
                  </a:lnTo>
                  <a:lnTo>
                    <a:pt x="2809" y="7370"/>
                  </a:lnTo>
                  <a:lnTo>
                    <a:pt x="2815" y="7384"/>
                  </a:lnTo>
                  <a:lnTo>
                    <a:pt x="2822" y="7397"/>
                  </a:lnTo>
                  <a:lnTo>
                    <a:pt x="2828" y="7407"/>
                  </a:lnTo>
                  <a:lnTo>
                    <a:pt x="2834" y="7414"/>
                  </a:lnTo>
                  <a:lnTo>
                    <a:pt x="2840" y="7420"/>
                  </a:lnTo>
                  <a:lnTo>
                    <a:pt x="2847" y="7424"/>
                  </a:lnTo>
                  <a:lnTo>
                    <a:pt x="2848" y="7425"/>
                  </a:lnTo>
                  <a:lnTo>
                    <a:pt x="2852" y="7429"/>
                  </a:lnTo>
                  <a:lnTo>
                    <a:pt x="2856" y="7434"/>
                  </a:lnTo>
                  <a:lnTo>
                    <a:pt x="2860" y="7443"/>
                  </a:lnTo>
                  <a:lnTo>
                    <a:pt x="2861" y="7450"/>
                  </a:lnTo>
                  <a:lnTo>
                    <a:pt x="2862" y="7456"/>
                  </a:lnTo>
                  <a:lnTo>
                    <a:pt x="2862" y="7463"/>
                  </a:lnTo>
                  <a:lnTo>
                    <a:pt x="2861" y="7472"/>
                  </a:lnTo>
                  <a:lnTo>
                    <a:pt x="2859" y="7482"/>
                  </a:lnTo>
                  <a:lnTo>
                    <a:pt x="2857" y="7492"/>
                  </a:lnTo>
                  <a:lnTo>
                    <a:pt x="2853" y="7503"/>
                  </a:lnTo>
                  <a:lnTo>
                    <a:pt x="2847" y="7516"/>
                  </a:lnTo>
                  <a:lnTo>
                    <a:pt x="2842" y="7535"/>
                  </a:lnTo>
                  <a:lnTo>
                    <a:pt x="2838" y="7553"/>
                  </a:lnTo>
                  <a:lnTo>
                    <a:pt x="2835" y="7577"/>
                  </a:lnTo>
                  <a:lnTo>
                    <a:pt x="2832" y="7602"/>
                  </a:lnTo>
                  <a:lnTo>
                    <a:pt x="2832" y="7614"/>
                  </a:lnTo>
                  <a:lnTo>
                    <a:pt x="2832" y="7627"/>
                  </a:lnTo>
                  <a:lnTo>
                    <a:pt x="2833" y="7639"/>
                  </a:lnTo>
                  <a:lnTo>
                    <a:pt x="2835" y="7650"/>
                  </a:lnTo>
                  <a:lnTo>
                    <a:pt x="2838" y="7660"/>
                  </a:lnTo>
                  <a:lnTo>
                    <a:pt x="2843" y="7668"/>
                  </a:lnTo>
                  <a:lnTo>
                    <a:pt x="2842" y="7668"/>
                  </a:lnTo>
                  <a:lnTo>
                    <a:pt x="2838" y="7688"/>
                  </a:lnTo>
                  <a:lnTo>
                    <a:pt x="2834" y="7705"/>
                  </a:lnTo>
                  <a:lnTo>
                    <a:pt x="2828" y="7720"/>
                  </a:lnTo>
                  <a:lnTo>
                    <a:pt x="2823" y="7734"/>
                  </a:lnTo>
                  <a:lnTo>
                    <a:pt x="2815" y="7745"/>
                  </a:lnTo>
                  <a:lnTo>
                    <a:pt x="2809" y="7755"/>
                  </a:lnTo>
                  <a:lnTo>
                    <a:pt x="2802" y="7763"/>
                  </a:lnTo>
                  <a:lnTo>
                    <a:pt x="2795" y="7769"/>
                  </a:lnTo>
                  <a:lnTo>
                    <a:pt x="2788" y="7775"/>
                  </a:lnTo>
                  <a:lnTo>
                    <a:pt x="2782" y="7779"/>
                  </a:lnTo>
                  <a:lnTo>
                    <a:pt x="2771" y="7785"/>
                  </a:lnTo>
                  <a:lnTo>
                    <a:pt x="2763" y="7788"/>
                  </a:lnTo>
                  <a:lnTo>
                    <a:pt x="2760" y="7789"/>
                  </a:lnTo>
                  <a:lnTo>
                    <a:pt x="2737" y="7790"/>
                  </a:lnTo>
                  <a:lnTo>
                    <a:pt x="2708" y="7793"/>
                  </a:lnTo>
                  <a:lnTo>
                    <a:pt x="2641" y="7802"/>
                  </a:lnTo>
                  <a:lnTo>
                    <a:pt x="2583" y="7812"/>
                  </a:lnTo>
                  <a:lnTo>
                    <a:pt x="2559" y="7816"/>
                  </a:lnTo>
                  <a:lnTo>
                    <a:pt x="2550" y="7820"/>
                  </a:lnTo>
                  <a:lnTo>
                    <a:pt x="2542" y="7826"/>
                  </a:lnTo>
                  <a:lnTo>
                    <a:pt x="2536" y="7833"/>
                  </a:lnTo>
                  <a:lnTo>
                    <a:pt x="2530" y="7843"/>
                  </a:lnTo>
                  <a:lnTo>
                    <a:pt x="2526" y="7853"/>
                  </a:lnTo>
                  <a:lnTo>
                    <a:pt x="2522" y="7864"/>
                  </a:lnTo>
                  <a:lnTo>
                    <a:pt x="2519" y="7876"/>
                  </a:lnTo>
                  <a:lnTo>
                    <a:pt x="2515" y="7887"/>
                  </a:lnTo>
                  <a:lnTo>
                    <a:pt x="2512" y="7909"/>
                  </a:lnTo>
                  <a:lnTo>
                    <a:pt x="2510" y="7929"/>
                  </a:lnTo>
                  <a:lnTo>
                    <a:pt x="2509" y="7946"/>
                  </a:lnTo>
                  <a:lnTo>
                    <a:pt x="2506" y="7947"/>
                  </a:lnTo>
                  <a:lnTo>
                    <a:pt x="2503" y="7950"/>
                  </a:lnTo>
                  <a:lnTo>
                    <a:pt x="2502" y="7953"/>
                  </a:lnTo>
                  <a:lnTo>
                    <a:pt x="2501" y="7957"/>
                  </a:lnTo>
                  <a:lnTo>
                    <a:pt x="2500" y="7967"/>
                  </a:lnTo>
                  <a:lnTo>
                    <a:pt x="2502" y="7979"/>
                  </a:lnTo>
                  <a:lnTo>
                    <a:pt x="2504" y="7991"/>
                  </a:lnTo>
                  <a:lnTo>
                    <a:pt x="2506" y="8001"/>
                  </a:lnTo>
                  <a:lnTo>
                    <a:pt x="2509" y="8012"/>
                  </a:lnTo>
                  <a:lnTo>
                    <a:pt x="2512" y="8016"/>
                  </a:lnTo>
                  <a:lnTo>
                    <a:pt x="2515" y="8020"/>
                  </a:lnTo>
                  <a:lnTo>
                    <a:pt x="2524" y="8028"/>
                  </a:lnTo>
                  <a:lnTo>
                    <a:pt x="2535" y="8035"/>
                  </a:lnTo>
                  <a:lnTo>
                    <a:pt x="2547" y="8040"/>
                  </a:lnTo>
                  <a:lnTo>
                    <a:pt x="2561" y="8045"/>
                  </a:lnTo>
                  <a:lnTo>
                    <a:pt x="2577" y="8048"/>
                  </a:lnTo>
                  <a:lnTo>
                    <a:pt x="2593" y="8051"/>
                  </a:lnTo>
                  <a:lnTo>
                    <a:pt x="2612" y="8053"/>
                  </a:lnTo>
                  <a:lnTo>
                    <a:pt x="2631" y="8054"/>
                  </a:lnTo>
                  <a:lnTo>
                    <a:pt x="2651" y="8055"/>
                  </a:lnTo>
                  <a:lnTo>
                    <a:pt x="2694" y="8055"/>
                  </a:lnTo>
                  <a:lnTo>
                    <a:pt x="2739" y="8052"/>
                  </a:lnTo>
                  <a:lnTo>
                    <a:pt x="2783" y="8048"/>
                  </a:lnTo>
                  <a:lnTo>
                    <a:pt x="2828" y="8044"/>
                  </a:lnTo>
                  <a:lnTo>
                    <a:pt x="2870" y="8038"/>
                  </a:lnTo>
                  <a:lnTo>
                    <a:pt x="2910" y="8031"/>
                  </a:lnTo>
                  <a:lnTo>
                    <a:pt x="2945" y="8025"/>
                  </a:lnTo>
                  <a:lnTo>
                    <a:pt x="2997" y="8016"/>
                  </a:lnTo>
                  <a:lnTo>
                    <a:pt x="3015" y="8012"/>
                  </a:lnTo>
                  <a:lnTo>
                    <a:pt x="3029" y="8006"/>
                  </a:lnTo>
                  <a:lnTo>
                    <a:pt x="3040" y="8001"/>
                  </a:lnTo>
                  <a:lnTo>
                    <a:pt x="3050" y="7998"/>
                  </a:lnTo>
                  <a:lnTo>
                    <a:pt x="3057" y="7996"/>
                  </a:lnTo>
                  <a:lnTo>
                    <a:pt x="3063" y="7996"/>
                  </a:lnTo>
                  <a:lnTo>
                    <a:pt x="3068" y="7996"/>
                  </a:lnTo>
                  <a:lnTo>
                    <a:pt x="3072" y="7998"/>
                  </a:lnTo>
                  <a:lnTo>
                    <a:pt x="3075" y="8000"/>
                  </a:lnTo>
                  <a:lnTo>
                    <a:pt x="3076" y="8002"/>
                  </a:lnTo>
                  <a:lnTo>
                    <a:pt x="3077" y="8006"/>
                  </a:lnTo>
                  <a:lnTo>
                    <a:pt x="3077" y="8011"/>
                  </a:lnTo>
                  <a:lnTo>
                    <a:pt x="3076" y="8017"/>
                  </a:lnTo>
                  <a:lnTo>
                    <a:pt x="3083" y="8021"/>
                  </a:lnTo>
                  <a:lnTo>
                    <a:pt x="3091" y="8025"/>
                  </a:lnTo>
                  <a:lnTo>
                    <a:pt x="3102" y="8027"/>
                  </a:lnTo>
                  <a:lnTo>
                    <a:pt x="3114" y="8029"/>
                  </a:lnTo>
                  <a:lnTo>
                    <a:pt x="3128" y="8031"/>
                  </a:lnTo>
                  <a:lnTo>
                    <a:pt x="3142" y="8033"/>
                  </a:lnTo>
                  <a:lnTo>
                    <a:pt x="3176" y="8033"/>
                  </a:lnTo>
                  <a:lnTo>
                    <a:pt x="3214" y="8031"/>
                  </a:lnTo>
                  <a:lnTo>
                    <a:pt x="3254" y="8028"/>
                  </a:lnTo>
                  <a:lnTo>
                    <a:pt x="3296" y="8024"/>
                  </a:lnTo>
                  <a:lnTo>
                    <a:pt x="3338" y="8019"/>
                  </a:lnTo>
                  <a:lnTo>
                    <a:pt x="3419" y="8008"/>
                  </a:lnTo>
                  <a:lnTo>
                    <a:pt x="3489" y="7996"/>
                  </a:lnTo>
                  <a:lnTo>
                    <a:pt x="3555" y="7985"/>
                  </a:lnTo>
                  <a:lnTo>
                    <a:pt x="3559" y="7983"/>
                  </a:lnTo>
                  <a:lnTo>
                    <a:pt x="3563" y="7979"/>
                  </a:lnTo>
                  <a:lnTo>
                    <a:pt x="3566" y="7974"/>
                  </a:lnTo>
                  <a:lnTo>
                    <a:pt x="3568" y="7969"/>
                  </a:lnTo>
                  <a:lnTo>
                    <a:pt x="3570" y="7963"/>
                  </a:lnTo>
                  <a:lnTo>
                    <a:pt x="3572" y="7957"/>
                  </a:lnTo>
                  <a:lnTo>
                    <a:pt x="3573" y="7941"/>
                  </a:lnTo>
                  <a:lnTo>
                    <a:pt x="3573" y="7924"/>
                  </a:lnTo>
                  <a:lnTo>
                    <a:pt x="3570" y="7904"/>
                  </a:lnTo>
                  <a:lnTo>
                    <a:pt x="3567" y="7883"/>
                  </a:lnTo>
                  <a:lnTo>
                    <a:pt x="3563" y="7861"/>
                  </a:lnTo>
                  <a:lnTo>
                    <a:pt x="3553" y="7818"/>
                  </a:lnTo>
                  <a:lnTo>
                    <a:pt x="3541" y="7778"/>
                  </a:lnTo>
                  <a:lnTo>
                    <a:pt x="3531" y="7745"/>
                  </a:lnTo>
                  <a:lnTo>
                    <a:pt x="3525" y="7724"/>
                  </a:lnTo>
                  <a:lnTo>
                    <a:pt x="3527" y="7723"/>
                  </a:lnTo>
                  <a:lnTo>
                    <a:pt x="3529" y="7723"/>
                  </a:lnTo>
                  <a:lnTo>
                    <a:pt x="3531" y="7721"/>
                  </a:lnTo>
                  <a:lnTo>
                    <a:pt x="3531" y="7719"/>
                  </a:lnTo>
                  <a:lnTo>
                    <a:pt x="3531" y="7716"/>
                  </a:lnTo>
                  <a:lnTo>
                    <a:pt x="3529" y="7712"/>
                  </a:lnTo>
                  <a:lnTo>
                    <a:pt x="3522" y="7702"/>
                  </a:lnTo>
                  <a:lnTo>
                    <a:pt x="3520" y="7669"/>
                  </a:lnTo>
                  <a:lnTo>
                    <a:pt x="3518" y="7645"/>
                  </a:lnTo>
                  <a:lnTo>
                    <a:pt x="3517" y="7625"/>
                  </a:lnTo>
                  <a:lnTo>
                    <a:pt x="3505" y="7563"/>
                  </a:lnTo>
                  <a:lnTo>
                    <a:pt x="3493" y="7496"/>
                  </a:lnTo>
                  <a:lnTo>
                    <a:pt x="3475" y="7418"/>
                  </a:lnTo>
                  <a:lnTo>
                    <a:pt x="3466" y="7378"/>
                  </a:lnTo>
                  <a:lnTo>
                    <a:pt x="3455" y="7337"/>
                  </a:lnTo>
                  <a:lnTo>
                    <a:pt x="3444" y="7299"/>
                  </a:lnTo>
                  <a:lnTo>
                    <a:pt x="3431" y="7263"/>
                  </a:lnTo>
                  <a:lnTo>
                    <a:pt x="3419" y="7230"/>
                  </a:lnTo>
                  <a:lnTo>
                    <a:pt x="3407" y="7202"/>
                  </a:lnTo>
                  <a:lnTo>
                    <a:pt x="3400" y="7189"/>
                  </a:lnTo>
                  <a:lnTo>
                    <a:pt x="3394" y="7179"/>
                  </a:lnTo>
                  <a:lnTo>
                    <a:pt x="3387" y="7169"/>
                  </a:lnTo>
                  <a:lnTo>
                    <a:pt x="3381" y="7162"/>
                  </a:lnTo>
                  <a:lnTo>
                    <a:pt x="3371" y="7143"/>
                  </a:lnTo>
                  <a:lnTo>
                    <a:pt x="3362" y="7123"/>
                  </a:lnTo>
                  <a:lnTo>
                    <a:pt x="3351" y="7097"/>
                  </a:lnTo>
                  <a:lnTo>
                    <a:pt x="3340" y="7067"/>
                  </a:lnTo>
                  <a:lnTo>
                    <a:pt x="3330" y="7037"/>
                  </a:lnTo>
                  <a:lnTo>
                    <a:pt x="3327" y="7021"/>
                  </a:lnTo>
                  <a:lnTo>
                    <a:pt x="3324" y="7006"/>
                  </a:lnTo>
                  <a:lnTo>
                    <a:pt x="3322" y="6991"/>
                  </a:lnTo>
                  <a:lnTo>
                    <a:pt x="3320" y="6978"/>
                  </a:lnTo>
                  <a:lnTo>
                    <a:pt x="3310" y="6939"/>
                  </a:lnTo>
                  <a:lnTo>
                    <a:pt x="3282" y="6837"/>
                  </a:lnTo>
                  <a:lnTo>
                    <a:pt x="3240" y="6692"/>
                  </a:lnTo>
                  <a:lnTo>
                    <a:pt x="3215" y="6609"/>
                  </a:lnTo>
                  <a:lnTo>
                    <a:pt x="3188" y="6522"/>
                  </a:lnTo>
                  <a:lnTo>
                    <a:pt x="3160" y="6435"/>
                  </a:lnTo>
                  <a:lnTo>
                    <a:pt x="3131" y="6348"/>
                  </a:lnTo>
                  <a:lnTo>
                    <a:pt x="3102" y="6266"/>
                  </a:lnTo>
                  <a:lnTo>
                    <a:pt x="3073" y="6190"/>
                  </a:lnTo>
                  <a:lnTo>
                    <a:pt x="3059" y="6155"/>
                  </a:lnTo>
                  <a:lnTo>
                    <a:pt x="3045" y="6123"/>
                  </a:lnTo>
                  <a:lnTo>
                    <a:pt x="3031" y="6093"/>
                  </a:lnTo>
                  <a:lnTo>
                    <a:pt x="3019" y="6066"/>
                  </a:lnTo>
                  <a:lnTo>
                    <a:pt x="3006" y="6043"/>
                  </a:lnTo>
                  <a:lnTo>
                    <a:pt x="2994" y="6024"/>
                  </a:lnTo>
                  <a:lnTo>
                    <a:pt x="2983" y="6009"/>
                  </a:lnTo>
                  <a:lnTo>
                    <a:pt x="2977" y="6002"/>
                  </a:lnTo>
                  <a:lnTo>
                    <a:pt x="2972" y="5997"/>
                  </a:lnTo>
                  <a:lnTo>
                    <a:pt x="2946" y="5948"/>
                  </a:lnTo>
                  <a:lnTo>
                    <a:pt x="2919" y="5898"/>
                  </a:lnTo>
                  <a:lnTo>
                    <a:pt x="2888" y="5836"/>
                  </a:lnTo>
                  <a:lnTo>
                    <a:pt x="2857" y="5772"/>
                  </a:lnTo>
                  <a:lnTo>
                    <a:pt x="2842" y="5740"/>
                  </a:lnTo>
                  <a:lnTo>
                    <a:pt x="2830" y="5711"/>
                  </a:lnTo>
                  <a:lnTo>
                    <a:pt x="2819" y="5683"/>
                  </a:lnTo>
                  <a:lnTo>
                    <a:pt x="2811" y="5658"/>
                  </a:lnTo>
                  <a:lnTo>
                    <a:pt x="2806" y="5637"/>
                  </a:lnTo>
                  <a:lnTo>
                    <a:pt x="2804" y="5629"/>
                  </a:lnTo>
                  <a:lnTo>
                    <a:pt x="2804" y="5622"/>
                  </a:lnTo>
                  <a:lnTo>
                    <a:pt x="2807" y="5597"/>
                  </a:lnTo>
                  <a:lnTo>
                    <a:pt x="2810" y="5570"/>
                  </a:lnTo>
                  <a:lnTo>
                    <a:pt x="2812" y="5537"/>
                  </a:lnTo>
                  <a:lnTo>
                    <a:pt x="2812" y="5519"/>
                  </a:lnTo>
                  <a:lnTo>
                    <a:pt x="2811" y="5502"/>
                  </a:lnTo>
                  <a:lnTo>
                    <a:pt x="2810" y="5485"/>
                  </a:lnTo>
                  <a:lnTo>
                    <a:pt x="2808" y="5468"/>
                  </a:lnTo>
                  <a:lnTo>
                    <a:pt x="2805" y="5453"/>
                  </a:lnTo>
                  <a:lnTo>
                    <a:pt x="2801" y="5438"/>
                  </a:lnTo>
                  <a:lnTo>
                    <a:pt x="2795" y="5426"/>
                  </a:lnTo>
                  <a:lnTo>
                    <a:pt x="2791" y="5419"/>
                  </a:lnTo>
                  <a:lnTo>
                    <a:pt x="2787" y="5415"/>
                  </a:lnTo>
                  <a:lnTo>
                    <a:pt x="2780" y="5404"/>
                  </a:lnTo>
                  <a:lnTo>
                    <a:pt x="2772" y="5392"/>
                  </a:lnTo>
                  <a:lnTo>
                    <a:pt x="2763" y="5378"/>
                  </a:lnTo>
                  <a:lnTo>
                    <a:pt x="2755" y="5362"/>
                  </a:lnTo>
                  <a:lnTo>
                    <a:pt x="2748" y="5346"/>
                  </a:lnTo>
                  <a:lnTo>
                    <a:pt x="2746" y="5338"/>
                  </a:lnTo>
                  <a:lnTo>
                    <a:pt x="2744" y="5330"/>
                  </a:lnTo>
                  <a:lnTo>
                    <a:pt x="2744" y="5324"/>
                  </a:lnTo>
                  <a:lnTo>
                    <a:pt x="2744" y="5317"/>
                  </a:lnTo>
                  <a:lnTo>
                    <a:pt x="2741" y="5286"/>
                  </a:lnTo>
                  <a:lnTo>
                    <a:pt x="2731" y="5216"/>
                  </a:lnTo>
                  <a:lnTo>
                    <a:pt x="2725" y="5179"/>
                  </a:lnTo>
                  <a:lnTo>
                    <a:pt x="2719" y="5147"/>
                  </a:lnTo>
                  <a:lnTo>
                    <a:pt x="2716" y="5134"/>
                  </a:lnTo>
                  <a:lnTo>
                    <a:pt x="2712" y="5124"/>
                  </a:lnTo>
                  <a:lnTo>
                    <a:pt x="2708" y="5117"/>
                  </a:lnTo>
                  <a:lnTo>
                    <a:pt x="2707" y="5116"/>
                  </a:lnTo>
                  <a:lnTo>
                    <a:pt x="2705" y="5115"/>
                  </a:lnTo>
                  <a:lnTo>
                    <a:pt x="2706" y="5099"/>
                  </a:lnTo>
                  <a:lnTo>
                    <a:pt x="2706" y="5081"/>
                  </a:lnTo>
                  <a:lnTo>
                    <a:pt x="2705" y="5061"/>
                  </a:lnTo>
                  <a:lnTo>
                    <a:pt x="2702" y="5041"/>
                  </a:lnTo>
                  <a:lnTo>
                    <a:pt x="2701" y="5031"/>
                  </a:lnTo>
                  <a:lnTo>
                    <a:pt x="2699" y="5024"/>
                  </a:lnTo>
                  <a:lnTo>
                    <a:pt x="2696" y="5017"/>
                  </a:lnTo>
                  <a:lnTo>
                    <a:pt x="2693" y="5012"/>
                  </a:lnTo>
                  <a:lnTo>
                    <a:pt x="2689" y="5008"/>
                  </a:lnTo>
                  <a:lnTo>
                    <a:pt x="2687" y="5006"/>
                  </a:lnTo>
                  <a:lnTo>
                    <a:pt x="2684" y="5006"/>
                  </a:lnTo>
                  <a:lnTo>
                    <a:pt x="2684" y="4999"/>
                  </a:lnTo>
                  <a:lnTo>
                    <a:pt x="2684" y="4998"/>
                  </a:lnTo>
                  <a:lnTo>
                    <a:pt x="2694" y="4963"/>
                  </a:lnTo>
                  <a:lnTo>
                    <a:pt x="2705" y="4926"/>
                  </a:lnTo>
                  <a:lnTo>
                    <a:pt x="2718" y="4887"/>
                  </a:lnTo>
                  <a:lnTo>
                    <a:pt x="2731" y="4849"/>
                  </a:lnTo>
                  <a:lnTo>
                    <a:pt x="2747" y="4810"/>
                  </a:lnTo>
                  <a:lnTo>
                    <a:pt x="2761" y="4772"/>
                  </a:lnTo>
                  <a:lnTo>
                    <a:pt x="2792" y="4698"/>
                  </a:lnTo>
                  <a:lnTo>
                    <a:pt x="2823" y="4632"/>
                  </a:lnTo>
                  <a:lnTo>
                    <a:pt x="2848" y="4577"/>
                  </a:lnTo>
                  <a:lnTo>
                    <a:pt x="2879" y="4515"/>
                  </a:lnTo>
                  <a:lnTo>
                    <a:pt x="2907" y="4514"/>
                  </a:lnTo>
                  <a:lnTo>
                    <a:pt x="2938" y="4511"/>
                  </a:lnTo>
                  <a:lnTo>
                    <a:pt x="2974" y="4508"/>
                  </a:lnTo>
                  <a:lnTo>
                    <a:pt x="3011" y="4502"/>
                  </a:lnTo>
                  <a:lnTo>
                    <a:pt x="3052" y="4496"/>
                  </a:lnTo>
                  <a:lnTo>
                    <a:pt x="3092" y="4489"/>
                  </a:lnTo>
                  <a:lnTo>
                    <a:pt x="3134" y="4479"/>
                  </a:lnTo>
                  <a:lnTo>
                    <a:pt x="3174" y="4468"/>
                  </a:lnTo>
                  <a:lnTo>
                    <a:pt x="3208" y="4457"/>
                  </a:lnTo>
                  <a:lnTo>
                    <a:pt x="3245" y="4445"/>
                  </a:lnTo>
                  <a:lnTo>
                    <a:pt x="3288" y="4433"/>
                  </a:lnTo>
                  <a:lnTo>
                    <a:pt x="3335" y="4420"/>
                  </a:lnTo>
                  <a:lnTo>
                    <a:pt x="3379" y="4410"/>
                  </a:lnTo>
                  <a:lnTo>
                    <a:pt x="3398" y="4406"/>
                  </a:lnTo>
                  <a:lnTo>
                    <a:pt x="3415" y="4404"/>
                  </a:lnTo>
                  <a:lnTo>
                    <a:pt x="3429" y="4402"/>
                  </a:lnTo>
                  <a:lnTo>
                    <a:pt x="3441" y="4403"/>
                  </a:lnTo>
                  <a:lnTo>
                    <a:pt x="3454" y="4401"/>
                  </a:lnTo>
                  <a:lnTo>
                    <a:pt x="3471" y="4397"/>
                  </a:lnTo>
                  <a:lnTo>
                    <a:pt x="3494" y="4390"/>
                  </a:lnTo>
                  <a:lnTo>
                    <a:pt x="3522" y="4381"/>
                  </a:lnTo>
                  <a:lnTo>
                    <a:pt x="3555" y="4367"/>
                  </a:lnTo>
                  <a:lnTo>
                    <a:pt x="3574" y="4359"/>
                  </a:lnTo>
                  <a:lnTo>
                    <a:pt x="3593" y="4350"/>
                  </a:lnTo>
                  <a:lnTo>
                    <a:pt x="3615" y="4338"/>
                  </a:lnTo>
                  <a:lnTo>
                    <a:pt x="3637" y="4326"/>
                  </a:lnTo>
                  <a:lnTo>
                    <a:pt x="3644" y="4325"/>
                  </a:lnTo>
                  <a:lnTo>
                    <a:pt x="3651" y="4323"/>
                  </a:lnTo>
                  <a:lnTo>
                    <a:pt x="3659" y="4320"/>
                  </a:lnTo>
                  <a:lnTo>
                    <a:pt x="3662" y="4317"/>
                  </a:lnTo>
                  <a:lnTo>
                    <a:pt x="3665" y="4315"/>
                  </a:lnTo>
                  <a:lnTo>
                    <a:pt x="3667" y="4311"/>
                  </a:lnTo>
                  <a:lnTo>
                    <a:pt x="3669" y="4307"/>
                  </a:lnTo>
                  <a:lnTo>
                    <a:pt x="3669" y="4303"/>
                  </a:lnTo>
                  <a:lnTo>
                    <a:pt x="3669" y="4299"/>
                  </a:lnTo>
                  <a:lnTo>
                    <a:pt x="3667" y="4294"/>
                  </a:lnTo>
                  <a:lnTo>
                    <a:pt x="3664" y="428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KSO_Shape"/>
            <p:cNvSpPr>
              <a:spLocks/>
            </p:cNvSpPr>
            <p:nvPr/>
          </p:nvSpPr>
          <p:spPr bwMode="auto">
            <a:xfrm flipH="1">
              <a:off x="4675235" y="3375566"/>
              <a:ext cx="428847" cy="1541624"/>
            </a:xfrm>
            <a:custGeom>
              <a:avLst/>
              <a:gdLst>
                <a:gd name="T0" fmla="*/ 208854 w 906463"/>
                <a:gd name="T1" fmla="*/ 1182969 h 3225800"/>
                <a:gd name="T2" fmla="*/ 204755 w 906463"/>
                <a:gd name="T3" fmla="*/ 1282501 h 3225800"/>
                <a:gd name="T4" fmla="*/ 196872 w 906463"/>
                <a:gd name="T5" fmla="*/ 1320469 h 3225800"/>
                <a:gd name="T6" fmla="*/ 197345 w 906463"/>
                <a:gd name="T7" fmla="*/ 1352188 h 3225800"/>
                <a:gd name="T8" fmla="*/ 222885 w 906463"/>
                <a:gd name="T9" fmla="*/ 1477344 h 3225800"/>
                <a:gd name="T10" fmla="*/ 243537 w 906463"/>
                <a:gd name="T11" fmla="*/ 1244532 h 3225800"/>
                <a:gd name="T12" fmla="*/ 236758 w 906463"/>
                <a:gd name="T13" fmla="*/ 1142188 h 3225800"/>
                <a:gd name="T14" fmla="*/ 2819 w 906463"/>
                <a:gd name="T15" fmla="*/ 967500 h 3225800"/>
                <a:gd name="T16" fmla="*/ 404079 w 906463"/>
                <a:gd name="T17" fmla="*/ 664509 h 3225800"/>
                <a:gd name="T18" fmla="*/ 392014 w 906463"/>
                <a:gd name="T19" fmla="*/ 692771 h 3225800"/>
                <a:gd name="T20" fmla="*/ 423569 w 906463"/>
                <a:gd name="T21" fmla="*/ 844544 h 3225800"/>
                <a:gd name="T22" fmla="*/ 424807 w 906463"/>
                <a:gd name="T23" fmla="*/ 741801 h 3225800"/>
                <a:gd name="T24" fmla="*/ 349527 w 906463"/>
                <a:gd name="T25" fmla="*/ 276472 h 3225800"/>
                <a:gd name="T26" fmla="*/ 299380 w 906463"/>
                <a:gd name="T27" fmla="*/ 301090 h 3225800"/>
                <a:gd name="T28" fmla="*/ 258166 w 906463"/>
                <a:gd name="T29" fmla="*/ 292623 h 3225800"/>
                <a:gd name="T30" fmla="*/ 346393 w 906463"/>
                <a:gd name="T31" fmla="*/ 331823 h 3225800"/>
                <a:gd name="T32" fmla="*/ 378675 w 906463"/>
                <a:gd name="T33" fmla="*/ 261733 h 3225800"/>
                <a:gd name="T34" fmla="*/ 381836 w 906463"/>
                <a:gd name="T35" fmla="*/ 11871 h 3225800"/>
                <a:gd name="T36" fmla="*/ 419895 w 906463"/>
                <a:gd name="T37" fmla="*/ 64198 h 3225800"/>
                <a:gd name="T38" fmla="*/ 426315 w 906463"/>
                <a:gd name="T39" fmla="*/ 141829 h 3225800"/>
                <a:gd name="T40" fmla="*/ 404859 w 906463"/>
                <a:gd name="T41" fmla="*/ 179316 h 3225800"/>
                <a:gd name="T42" fmla="*/ 393739 w 906463"/>
                <a:gd name="T43" fmla="*/ 225083 h 3225800"/>
                <a:gd name="T44" fmla="*/ 372126 w 906463"/>
                <a:gd name="T45" fmla="*/ 231487 h 3225800"/>
                <a:gd name="T46" fmla="*/ 380113 w 906463"/>
                <a:gd name="T47" fmla="*/ 247731 h 3225800"/>
                <a:gd name="T48" fmla="*/ 408774 w 906463"/>
                <a:gd name="T49" fmla="*/ 271005 h 3225800"/>
                <a:gd name="T50" fmla="*/ 444640 w 906463"/>
                <a:gd name="T51" fmla="*/ 318645 h 3225800"/>
                <a:gd name="T52" fmla="*/ 527022 w 906463"/>
                <a:gd name="T53" fmla="*/ 379094 h 3225800"/>
                <a:gd name="T54" fmla="*/ 535792 w 906463"/>
                <a:gd name="T55" fmla="*/ 430484 h 3225800"/>
                <a:gd name="T56" fmla="*/ 524359 w 906463"/>
                <a:gd name="T57" fmla="*/ 857375 h 3225800"/>
                <a:gd name="T58" fmla="*/ 511516 w 906463"/>
                <a:gd name="T59" fmla="*/ 1053405 h 3225800"/>
                <a:gd name="T60" fmla="*/ 503372 w 906463"/>
                <a:gd name="T61" fmla="*/ 1057934 h 3225800"/>
                <a:gd name="T62" fmla="*/ 498047 w 906463"/>
                <a:gd name="T63" fmla="*/ 1111042 h 3225800"/>
                <a:gd name="T64" fmla="*/ 460928 w 906463"/>
                <a:gd name="T65" fmla="*/ 1142906 h 3225800"/>
                <a:gd name="T66" fmla="*/ 427099 w 906463"/>
                <a:gd name="T67" fmla="*/ 1146967 h 3225800"/>
                <a:gd name="T68" fmla="*/ 393426 w 906463"/>
                <a:gd name="T69" fmla="*/ 1302385 h 3225800"/>
                <a:gd name="T70" fmla="*/ 387631 w 906463"/>
                <a:gd name="T71" fmla="*/ 1542463 h 3225800"/>
                <a:gd name="T72" fmla="*/ 362572 w 906463"/>
                <a:gd name="T73" fmla="*/ 1728183 h 3225800"/>
                <a:gd name="T74" fmla="*/ 299142 w 906463"/>
                <a:gd name="T75" fmla="*/ 1831274 h 3225800"/>
                <a:gd name="T76" fmla="*/ 274239 w 906463"/>
                <a:gd name="T77" fmla="*/ 1889692 h 3225800"/>
                <a:gd name="T78" fmla="*/ 208146 w 906463"/>
                <a:gd name="T79" fmla="*/ 1902813 h 3225800"/>
                <a:gd name="T80" fmla="*/ 188882 w 906463"/>
                <a:gd name="T81" fmla="*/ 1869074 h 3225800"/>
                <a:gd name="T82" fmla="*/ 131716 w 906463"/>
                <a:gd name="T83" fmla="*/ 1841271 h 3225800"/>
                <a:gd name="T84" fmla="*/ 143463 w 906463"/>
                <a:gd name="T85" fmla="*/ 1782071 h 3225800"/>
                <a:gd name="T86" fmla="*/ 156619 w 906463"/>
                <a:gd name="T87" fmla="*/ 1744896 h 3225800"/>
                <a:gd name="T88" fmla="*/ 127174 w 906463"/>
                <a:gd name="T89" fmla="*/ 1734431 h 3225800"/>
                <a:gd name="T90" fmla="*/ 107597 w 906463"/>
                <a:gd name="T91" fmla="*/ 1654145 h 3225800"/>
                <a:gd name="T92" fmla="*/ 87707 w 906463"/>
                <a:gd name="T93" fmla="*/ 1434373 h 3225800"/>
                <a:gd name="T94" fmla="*/ 75647 w 906463"/>
                <a:gd name="T95" fmla="*/ 1347683 h 3225800"/>
                <a:gd name="T96" fmla="*/ 65310 w 906463"/>
                <a:gd name="T97" fmla="*/ 1311601 h 3225800"/>
                <a:gd name="T98" fmla="*/ 44793 w 906463"/>
                <a:gd name="T99" fmla="*/ 1079802 h 3225800"/>
                <a:gd name="T100" fmla="*/ 8771 w 906463"/>
                <a:gd name="T101" fmla="*/ 1043095 h 3225800"/>
                <a:gd name="T102" fmla="*/ 2349 w 906463"/>
                <a:gd name="T103" fmla="*/ 919074 h 3225800"/>
                <a:gd name="T104" fmla="*/ 28661 w 906463"/>
                <a:gd name="T105" fmla="*/ 659940 h 3225800"/>
                <a:gd name="T106" fmla="*/ 89116 w 906463"/>
                <a:gd name="T107" fmla="*/ 387998 h 3225800"/>
                <a:gd name="T108" fmla="*/ 112452 w 906463"/>
                <a:gd name="T109" fmla="*/ 314897 h 3225800"/>
                <a:gd name="T110" fmla="*/ 233048 w 906463"/>
                <a:gd name="T111" fmla="*/ 258353 h 3225800"/>
                <a:gd name="T112" fmla="*/ 214098 w 906463"/>
                <a:gd name="T113" fmla="*/ 240702 h 3225800"/>
                <a:gd name="T114" fmla="*/ 207989 w 906463"/>
                <a:gd name="T115" fmla="*/ 174787 h 3225800"/>
                <a:gd name="T116" fmla="*/ 198592 w 906463"/>
                <a:gd name="T117" fmla="*/ 149951 h 3225800"/>
                <a:gd name="T118" fmla="*/ 211122 w 906463"/>
                <a:gd name="T119" fmla="*/ 76069 h 3225800"/>
                <a:gd name="T120" fmla="*/ 217700 w 906463"/>
                <a:gd name="T121" fmla="*/ 33583 h 3225800"/>
                <a:gd name="T122" fmla="*/ 253879 w 906463"/>
                <a:gd name="T123" fmla="*/ 10465 h 32258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6463" h="3225800">
                  <a:moveTo>
                    <a:pt x="366942" y="1690688"/>
                  </a:moveTo>
                  <a:lnTo>
                    <a:pt x="368274" y="1717676"/>
                  </a:lnTo>
                  <a:lnTo>
                    <a:pt x="372002" y="1778001"/>
                  </a:lnTo>
                  <a:lnTo>
                    <a:pt x="373867" y="1811074"/>
                  </a:lnTo>
                  <a:lnTo>
                    <a:pt x="374932" y="1840972"/>
                  </a:lnTo>
                  <a:lnTo>
                    <a:pt x="375997" y="1863726"/>
                  </a:lnTo>
                  <a:lnTo>
                    <a:pt x="376264" y="1871399"/>
                  </a:lnTo>
                  <a:lnTo>
                    <a:pt x="375997" y="1875897"/>
                  </a:lnTo>
                  <a:lnTo>
                    <a:pt x="374666" y="1884628"/>
                  </a:lnTo>
                  <a:lnTo>
                    <a:pt x="372535" y="1898651"/>
                  </a:lnTo>
                  <a:lnTo>
                    <a:pt x="365611" y="1936486"/>
                  </a:lnTo>
                  <a:lnTo>
                    <a:pt x="358420" y="1974322"/>
                  </a:lnTo>
                  <a:lnTo>
                    <a:pt x="353626" y="1998928"/>
                  </a:lnTo>
                  <a:lnTo>
                    <a:pt x="352827" y="2003161"/>
                  </a:lnTo>
                  <a:lnTo>
                    <a:pt x="352028" y="2008453"/>
                  </a:lnTo>
                  <a:lnTo>
                    <a:pt x="350696" y="2022740"/>
                  </a:lnTo>
                  <a:lnTo>
                    <a:pt x="349897" y="2040203"/>
                  </a:lnTo>
                  <a:lnTo>
                    <a:pt x="349365" y="2058724"/>
                  </a:lnTo>
                  <a:lnTo>
                    <a:pt x="348566" y="2076980"/>
                  </a:lnTo>
                  <a:lnTo>
                    <a:pt x="348299" y="2092590"/>
                  </a:lnTo>
                  <a:lnTo>
                    <a:pt x="348299" y="2104497"/>
                  </a:lnTo>
                  <a:lnTo>
                    <a:pt x="348566" y="2110317"/>
                  </a:lnTo>
                  <a:lnTo>
                    <a:pt x="349365" y="2114022"/>
                  </a:lnTo>
                  <a:lnTo>
                    <a:pt x="349365" y="2118784"/>
                  </a:lnTo>
                  <a:lnTo>
                    <a:pt x="348566" y="2131749"/>
                  </a:lnTo>
                  <a:lnTo>
                    <a:pt x="347767" y="2147359"/>
                  </a:lnTo>
                  <a:lnTo>
                    <a:pt x="346968" y="2163499"/>
                  </a:lnTo>
                  <a:lnTo>
                    <a:pt x="345903" y="2171701"/>
                  </a:lnTo>
                  <a:lnTo>
                    <a:pt x="344038" y="2182549"/>
                  </a:lnTo>
                  <a:lnTo>
                    <a:pt x="342973" y="2187840"/>
                  </a:lnTo>
                  <a:lnTo>
                    <a:pt x="341641" y="2192338"/>
                  </a:lnTo>
                  <a:lnTo>
                    <a:pt x="340043" y="2196307"/>
                  </a:lnTo>
                  <a:lnTo>
                    <a:pt x="339511" y="2197365"/>
                  </a:lnTo>
                  <a:lnTo>
                    <a:pt x="338978" y="2198424"/>
                  </a:lnTo>
                  <a:lnTo>
                    <a:pt x="337380" y="2200276"/>
                  </a:lnTo>
                  <a:lnTo>
                    <a:pt x="336315" y="2202657"/>
                  </a:lnTo>
                  <a:lnTo>
                    <a:pt x="335249" y="2205303"/>
                  </a:lnTo>
                  <a:lnTo>
                    <a:pt x="334717" y="2209007"/>
                  </a:lnTo>
                  <a:lnTo>
                    <a:pt x="334184" y="2212711"/>
                  </a:lnTo>
                  <a:lnTo>
                    <a:pt x="333385" y="2217209"/>
                  </a:lnTo>
                  <a:lnTo>
                    <a:pt x="332853" y="2228057"/>
                  </a:lnTo>
                  <a:lnTo>
                    <a:pt x="332586" y="2235994"/>
                  </a:lnTo>
                  <a:lnTo>
                    <a:pt x="332853" y="2242344"/>
                  </a:lnTo>
                  <a:lnTo>
                    <a:pt x="332853" y="2247107"/>
                  </a:lnTo>
                  <a:lnTo>
                    <a:pt x="332586" y="2248959"/>
                  </a:lnTo>
                  <a:lnTo>
                    <a:pt x="332320" y="2250547"/>
                  </a:lnTo>
                  <a:lnTo>
                    <a:pt x="331787" y="2251869"/>
                  </a:lnTo>
                  <a:lnTo>
                    <a:pt x="331787" y="2252928"/>
                  </a:lnTo>
                  <a:lnTo>
                    <a:pt x="332054" y="2255044"/>
                  </a:lnTo>
                  <a:lnTo>
                    <a:pt x="332320" y="2257690"/>
                  </a:lnTo>
                  <a:lnTo>
                    <a:pt x="332320" y="2259807"/>
                  </a:lnTo>
                  <a:lnTo>
                    <a:pt x="332320" y="2262453"/>
                  </a:lnTo>
                  <a:lnTo>
                    <a:pt x="332054" y="2268803"/>
                  </a:lnTo>
                  <a:lnTo>
                    <a:pt x="332054" y="2275153"/>
                  </a:lnTo>
                  <a:lnTo>
                    <a:pt x="332586" y="2282032"/>
                  </a:lnTo>
                  <a:lnTo>
                    <a:pt x="333385" y="2289705"/>
                  </a:lnTo>
                  <a:lnTo>
                    <a:pt x="334983" y="2298965"/>
                  </a:lnTo>
                  <a:lnTo>
                    <a:pt x="336847" y="2310078"/>
                  </a:lnTo>
                  <a:lnTo>
                    <a:pt x="339244" y="2321190"/>
                  </a:lnTo>
                  <a:lnTo>
                    <a:pt x="341375" y="2330715"/>
                  </a:lnTo>
                  <a:lnTo>
                    <a:pt x="345370" y="2347649"/>
                  </a:lnTo>
                  <a:lnTo>
                    <a:pt x="351495" y="2376224"/>
                  </a:lnTo>
                  <a:lnTo>
                    <a:pt x="357088" y="2405592"/>
                  </a:lnTo>
                  <a:lnTo>
                    <a:pt x="358952" y="2417499"/>
                  </a:lnTo>
                  <a:lnTo>
                    <a:pt x="360284" y="2425701"/>
                  </a:lnTo>
                  <a:lnTo>
                    <a:pt x="360550" y="2429140"/>
                  </a:lnTo>
                  <a:lnTo>
                    <a:pt x="361349" y="2433638"/>
                  </a:lnTo>
                  <a:lnTo>
                    <a:pt x="363480" y="2445544"/>
                  </a:lnTo>
                  <a:lnTo>
                    <a:pt x="370138" y="2473855"/>
                  </a:lnTo>
                  <a:lnTo>
                    <a:pt x="376530" y="2501636"/>
                  </a:lnTo>
                  <a:lnTo>
                    <a:pt x="378927" y="2511690"/>
                  </a:lnTo>
                  <a:lnTo>
                    <a:pt x="379992" y="2518040"/>
                  </a:lnTo>
                  <a:lnTo>
                    <a:pt x="381856" y="2525978"/>
                  </a:lnTo>
                  <a:lnTo>
                    <a:pt x="385319" y="2540001"/>
                  </a:lnTo>
                  <a:lnTo>
                    <a:pt x="395972" y="2578365"/>
                  </a:lnTo>
                  <a:lnTo>
                    <a:pt x="410620" y="2630488"/>
                  </a:lnTo>
                  <a:lnTo>
                    <a:pt x="409288" y="2489465"/>
                  </a:lnTo>
                  <a:lnTo>
                    <a:pt x="408223" y="2334684"/>
                  </a:lnTo>
                  <a:lnTo>
                    <a:pt x="408223" y="2292086"/>
                  </a:lnTo>
                  <a:lnTo>
                    <a:pt x="409022" y="2215886"/>
                  </a:lnTo>
                  <a:lnTo>
                    <a:pt x="409554" y="2176463"/>
                  </a:lnTo>
                  <a:lnTo>
                    <a:pt x="410353" y="2141274"/>
                  </a:lnTo>
                  <a:lnTo>
                    <a:pt x="411152" y="2115344"/>
                  </a:lnTo>
                  <a:lnTo>
                    <a:pt x="411419" y="2107407"/>
                  </a:lnTo>
                  <a:lnTo>
                    <a:pt x="411951" y="2103438"/>
                  </a:lnTo>
                  <a:lnTo>
                    <a:pt x="412484" y="2099734"/>
                  </a:lnTo>
                  <a:lnTo>
                    <a:pt x="412750" y="2093649"/>
                  </a:lnTo>
                  <a:lnTo>
                    <a:pt x="412484" y="2075128"/>
                  </a:lnTo>
                  <a:lnTo>
                    <a:pt x="411419" y="2049992"/>
                  </a:lnTo>
                  <a:lnTo>
                    <a:pt x="409821" y="2021682"/>
                  </a:lnTo>
                  <a:lnTo>
                    <a:pt x="408223" y="1993107"/>
                  </a:lnTo>
                  <a:lnTo>
                    <a:pt x="406891" y="1979613"/>
                  </a:lnTo>
                  <a:lnTo>
                    <a:pt x="405826" y="1966913"/>
                  </a:lnTo>
                  <a:lnTo>
                    <a:pt x="404494" y="1955801"/>
                  </a:lnTo>
                  <a:lnTo>
                    <a:pt x="402896" y="1946276"/>
                  </a:lnTo>
                  <a:lnTo>
                    <a:pt x="401565" y="1938867"/>
                  </a:lnTo>
                  <a:lnTo>
                    <a:pt x="400766" y="1936222"/>
                  </a:lnTo>
                  <a:lnTo>
                    <a:pt x="399967" y="1934105"/>
                  </a:lnTo>
                  <a:lnTo>
                    <a:pt x="398635" y="1930136"/>
                  </a:lnTo>
                  <a:lnTo>
                    <a:pt x="397303" y="1925374"/>
                  </a:lnTo>
                  <a:lnTo>
                    <a:pt x="395972" y="1919553"/>
                  </a:lnTo>
                  <a:lnTo>
                    <a:pt x="394906" y="1913203"/>
                  </a:lnTo>
                  <a:lnTo>
                    <a:pt x="392776" y="1899444"/>
                  </a:lnTo>
                  <a:lnTo>
                    <a:pt x="390912" y="1884363"/>
                  </a:lnTo>
                  <a:lnTo>
                    <a:pt x="387716" y="1854465"/>
                  </a:lnTo>
                  <a:lnTo>
                    <a:pt x="385319" y="1832505"/>
                  </a:lnTo>
                  <a:lnTo>
                    <a:pt x="366942" y="1690688"/>
                  </a:lnTo>
                  <a:close/>
                  <a:moveTo>
                    <a:pt x="4762" y="1638300"/>
                  </a:moveTo>
                  <a:lnTo>
                    <a:pt x="8693" y="1681957"/>
                  </a:lnTo>
                  <a:lnTo>
                    <a:pt x="87312" y="1709738"/>
                  </a:lnTo>
                  <a:lnTo>
                    <a:pt x="87312" y="1670050"/>
                  </a:lnTo>
                  <a:lnTo>
                    <a:pt x="4762" y="1638300"/>
                  </a:lnTo>
                  <a:close/>
                  <a:moveTo>
                    <a:pt x="704059" y="1069975"/>
                  </a:moveTo>
                  <a:lnTo>
                    <a:pt x="703014" y="1071562"/>
                  </a:lnTo>
                  <a:lnTo>
                    <a:pt x="701446" y="1076850"/>
                  </a:lnTo>
                  <a:lnTo>
                    <a:pt x="698049" y="1083196"/>
                  </a:lnTo>
                  <a:lnTo>
                    <a:pt x="696220" y="1086368"/>
                  </a:lnTo>
                  <a:lnTo>
                    <a:pt x="694129" y="1089541"/>
                  </a:lnTo>
                  <a:lnTo>
                    <a:pt x="693084" y="1091392"/>
                  </a:lnTo>
                  <a:lnTo>
                    <a:pt x="692039" y="1092979"/>
                  </a:lnTo>
                  <a:lnTo>
                    <a:pt x="690993" y="1098002"/>
                  </a:lnTo>
                  <a:lnTo>
                    <a:pt x="688119" y="1109900"/>
                  </a:lnTo>
                  <a:lnTo>
                    <a:pt x="686551" y="1116246"/>
                  </a:lnTo>
                  <a:lnTo>
                    <a:pt x="685506" y="1119155"/>
                  </a:lnTo>
                  <a:lnTo>
                    <a:pt x="683938" y="1122327"/>
                  </a:lnTo>
                  <a:lnTo>
                    <a:pt x="682631" y="1125236"/>
                  </a:lnTo>
                  <a:lnTo>
                    <a:pt x="681063" y="1127880"/>
                  </a:lnTo>
                  <a:lnTo>
                    <a:pt x="678973" y="1130788"/>
                  </a:lnTo>
                  <a:lnTo>
                    <a:pt x="676621" y="1133168"/>
                  </a:lnTo>
                  <a:lnTo>
                    <a:pt x="674008" y="1135548"/>
                  </a:lnTo>
                  <a:lnTo>
                    <a:pt x="671917" y="1137927"/>
                  </a:lnTo>
                  <a:lnTo>
                    <a:pt x="670088" y="1140571"/>
                  </a:lnTo>
                  <a:lnTo>
                    <a:pt x="668259" y="1143480"/>
                  </a:lnTo>
                  <a:lnTo>
                    <a:pt x="666691" y="1146124"/>
                  </a:lnTo>
                  <a:lnTo>
                    <a:pt x="665646" y="1149032"/>
                  </a:lnTo>
                  <a:lnTo>
                    <a:pt x="664600" y="1152205"/>
                  </a:lnTo>
                  <a:lnTo>
                    <a:pt x="663816" y="1155114"/>
                  </a:lnTo>
                  <a:lnTo>
                    <a:pt x="662510" y="1161459"/>
                  </a:lnTo>
                  <a:lnTo>
                    <a:pt x="661987" y="1167541"/>
                  </a:lnTo>
                  <a:lnTo>
                    <a:pt x="662249" y="1173093"/>
                  </a:lnTo>
                  <a:lnTo>
                    <a:pt x="662510" y="1178646"/>
                  </a:lnTo>
                  <a:lnTo>
                    <a:pt x="663555" y="1182347"/>
                  </a:lnTo>
                  <a:lnTo>
                    <a:pt x="664339" y="1187107"/>
                  </a:lnTo>
                  <a:lnTo>
                    <a:pt x="667998" y="1200327"/>
                  </a:lnTo>
                  <a:lnTo>
                    <a:pt x="677928" y="1236815"/>
                  </a:lnTo>
                  <a:lnTo>
                    <a:pt x="683415" y="1257174"/>
                  </a:lnTo>
                  <a:lnTo>
                    <a:pt x="688642" y="1277269"/>
                  </a:lnTo>
                  <a:lnTo>
                    <a:pt x="693084" y="1296042"/>
                  </a:lnTo>
                  <a:lnTo>
                    <a:pt x="694652" y="1304238"/>
                  </a:lnTo>
                  <a:lnTo>
                    <a:pt x="695958" y="1311377"/>
                  </a:lnTo>
                  <a:lnTo>
                    <a:pt x="707195" y="1381973"/>
                  </a:lnTo>
                  <a:lnTo>
                    <a:pt x="712683" y="1414231"/>
                  </a:lnTo>
                  <a:lnTo>
                    <a:pt x="714512" y="1425071"/>
                  </a:lnTo>
                  <a:lnTo>
                    <a:pt x="715557" y="1430095"/>
                  </a:lnTo>
                  <a:lnTo>
                    <a:pt x="717648" y="1437499"/>
                  </a:lnTo>
                  <a:lnTo>
                    <a:pt x="720261" y="1448075"/>
                  </a:lnTo>
                  <a:lnTo>
                    <a:pt x="723397" y="1462088"/>
                  </a:lnTo>
                  <a:lnTo>
                    <a:pt x="724442" y="1385411"/>
                  </a:lnTo>
                  <a:lnTo>
                    <a:pt x="725487" y="1297628"/>
                  </a:lnTo>
                  <a:lnTo>
                    <a:pt x="725487" y="1294455"/>
                  </a:lnTo>
                  <a:lnTo>
                    <a:pt x="725226" y="1291811"/>
                  </a:lnTo>
                  <a:lnTo>
                    <a:pt x="724181" y="1286788"/>
                  </a:lnTo>
                  <a:lnTo>
                    <a:pt x="723135" y="1282028"/>
                  </a:lnTo>
                  <a:lnTo>
                    <a:pt x="721567" y="1277005"/>
                  </a:lnTo>
                  <a:lnTo>
                    <a:pt x="720000" y="1271716"/>
                  </a:lnTo>
                  <a:lnTo>
                    <a:pt x="718954" y="1265900"/>
                  </a:lnTo>
                  <a:lnTo>
                    <a:pt x="717909" y="1259554"/>
                  </a:lnTo>
                  <a:lnTo>
                    <a:pt x="717648" y="1256117"/>
                  </a:lnTo>
                  <a:lnTo>
                    <a:pt x="717648" y="1252150"/>
                  </a:lnTo>
                  <a:lnTo>
                    <a:pt x="717648" y="1228618"/>
                  </a:lnTo>
                  <a:lnTo>
                    <a:pt x="717648" y="1197683"/>
                  </a:lnTo>
                  <a:lnTo>
                    <a:pt x="718170" y="1167805"/>
                  </a:lnTo>
                  <a:lnTo>
                    <a:pt x="718954" y="1156700"/>
                  </a:lnTo>
                  <a:lnTo>
                    <a:pt x="719477" y="1149032"/>
                  </a:lnTo>
                  <a:lnTo>
                    <a:pt x="715557" y="1077643"/>
                  </a:lnTo>
                  <a:lnTo>
                    <a:pt x="704059" y="1069975"/>
                  </a:lnTo>
                  <a:close/>
                  <a:moveTo>
                    <a:pt x="628860" y="436563"/>
                  </a:moveTo>
                  <a:lnTo>
                    <a:pt x="620653" y="443732"/>
                  </a:lnTo>
                  <a:lnTo>
                    <a:pt x="612976" y="450370"/>
                  </a:lnTo>
                  <a:lnTo>
                    <a:pt x="605299" y="456742"/>
                  </a:lnTo>
                  <a:lnTo>
                    <a:pt x="597886" y="462849"/>
                  </a:lnTo>
                  <a:lnTo>
                    <a:pt x="590474" y="468160"/>
                  </a:lnTo>
                  <a:lnTo>
                    <a:pt x="583326" y="473470"/>
                  </a:lnTo>
                  <a:lnTo>
                    <a:pt x="576443" y="478249"/>
                  </a:lnTo>
                  <a:lnTo>
                    <a:pt x="569824" y="482498"/>
                  </a:lnTo>
                  <a:lnTo>
                    <a:pt x="563206" y="486746"/>
                  </a:lnTo>
                  <a:lnTo>
                    <a:pt x="556588" y="490198"/>
                  </a:lnTo>
                  <a:lnTo>
                    <a:pt x="550499" y="493649"/>
                  </a:lnTo>
                  <a:lnTo>
                    <a:pt x="544145" y="496570"/>
                  </a:lnTo>
                  <a:lnTo>
                    <a:pt x="538321" y="499491"/>
                  </a:lnTo>
                  <a:lnTo>
                    <a:pt x="532497" y="501880"/>
                  </a:lnTo>
                  <a:lnTo>
                    <a:pt x="526937" y="504270"/>
                  </a:lnTo>
                  <a:lnTo>
                    <a:pt x="521113" y="506129"/>
                  </a:lnTo>
                  <a:lnTo>
                    <a:pt x="516083" y="507456"/>
                  </a:lnTo>
                  <a:lnTo>
                    <a:pt x="510788" y="508784"/>
                  </a:lnTo>
                  <a:lnTo>
                    <a:pt x="505758" y="509846"/>
                  </a:lnTo>
                  <a:lnTo>
                    <a:pt x="500728" y="510908"/>
                  </a:lnTo>
                  <a:lnTo>
                    <a:pt x="496228" y="511439"/>
                  </a:lnTo>
                  <a:lnTo>
                    <a:pt x="491463" y="511705"/>
                  </a:lnTo>
                  <a:lnTo>
                    <a:pt x="487227" y="511970"/>
                  </a:lnTo>
                  <a:lnTo>
                    <a:pt x="482726" y="511705"/>
                  </a:lnTo>
                  <a:lnTo>
                    <a:pt x="478491" y="511705"/>
                  </a:lnTo>
                  <a:lnTo>
                    <a:pt x="474520" y="511173"/>
                  </a:lnTo>
                  <a:lnTo>
                    <a:pt x="470549" y="510642"/>
                  </a:lnTo>
                  <a:lnTo>
                    <a:pt x="466578" y="509846"/>
                  </a:lnTo>
                  <a:lnTo>
                    <a:pt x="459694" y="507987"/>
                  </a:lnTo>
                  <a:lnTo>
                    <a:pt x="453076" y="505332"/>
                  </a:lnTo>
                  <a:lnTo>
                    <a:pt x="446987" y="502411"/>
                  </a:lnTo>
                  <a:lnTo>
                    <a:pt x="441428" y="498960"/>
                  </a:lnTo>
                  <a:lnTo>
                    <a:pt x="436133" y="495508"/>
                  </a:lnTo>
                  <a:lnTo>
                    <a:pt x="431368" y="491525"/>
                  </a:lnTo>
                  <a:lnTo>
                    <a:pt x="427132" y="487542"/>
                  </a:lnTo>
                  <a:lnTo>
                    <a:pt x="423426" y="483294"/>
                  </a:lnTo>
                  <a:lnTo>
                    <a:pt x="419984" y="479311"/>
                  </a:lnTo>
                  <a:lnTo>
                    <a:pt x="417337" y="475594"/>
                  </a:lnTo>
                  <a:lnTo>
                    <a:pt x="414425" y="471611"/>
                  </a:lnTo>
                  <a:lnTo>
                    <a:pt x="412307" y="467894"/>
                  </a:lnTo>
                  <a:lnTo>
                    <a:pt x="409130" y="462318"/>
                  </a:lnTo>
                  <a:lnTo>
                    <a:pt x="407277" y="458070"/>
                  </a:lnTo>
                  <a:lnTo>
                    <a:pt x="406747" y="456477"/>
                  </a:lnTo>
                  <a:lnTo>
                    <a:pt x="261937" y="601715"/>
                  </a:lnTo>
                  <a:lnTo>
                    <a:pt x="396687" y="557639"/>
                  </a:lnTo>
                  <a:lnTo>
                    <a:pt x="390599" y="812801"/>
                  </a:lnTo>
                  <a:lnTo>
                    <a:pt x="585179" y="561887"/>
                  </a:lnTo>
                  <a:lnTo>
                    <a:pt x="723900" y="585784"/>
                  </a:lnTo>
                  <a:lnTo>
                    <a:pt x="720723" y="579146"/>
                  </a:lnTo>
                  <a:lnTo>
                    <a:pt x="712517" y="562684"/>
                  </a:lnTo>
                  <a:lnTo>
                    <a:pt x="700074" y="538787"/>
                  </a:lnTo>
                  <a:lnTo>
                    <a:pt x="692926" y="524980"/>
                  </a:lnTo>
                  <a:lnTo>
                    <a:pt x="685249" y="511173"/>
                  </a:lnTo>
                  <a:lnTo>
                    <a:pt x="677307" y="497367"/>
                  </a:lnTo>
                  <a:lnTo>
                    <a:pt x="669365" y="483560"/>
                  </a:lnTo>
                  <a:lnTo>
                    <a:pt x="661423" y="471346"/>
                  </a:lnTo>
                  <a:lnTo>
                    <a:pt x="653481" y="459663"/>
                  </a:lnTo>
                  <a:lnTo>
                    <a:pt x="650039" y="454884"/>
                  </a:lnTo>
                  <a:lnTo>
                    <a:pt x="646333" y="450370"/>
                  </a:lnTo>
                  <a:lnTo>
                    <a:pt x="643156" y="446387"/>
                  </a:lnTo>
                  <a:lnTo>
                    <a:pt x="639714" y="443201"/>
                  </a:lnTo>
                  <a:lnTo>
                    <a:pt x="636802" y="440546"/>
                  </a:lnTo>
                  <a:lnTo>
                    <a:pt x="633626" y="438422"/>
                  </a:lnTo>
                  <a:lnTo>
                    <a:pt x="631243" y="437094"/>
                  </a:lnTo>
                  <a:lnTo>
                    <a:pt x="630184" y="436829"/>
                  </a:lnTo>
                  <a:lnTo>
                    <a:pt x="628860" y="436563"/>
                  </a:lnTo>
                  <a:close/>
                  <a:moveTo>
                    <a:pt x="558536" y="0"/>
                  </a:moveTo>
                  <a:lnTo>
                    <a:pt x="581290" y="529"/>
                  </a:lnTo>
                  <a:lnTo>
                    <a:pt x="606426" y="1323"/>
                  </a:lnTo>
                  <a:lnTo>
                    <a:pt x="613040" y="3968"/>
                  </a:lnTo>
                  <a:lnTo>
                    <a:pt x="619655" y="6613"/>
                  </a:lnTo>
                  <a:lnTo>
                    <a:pt x="626534" y="9786"/>
                  </a:lnTo>
                  <a:lnTo>
                    <a:pt x="632884" y="13225"/>
                  </a:lnTo>
                  <a:lnTo>
                    <a:pt x="639234" y="16399"/>
                  </a:lnTo>
                  <a:lnTo>
                    <a:pt x="645055" y="20102"/>
                  </a:lnTo>
                  <a:lnTo>
                    <a:pt x="649817" y="23540"/>
                  </a:lnTo>
                  <a:lnTo>
                    <a:pt x="654051" y="26714"/>
                  </a:lnTo>
                  <a:lnTo>
                    <a:pt x="658813" y="30946"/>
                  </a:lnTo>
                  <a:lnTo>
                    <a:pt x="665692" y="38088"/>
                  </a:lnTo>
                  <a:lnTo>
                    <a:pt x="673894" y="47610"/>
                  </a:lnTo>
                  <a:lnTo>
                    <a:pt x="678392" y="52899"/>
                  </a:lnTo>
                  <a:lnTo>
                    <a:pt x="682626" y="58718"/>
                  </a:lnTo>
                  <a:lnTo>
                    <a:pt x="687124" y="65066"/>
                  </a:lnTo>
                  <a:lnTo>
                    <a:pt x="691621" y="71679"/>
                  </a:lnTo>
                  <a:lnTo>
                    <a:pt x="695855" y="78556"/>
                  </a:lnTo>
                  <a:lnTo>
                    <a:pt x="699824" y="85697"/>
                  </a:lnTo>
                  <a:lnTo>
                    <a:pt x="703528" y="93103"/>
                  </a:lnTo>
                  <a:lnTo>
                    <a:pt x="706703" y="100773"/>
                  </a:lnTo>
                  <a:lnTo>
                    <a:pt x="709349" y="108708"/>
                  </a:lnTo>
                  <a:lnTo>
                    <a:pt x="711465" y="116643"/>
                  </a:lnTo>
                  <a:lnTo>
                    <a:pt x="717021" y="139390"/>
                  </a:lnTo>
                  <a:lnTo>
                    <a:pt x="719932" y="153673"/>
                  </a:lnTo>
                  <a:lnTo>
                    <a:pt x="723107" y="168220"/>
                  </a:lnTo>
                  <a:lnTo>
                    <a:pt x="725488" y="183032"/>
                  </a:lnTo>
                  <a:lnTo>
                    <a:pt x="726546" y="190173"/>
                  </a:lnTo>
                  <a:lnTo>
                    <a:pt x="727340" y="196786"/>
                  </a:lnTo>
                  <a:lnTo>
                    <a:pt x="727869" y="202869"/>
                  </a:lnTo>
                  <a:lnTo>
                    <a:pt x="728134" y="208423"/>
                  </a:lnTo>
                  <a:lnTo>
                    <a:pt x="727869" y="213449"/>
                  </a:lnTo>
                  <a:lnTo>
                    <a:pt x="727340" y="217416"/>
                  </a:lnTo>
                  <a:lnTo>
                    <a:pt x="725488" y="225087"/>
                  </a:lnTo>
                  <a:lnTo>
                    <a:pt x="723107" y="232493"/>
                  </a:lnTo>
                  <a:lnTo>
                    <a:pt x="720196" y="240163"/>
                  </a:lnTo>
                  <a:lnTo>
                    <a:pt x="717021" y="247040"/>
                  </a:lnTo>
                  <a:lnTo>
                    <a:pt x="713582" y="253652"/>
                  </a:lnTo>
                  <a:lnTo>
                    <a:pt x="710142" y="259736"/>
                  </a:lnTo>
                  <a:lnTo>
                    <a:pt x="706703" y="264761"/>
                  </a:lnTo>
                  <a:lnTo>
                    <a:pt x="703792" y="268993"/>
                  </a:lnTo>
                  <a:lnTo>
                    <a:pt x="697178" y="276928"/>
                  </a:lnTo>
                  <a:lnTo>
                    <a:pt x="693738" y="281160"/>
                  </a:lnTo>
                  <a:lnTo>
                    <a:pt x="690828" y="285656"/>
                  </a:lnTo>
                  <a:lnTo>
                    <a:pt x="688182" y="290417"/>
                  </a:lnTo>
                  <a:lnTo>
                    <a:pt x="686859" y="293062"/>
                  </a:lnTo>
                  <a:lnTo>
                    <a:pt x="685536" y="295443"/>
                  </a:lnTo>
                  <a:lnTo>
                    <a:pt x="685007" y="298088"/>
                  </a:lnTo>
                  <a:lnTo>
                    <a:pt x="684478" y="300997"/>
                  </a:lnTo>
                  <a:lnTo>
                    <a:pt x="683949" y="303642"/>
                  </a:lnTo>
                  <a:lnTo>
                    <a:pt x="683949" y="306552"/>
                  </a:lnTo>
                  <a:lnTo>
                    <a:pt x="683419" y="318189"/>
                  </a:lnTo>
                  <a:lnTo>
                    <a:pt x="682890" y="327976"/>
                  </a:lnTo>
                  <a:lnTo>
                    <a:pt x="682096" y="336969"/>
                  </a:lnTo>
                  <a:lnTo>
                    <a:pt x="681832" y="344904"/>
                  </a:lnTo>
                  <a:lnTo>
                    <a:pt x="681303" y="349136"/>
                  </a:lnTo>
                  <a:lnTo>
                    <a:pt x="680509" y="353897"/>
                  </a:lnTo>
                  <a:lnTo>
                    <a:pt x="678921" y="359451"/>
                  </a:lnTo>
                  <a:lnTo>
                    <a:pt x="676540" y="365005"/>
                  </a:lnTo>
                  <a:lnTo>
                    <a:pt x="673630" y="370824"/>
                  </a:lnTo>
                  <a:lnTo>
                    <a:pt x="671778" y="373469"/>
                  </a:lnTo>
                  <a:lnTo>
                    <a:pt x="669661" y="376114"/>
                  </a:lnTo>
                  <a:lnTo>
                    <a:pt x="667544" y="378759"/>
                  </a:lnTo>
                  <a:lnTo>
                    <a:pt x="665163" y="381140"/>
                  </a:lnTo>
                  <a:lnTo>
                    <a:pt x="662782" y="383520"/>
                  </a:lnTo>
                  <a:lnTo>
                    <a:pt x="660136" y="385372"/>
                  </a:lnTo>
                  <a:lnTo>
                    <a:pt x="658284" y="386165"/>
                  </a:lnTo>
                  <a:lnTo>
                    <a:pt x="656696" y="386694"/>
                  </a:lnTo>
                  <a:lnTo>
                    <a:pt x="654844" y="387488"/>
                  </a:lnTo>
                  <a:lnTo>
                    <a:pt x="652992" y="387488"/>
                  </a:lnTo>
                  <a:lnTo>
                    <a:pt x="649553" y="387488"/>
                  </a:lnTo>
                  <a:lnTo>
                    <a:pt x="645848" y="386694"/>
                  </a:lnTo>
                  <a:lnTo>
                    <a:pt x="642938" y="385901"/>
                  </a:lnTo>
                  <a:lnTo>
                    <a:pt x="640557" y="384843"/>
                  </a:lnTo>
                  <a:lnTo>
                    <a:pt x="638440" y="384049"/>
                  </a:lnTo>
                  <a:lnTo>
                    <a:pt x="635265" y="386165"/>
                  </a:lnTo>
                  <a:lnTo>
                    <a:pt x="632090" y="388546"/>
                  </a:lnTo>
                  <a:lnTo>
                    <a:pt x="628651" y="391984"/>
                  </a:lnTo>
                  <a:lnTo>
                    <a:pt x="625211" y="395422"/>
                  </a:lnTo>
                  <a:lnTo>
                    <a:pt x="622301" y="399125"/>
                  </a:lnTo>
                  <a:lnTo>
                    <a:pt x="621242" y="400977"/>
                  </a:lnTo>
                  <a:lnTo>
                    <a:pt x="620448" y="402564"/>
                  </a:lnTo>
                  <a:lnTo>
                    <a:pt x="620184" y="404151"/>
                  </a:lnTo>
                  <a:lnTo>
                    <a:pt x="620184" y="405738"/>
                  </a:lnTo>
                  <a:lnTo>
                    <a:pt x="621507" y="408383"/>
                  </a:lnTo>
                  <a:lnTo>
                    <a:pt x="623094" y="411292"/>
                  </a:lnTo>
                  <a:lnTo>
                    <a:pt x="625211" y="413408"/>
                  </a:lnTo>
                  <a:lnTo>
                    <a:pt x="627592" y="414995"/>
                  </a:lnTo>
                  <a:lnTo>
                    <a:pt x="630503" y="416582"/>
                  </a:lnTo>
                  <a:lnTo>
                    <a:pt x="634207" y="417905"/>
                  </a:lnTo>
                  <a:lnTo>
                    <a:pt x="637646" y="418698"/>
                  </a:lnTo>
                  <a:lnTo>
                    <a:pt x="642144" y="419492"/>
                  </a:lnTo>
                  <a:lnTo>
                    <a:pt x="647171" y="420814"/>
                  </a:lnTo>
                  <a:lnTo>
                    <a:pt x="652992" y="422666"/>
                  </a:lnTo>
                  <a:lnTo>
                    <a:pt x="659607" y="425311"/>
                  </a:lnTo>
                  <a:lnTo>
                    <a:pt x="663046" y="426898"/>
                  </a:lnTo>
                  <a:lnTo>
                    <a:pt x="666486" y="429014"/>
                  </a:lnTo>
                  <a:lnTo>
                    <a:pt x="669661" y="430865"/>
                  </a:lnTo>
                  <a:lnTo>
                    <a:pt x="673101" y="433245"/>
                  </a:lnTo>
                  <a:lnTo>
                    <a:pt x="676011" y="435626"/>
                  </a:lnTo>
                  <a:lnTo>
                    <a:pt x="678921" y="438271"/>
                  </a:lnTo>
                  <a:lnTo>
                    <a:pt x="681832" y="441445"/>
                  </a:lnTo>
                  <a:lnTo>
                    <a:pt x="684213" y="444354"/>
                  </a:lnTo>
                  <a:lnTo>
                    <a:pt x="686065" y="447528"/>
                  </a:lnTo>
                  <a:lnTo>
                    <a:pt x="687653" y="451231"/>
                  </a:lnTo>
                  <a:lnTo>
                    <a:pt x="690563" y="458902"/>
                  </a:lnTo>
                  <a:lnTo>
                    <a:pt x="693209" y="466572"/>
                  </a:lnTo>
                  <a:lnTo>
                    <a:pt x="697971" y="481913"/>
                  </a:lnTo>
                  <a:lnTo>
                    <a:pt x="700353" y="489319"/>
                  </a:lnTo>
                  <a:lnTo>
                    <a:pt x="703263" y="495931"/>
                  </a:lnTo>
                  <a:lnTo>
                    <a:pt x="704586" y="498841"/>
                  </a:lnTo>
                  <a:lnTo>
                    <a:pt x="706174" y="501750"/>
                  </a:lnTo>
                  <a:lnTo>
                    <a:pt x="707761" y="504660"/>
                  </a:lnTo>
                  <a:lnTo>
                    <a:pt x="709349" y="506776"/>
                  </a:lnTo>
                  <a:lnTo>
                    <a:pt x="711465" y="509421"/>
                  </a:lnTo>
                  <a:lnTo>
                    <a:pt x="714640" y="512065"/>
                  </a:lnTo>
                  <a:lnTo>
                    <a:pt x="721784" y="518149"/>
                  </a:lnTo>
                  <a:lnTo>
                    <a:pt x="730515" y="525026"/>
                  </a:lnTo>
                  <a:lnTo>
                    <a:pt x="740569" y="532432"/>
                  </a:lnTo>
                  <a:lnTo>
                    <a:pt x="751153" y="539573"/>
                  </a:lnTo>
                  <a:lnTo>
                    <a:pt x="761207" y="546186"/>
                  </a:lnTo>
                  <a:lnTo>
                    <a:pt x="770732" y="552004"/>
                  </a:lnTo>
                  <a:lnTo>
                    <a:pt x="779199" y="556501"/>
                  </a:lnTo>
                  <a:lnTo>
                    <a:pt x="783167" y="558881"/>
                  </a:lnTo>
                  <a:lnTo>
                    <a:pt x="788724" y="562055"/>
                  </a:lnTo>
                  <a:lnTo>
                    <a:pt x="801688" y="570784"/>
                  </a:lnTo>
                  <a:lnTo>
                    <a:pt x="817034" y="581628"/>
                  </a:lnTo>
                  <a:lnTo>
                    <a:pt x="832909" y="593530"/>
                  </a:lnTo>
                  <a:lnTo>
                    <a:pt x="862013" y="615484"/>
                  </a:lnTo>
                  <a:lnTo>
                    <a:pt x="878153" y="627915"/>
                  </a:lnTo>
                  <a:lnTo>
                    <a:pt x="881328" y="630295"/>
                  </a:lnTo>
                  <a:lnTo>
                    <a:pt x="884238" y="633734"/>
                  </a:lnTo>
                  <a:lnTo>
                    <a:pt x="887149" y="637701"/>
                  </a:lnTo>
                  <a:lnTo>
                    <a:pt x="890324" y="641933"/>
                  </a:lnTo>
                  <a:lnTo>
                    <a:pt x="892705" y="646165"/>
                  </a:lnTo>
                  <a:lnTo>
                    <a:pt x="895086" y="650397"/>
                  </a:lnTo>
                  <a:lnTo>
                    <a:pt x="896938" y="654100"/>
                  </a:lnTo>
                  <a:lnTo>
                    <a:pt x="897732" y="657274"/>
                  </a:lnTo>
                  <a:lnTo>
                    <a:pt x="900642" y="669441"/>
                  </a:lnTo>
                  <a:lnTo>
                    <a:pt x="902230" y="678698"/>
                  </a:lnTo>
                  <a:lnTo>
                    <a:pt x="904082" y="689014"/>
                  </a:lnTo>
                  <a:lnTo>
                    <a:pt x="905669" y="699594"/>
                  </a:lnTo>
                  <a:lnTo>
                    <a:pt x="906463" y="709380"/>
                  </a:lnTo>
                  <a:lnTo>
                    <a:pt x="906463" y="714405"/>
                  </a:lnTo>
                  <a:lnTo>
                    <a:pt x="906463" y="718108"/>
                  </a:lnTo>
                  <a:lnTo>
                    <a:pt x="906199" y="721811"/>
                  </a:lnTo>
                  <a:lnTo>
                    <a:pt x="905669" y="724721"/>
                  </a:lnTo>
                  <a:lnTo>
                    <a:pt x="905140" y="728953"/>
                  </a:lnTo>
                  <a:lnTo>
                    <a:pt x="903817" y="736094"/>
                  </a:lnTo>
                  <a:lnTo>
                    <a:pt x="901436" y="756989"/>
                  </a:lnTo>
                  <a:lnTo>
                    <a:pt x="898526" y="784761"/>
                  </a:lnTo>
                  <a:lnTo>
                    <a:pt x="895351" y="816237"/>
                  </a:lnTo>
                  <a:lnTo>
                    <a:pt x="892705" y="847976"/>
                  </a:lnTo>
                  <a:lnTo>
                    <a:pt x="890324" y="877335"/>
                  </a:lnTo>
                  <a:lnTo>
                    <a:pt x="888472" y="900346"/>
                  </a:lnTo>
                  <a:lnTo>
                    <a:pt x="888207" y="909339"/>
                  </a:lnTo>
                  <a:lnTo>
                    <a:pt x="887942" y="914894"/>
                  </a:lnTo>
                  <a:lnTo>
                    <a:pt x="887942" y="1014874"/>
                  </a:lnTo>
                  <a:lnTo>
                    <a:pt x="887678" y="1213775"/>
                  </a:lnTo>
                  <a:lnTo>
                    <a:pt x="886884" y="1319574"/>
                  </a:lnTo>
                  <a:lnTo>
                    <a:pt x="886355" y="1413205"/>
                  </a:lnTo>
                  <a:lnTo>
                    <a:pt x="885826" y="1451822"/>
                  </a:lnTo>
                  <a:lnTo>
                    <a:pt x="885032" y="1482768"/>
                  </a:lnTo>
                  <a:lnTo>
                    <a:pt x="884503" y="1504457"/>
                  </a:lnTo>
                  <a:lnTo>
                    <a:pt x="884238" y="1511598"/>
                  </a:lnTo>
                  <a:lnTo>
                    <a:pt x="883974" y="1515301"/>
                  </a:lnTo>
                  <a:lnTo>
                    <a:pt x="882122" y="1532229"/>
                  </a:lnTo>
                  <a:lnTo>
                    <a:pt x="879740" y="1559207"/>
                  </a:lnTo>
                  <a:lnTo>
                    <a:pt x="874713" y="1627976"/>
                  </a:lnTo>
                  <a:lnTo>
                    <a:pt x="869951" y="1694101"/>
                  </a:lnTo>
                  <a:lnTo>
                    <a:pt x="868628" y="1716583"/>
                  </a:lnTo>
                  <a:lnTo>
                    <a:pt x="868363" y="1727427"/>
                  </a:lnTo>
                  <a:lnTo>
                    <a:pt x="868363" y="1779004"/>
                  </a:lnTo>
                  <a:lnTo>
                    <a:pt x="867040" y="1780591"/>
                  </a:lnTo>
                  <a:lnTo>
                    <a:pt x="865982" y="1781913"/>
                  </a:lnTo>
                  <a:lnTo>
                    <a:pt x="864130" y="1783765"/>
                  </a:lnTo>
                  <a:lnTo>
                    <a:pt x="862278" y="1785616"/>
                  </a:lnTo>
                  <a:lnTo>
                    <a:pt x="859897" y="1787468"/>
                  </a:lnTo>
                  <a:lnTo>
                    <a:pt x="857251" y="1788261"/>
                  </a:lnTo>
                  <a:lnTo>
                    <a:pt x="855663" y="1788790"/>
                  </a:lnTo>
                  <a:lnTo>
                    <a:pt x="854076" y="1789055"/>
                  </a:lnTo>
                  <a:lnTo>
                    <a:pt x="854073" y="1789056"/>
                  </a:lnTo>
                  <a:lnTo>
                    <a:pt x="852215" y="1749785"/>
                  </a:lnTo>
                  <a:lnTo>
                    <a:pt x="836268" y="1738326"/>
                  </a:lnTo>
                  <a:lnTo>
                    <a:pt x="736600" y="1722438"/>
                  </a:lnTo>
                  <a:lnTo>
                    <a:pt x="740853" y="1757859"/>
                  </a:lnTo>
                  <a:lnTo>
                    <a:pt x="853965" y="1789083"/>
                  </a:lnTo>
                  <a:lnTo>
                    <a:pt x="853017" y="1789319"/>
                  </a:lnTo>
                  <a:lnTo>
                    <a:pt x="851430" y="1790113"/>
                  </a:lnTo>
                  <a:lnTo>
                    <a:pt x="850372" y="1791435"/>
                  </a:lnTo>
                  <a:lnTo>
                    <a:pt x="849313" y="1793551"/>
                  </a:lnTo>
                  <a:lnTo>
                    <a:pt x="848255" y="1795667"/>
                  </a:lnTo>
                  <a:lnTo>
                    <a:pt x="847726" y="1798312"/>
                  </a:lnTo>
                  <a:lnTo>
                    <a:pt x="846403" y="1804131"/>
                  </a:lnTo>
                  <a:lnTo>
                    <a:pt x="845344" y="1810479"/>
                  </a:lnTo>
                  <a:lnTo>
                    <a:pt x="844815" y="1816563"/>
                  </a:lnTo>
                  <a:lnTo>
                    <a:pt x="844551" y="1822117"/>
                  </a:lnTo>
                  <a:lnTo>
                    <a:pt x="844551" y="1826613"/>
                  </a:lnTo>
                  <a:lnTo>
                    <a:pt x="844551" y="1862056"/>
                  </a:lnTo>
                  <a:lnTo>
                    <a:pt x="844286" y="1866288"/>
                  </a:lnTo>
                  <a:lnTo>
                    <a:pt x="843757" y="1870520"/>
                  </a:lnTo>
                  <a:lnTo>
                    <a:pt x="843228" y="1874223"/>
                  </a:lnTo>
                  <a:lnTo>
                    <a:pt x="842699" y="1877926"/>
                  </a:lnTo>
                  <a:lnTo>
                    <a:pt x="841376" y="1881364"/>
                  </a:lnTo>
                  <a:lnTo>
                    <a:pt x="840317" y="1884803"/>
                  </a:lnTo>
                  <a:lnTo>
                    <a:pt x="838465" y="1888506"/>
                  </a:lnTo>
                  <a:lnTo>
                    <a:pt x="836349" y="1891944"/>
                  </a:lnTo>
                  <a:lnTo>
                    <a:pt x="834761" y="1894060"/>
                  </a:lnTo>
                  <a:lnTo>
                    <a:pt x="832380" y="1896705"/>
                  </a:lnTo>
                  <a:lnTo>
                    <a:pt x="829469" y="1899879"/>
                  </a:lnTo>
                  <a:lnTo>
                    <a:pt x="825765" y="1902788"/>
                  </a:lnTo>
                  <a:lnTo>
                    <a:pt x="817034" y="1910194"/>
                  </a:lnTo>
                  <a:lnTo>
                    <a:pt x="807509" y="1917600"/>
                  </a:lnTo>
                  <a:lnTo>
                    <a:pt x="797719" y="1924477"/>
                  </a:lnTo>
                  <a:lnTo>
                    <a:pt x="788724" y="1930296"/>
                  </a:lnTo>
                  <a:lnTo>
                    <a:pt x="784755" y="1932412"/>
                  </a:lnTo>
                  <a:lnTo>
                    <a:pt x="781580" y="1934264"/>
                  </a:lnTo>
                  <a:lnTo>
                    <a:pt x="778669" y="1935321"/>
                  </a:lnTo>
                  <a:lnTo>
                    <a:pt x="777082" y="1935586"/>
                  </a:lnTo>
                  <a:lnTo>
                    <a:pt x="775230" y="1935586"/>
                  </a:lnTo>
                  <a:lnTo>
                    <a:pt x="773113" y="1936379"/>
                  </a:lnTo>
                  <a:lnTo>
                    <a:pt x="767292" y="1938495"/>
                  </a:lnTo>
                  <a:lnTo>
                    <a:pt x="753269" y="1943785"/>
                  </a:lnTo>
                  <a:lnTo>
                    <a:pt x="745861" y="1946166"/>
                  </a:lnTo>
                  <a:lnTo>
                    <a:pt x="742421" y="1947488"/>
                  </a:lnTo>
                  <a:lnTo>
                    <a:pt x="738982" y="1948017"/>
                  </a:lnTo>
                  <a:lnTo>
                    <a:pt x="736071" y="1948546"/>
                  </a:lnTo>
                  <a:lnTo>
                    <a:pt x="733161" y="1948546"/>
                  </a:lnTo>
                  <a:lnTo>
                    <a:pt x="731044" y="1948282"/>
                  </a:lnTo>
                  <a:lnTo>
                    <a:pt x="729457" y="1947488"/>
                  </a:lnTo>
                  <a:lnTo>
                    <a:pt x="725753" y="1945108"/>
                  </a:lnTo>
                  <a:lnTo>
                    <a:pt x="721519" y="1942198"/>
                  </a:lnTo>
                  <a:lnTo>
                    <a:pt x="711994" y="1937173"/>
                  </a:lnTo>
                  <a:lnTo>
                    <a:pt x="702205" y="1932412"/>
                  </a:lnTo>
                  <a:lnTo>
                    <a:pt x="698501" y="1930825"/>
                  </a:lnTo>
                  <a:lnTo>
                    <a:pt x="695590" y="1929767"/>
                  </a:lnTo>
                  <a:lnTo>
                    <a:pt x="689769" y="1927651"/>
                  </a:lnTo>
                  <a:lnTo>
                    <a:pt x="680244" y="2019960"/>
                  </a:lnTo>
                  <a:lnTo>
                    <a:pt x="673101" y="2088994"/>
                  </a:lnTo>
                  <a:lnTo>
                    <a:pt x="669926" y="2115444"/>
                  </a:lnTo>
                  <a:lnTo>
                    <a:pt x="667809" y="2131842"/>
                  </a:lnTo>
                  <a:lnTo>
                    <a:pt x="667280" y="2137661"/>
                  </a:lnTo>
                  <a:lnTo>
                    <a:pt x="666751" y="2144538"/>
                  </a:lnTo>
                  <a:lnTo>
                    <a:pt x="665692" y="2162259"/>
                  </a:lnTo>
                  <a:lnTo>
                    <a:pt x="664899" y="2183155"/>
                  </a:lnTo>
                  <a:lnTo>
                    <a:pt x="664634" y="2205372"/>
                  </a:lnTo>
                  <a:lnTo>
                    <a:pt x="664634" y="2227326"/>
                  </a:lnTo>
                  <a:lnTo>
                    <a:pt x="664899" y="2247427"/>
                  </a:lnTo>
                  <a:lnTo>
                    <a:pt x="665163" y="2263826"/>
                  </a:lnTo>
                  <a:lnTo>
                    <a:pt x="665957" y="2274406"/>
                  </a:lnTo>
                  <a:lnTo>
                    <a:pt x="665957" y="2281018"/>
                  </a:lnTo>
                  <a:lnTo>
                    <a:pt x="665957" y="2292127"/>
                  </a:lnTo>
                  <a:lnTo>
                    <a:pt x="665428" y="2327041"/>
                  </a:lnTo>
                  <a:lnTo>
                    <a:pt x="664369" y="2373063"/>
                  </a:lnTo>
                  <a:lnTo>
                    <a:pt x="662517" y="2425169"/>
                  </a:lnTo>
                  <a:lnTo>
                    <a:pt x="658813" y="2525678"/>
                  </a:lnTo>
                  <a:lnTo>
                    <a:pt x="656961" y="2562707"/>
                  </a:lnTo>
                  <a:lnTo>
                    <a:pt x="656167" y="2583338"/>
                  </a:lnTo>
                  <a:lnTo>
                    <a:pt x="655638" y="2596298"/>
                  </a:lnTo>
                  <a:lnTo>
                    <a:pt x="654844" y="2611904"/>
                  </a:lnTo>
                  <a:lnTo>
                    <a:pt x="654051" y="2646024"/>
                  </a:lnTo>
                  <a:lnTo>
                    <a:pt x="652992" y="2677234"/>
                  </a:lnTo>
                  <a:lnTo>
                    <a:pt x="652728" y="2688872"/>
                  </a:lnTo>
                  <a:lnTo>
                    <a:pt x="651934" y="2696543"/>
                  </a:lnTo>
                  <a:lnTo>
                    <a:pt x="648494" y="2716909"/>
                  </a:lnTo>
                  <a:lnTo>
                    <a:pt x="643203" y="2748913"/>
                  </a:lnTo>
                  <a:lnTo>
                    <a:pt x="634207" y="2799432"/>
                  </a:lnTo>
                  <a:lnTo>
                    <a:pt x="628386" y="2857092"/>
                  </a:lnTo>
                  <a:lnTo>
                    <a:pt x="627063" y="2864498"/>
                  </a:lnTo>
                  <a:lnTo>
                    <a:pt x="625740" y="2873226"/>
                  </a:lnTo>
                  <a:lnTo>
                    <a:pt x="623623" y="2882748"/>
                  </a:lnTo>
                  <a:lnTo>
                    <a:pt x="621242" y="2892534"/>
                  </a:lnTo>
                  <a:lnTo>
                    <a:pt x="616215" y="2911314"/>
                  </a:lnTo>
                  <a:lnTo>
                    <a:pt x="612511" y="2926390"/>
                  </a:lnTo>
                  <a:lnTo>
                    <a:pt x="607219" y="2945698"/>
                  </a:lnTo>
                  <a:lnTo>
                    <a:pt x="600076" y="2971883"/>
                  </a:lnTo>
                  <a:lnTo>
                    <a:pt x="590815" y="3005474"/>
                  </a:lnTo>
                  <a:lnTo>
                    <a:pt x="576792" y="3084823"/>
                  </a:lnTo>
                  <a:lnTo>
                    <a:pt x="517261" y="3090907"/>
                  </a:lnTo>
                  <a:lnTo>
                    <a:pt x="515409" y="3091436"/>
                  </a:lnTo>
                  <a:lnTo>
                    <a:pt x="513557" y="3091965"/>
                  </a:lnTo>
                  <a:lnTo>
                    <a:pt x="511440" y="3093287"/>
                  </a:lnTo>
                  <a:lnTo>
                    <a:pt x="509059" y="3094610"/>
                  </a:lnTo>
                  <a:lnTo>
                    <a:pt x="508265" y="3095668"/>
                  </a:lnTo>
                  <a:lnTo>
                    <a:pt x="507207" y="3096726"/>
                  </a:lnTo>
                  <a:lnTo>
                    <a:pt x="506678" y="3098048"/>
                  </a:lnTo>
                  <a:lnTo>
                    <a:pt x="506148" y="3099635"/>
                  </a:lnTo>
                  <a:lnTo>
                    <a:pt x="505355" y="3100958"/>
                  </a:lnTo>
                  <a:lnTo>
                    <a:pt x="505355" y="3102809"/>
                  </a:lnTo>
                  <a:lnTo>
                    <a:pt x="505090" y="3107570"/>
                  </a:lnTo>
                  <a:lnTo>
                    <a:pt x="504826" y="3113918"/>
                  </a:lnTo>
                  <a:lnTo>
                    <a:pt x="503238" y="3129259"/>
                  </a:lnTo>
                  <a:lnTo>
                    <a:pt x="501651" y="3148303"/>
                  </a:lnTo>
                  <a:lnTo>
                    <a:pt x="499534" y="3172107"/>
                  </a:lnTo>
                  <a:lnTo>
                    <a:pt x="495565" y="3180042"/>
                  </a:lnTo>
                  <a:lnTo>
                    <a:pt x="493713" y="3181894"/>
                  </a:lnTo>
                  <a:lnTo>
                    <a:pt x="489480" y="3185332"/>
                  </a:lnTo>
                  <a:lnTo>
                    <a:pt x="483659" y="3189829"/>
                  </a:lnTo>
                  <a:lnTo>
                    <a:pt x="480748" y="3191945"/>
                  </a:lnTo>
                  <a:lnTo>
                    <a:pt x="477838" y="3193796"/>
                  </a:lnTo>
                  <a:lnTo>
                    <a:pt x="472282" y="3196177"/>
                  </a:lnTo>
                  <a:lnTo>
                    <a:pt x="463286" y="3199879"/>
                  </a:lnTo>
                  <a:lnTo>
                    <a:pt x="439209" y="3209137"/>
                  </a:lnTo>
                  <a:lnTo>
                    <a:pt x="426244" y="3214162"/>
                  </a:lnTo>
                  <a:lnTo>
                    <a:pt x="414867" y="3217865"/>
                  </a:lnTo>
                  <a:lnTo>
                    <a:pt x="405607" y="3220775"/>
                  </a:lnTo>
                  <a:lnTo>
                    <a:pt x="402432" y="3221568"/>
                  </a:lnTo>
                  <a:lnTo>
                    <a:pt x="400315" y="3221833"/>
                  </a:lnTo>
                  <a:lnTo>
                    <a:pt x="396346" y="3221833"/>
                  </a:lnTo>
                  <a:lnTo>
                    <a:pt x="391055" y="3222362"/>
                  </a:lnTo>
                  <a:lnTo>
                    <a:pt x="377561" y="3223684"/>
                  </a:lnTo>
                  <a:lnTo>
                    <a:pt x="360892" y="3225800"/>
                  </a:lnTo>
                  <a:lnTo>
                    <a:pt x="358775" y="3225271"/>
                  </a:lnTo>
                  <a:lnTo>
                    <a:pt x="356923" y="3224478"/>
                  </a:lnTo>
                  <a:lnTo>
                    <a:pt x="354278" y="3223684"/>
                  </a:lnTo>
                  <a:lnTo>
                    <a:pt x="351632" y="3222097"/>
                  </a:lnTo>
                  <a:lnTo>
                    <a:pt x="348986" y="3220775"/>
                  </a:lnTo>
                  <a:lnTo>
                    <a:pt x="346605" y="3218130"/>
                  </a:lnTo>
                  <a:lnTo>
                    <a:pt x="345811" y="3217072"/>
                  </a:lnTo>
                  <a:lnTo>
                    <a:pt x="344753" y="3215485"/>
                  </a:lnTo>
                  <a:lnTo>
                    <a:pt x="342636" y="3212046"/>
                  </a:lnTo>
                  <a:lnTo>
                    <a:pt x="339196" y="3206756"/>
                  </a:lnTo>
                  <a:lnTo>
                    <a:pt x="330465" y="3194590"/>
                  </a:lnTo>
                  <a:lnTo>
                    <a:pt x="326232" y="3187713"/>
                  </a:lnTo>
                  <a:lnTo>
                    <a:pt x="322527" y="3181100"/>
                  </a:lnTo>
                  <a:lnTo>
                    <a:pt x="320940" y="3178191"/>
                  </a:lnTo>
                  <a:lnTo>
                    <a:pt x="320146" y="3175281"/>
                  </a:lnTo>
                  <a:lnTo>
                    <a:pt x="319088" y="3172372"/>
                  </a:lnTo>
                  <a:lnTo>
                    <a:pt x="319088" y="3169991"/>
                  </a:lnTo>
                  <a:lnTo>
                    <a:pt x="319088" y="3164966"/>
                  </a:lnTo>
                  <a:lnTo>
                    <a:pt x="319882" y="3158354"/>
                  </a:lnTo>
                  <a:lnTo>
                    <a:pt x="320940" y="3143806"/>
                  </a:lnTo>
                  <a:lnTo>
                    <a:pt x="323057" y="3126614"/>
                  </a:lnTo>
                  <a:lnTo>
                    <a:pt x="327025" y="3116828"/>
                  </a:lnTo>
                  <a:lnTo>
                    <a:pt x="287338" y="3118415"/>
                  </a:lnTo>
                  <a:lnTo>
                    <a:pt x="257705" y="3120002"/>
                  </a:lnTo>
                  <a:lnTo>
                    <a:pt x="239713" y="3120530"/>
                  </a:lnTo>
                  <a:lnTo>
                    <a:pt x="232305" y="3120530"/>
                  </a:lnTo>
                  <a:lnTo>
                    <a:pt x="229130" y="3120530"/>
                  </a:lnTo>
                  <a:lnTo>
                    <a:pt x="226484" y="3120266"/>
                  </a:lnTo>
                  <a:lnTo>
                    <a:pt x="225161" y="3120002"/>
                  </a:lnTo>
                  <a:lnTo>
                    <a:pt x="224102" y="3119473"/>
                  </a:lnTo>
                  <a:lnTo>
                    <a:pt x="223044" y="3118944"/>
                  </a:lnTo>
                  <a:lnTo>
                    <a:pt x="222515" y="3117886"/>
                  </a:lnTo>
                  <a:lnTo>
                    <a:pt x="221986" y="3117092"/>
                  </a:lnTo>
                  <a:lnTo>
                    <a:pt x="221457" y="3115770"/>
                  </a:lnTo>
                  <a:lnTo>
                    <a:pt x="221457" y="3114447"/>
                  </a:lnTo>
                  <a:lnTo>
                    <a:pt x="221986" y="3112596"/>
                  </a:lnTo>
                  <a:lnTo>
                    <a:pt x="223044" y="3108628"/>
                  </a:lnTo>
                  <a:lnTo>
                    <a:pt x="224367" y="3103867"/>
                  </a:lnTo>
                  <a:lnTo>
                    <a:pt x="227807" y="3092494"/>
                  </a:lnTo>
                  <a:lnTo>
                    <a:pt x="231511" y="3081121"/>
                  </a:lnTo>
                  <a:lnTo>
                    <a:pt x="232834" y="3075831"/>
                  </a:lnTo>
                  <a:lnTo>
                    <a:pt x="233892" y="3071334"/>
                  </a:lnTo>
                  <a:lnTo>
                    <a:pt x="236273" y="3057316"/>
                  </a:lnTo>
                  <a:lnTo>
                    <a:pt x="239713" y="3037743"/>
                  </a:lnTo>
                  <a:lnTo>
                    <a:pt x="241300" y="3027428"/>
                  </a:lnTo>
                  <a:lnTo>
                    <a:pt x="242359" y="3017641"/>
                  </a:lnTo>
                  <a:lnTo>
                    <a:pt x="243152" y="3008913"/>
                  </a:lnTo>
                  <a:lnTo>
                    <a:pt x="243682" y="3001507"/>
                  </a:lnTo>
                  <a:lnTo>
                    <a:pt x="243946" y="2998598"/>
                  </a:lnTo>
                  <a:lnTo>
                    <a:pt x="244475" y="2995953"/>
                  </a:lnTo>
                  <a:lnTo>
                    <a:pt x="245005" y="2992779"/>
                  </a:lnTo>
                  <a:lnTo>
                    <a:pt x="246063" y="2989869"/>
                  </a:lnTo>
                  <a:lnTo>
                    <a:pt x="248444" y="2984579"/>
                  </a:lnTo>
                  <a:lnTo>
                    <a:pt x="251090" y="2979025"/>
                  </a:lnTo>
                  <a:lnTo>
                    <a:pt x="254000" y="2974528"/>
                  </a:lnTo>
                  <a:lnTo>
                    <a:pt x="257175" y="2970296"/>
                  </a:lnTo>
                  <a:lnTo>
                    <a:pt x="261673" y="2963949"/>
                  </a:lnTo>
                  <a:lnTo>
                    <a:pt x="262996" y="2961568"/>
                  </a:lnTo>
                  <a:lnTo>
                    <a:pt x="264055" y="2958130"/>
                  </a:lnTo>
                  <a:lnTo>
                    <a:pt x="264584" y="2954691"/>
                  </a:lnTo>
                  <a:lnTo>
                    <a:pt x="264848" y="2950988"/>
                  </a:lnTo>
                  <a:lnTo>
                    <a:pt x="265642" y="2944905"/>
                  </a:lnTo>
                  <a:lnTo>
                    <a:pt x="265642" y="2942260"/>
                  </a:lnTo>
                  <a:lnTo>
                    <a:pt x="263790" y="2941202"/>
                  </a:lnTo>
                  <a:lnTo>
                    <a:pt x="259292" y="2938292"/>
                  </a:lnTo>
                  <a:lnTo>
                    <a:pt x="256117" y="2936970"/>
                  </a:lnTo>
                  <a:lnTo>
                    <a:pt x="252942" y="2935647"/>
                  </a:lnTo>
                  <a:lnTo>
                    <a:pt x="249238" y="2934854"/>
                  </a:lnTo>
                  <a:lnTo>
                    <a:pt x="245798" y="2934325"/>
                  </a:lnTo>
                  <a:lnTo>
                    <a:pt x="241565" y="2934325"/>
                  </a:lnTo>
                  <a:lnTo>
                    <a:pt x="236538" y="2935118"/>
                  </a:lnTo>
                  <a:lnTo>
                    <a:pt x="225690" y="2936441"/>
                  </a:lnTo>
                  <a:lnTo>
                    <a:pt x="220398" y="2936970"/>
                  </a:lnTo>
                  <a:lnTo>
                    <a:pt x="214842" y="2936970"/>
                  </a:lnTo>
                  <a:lnTo>
                    <a:pt x="212461" y="2936441"/>
                  </a:lnTo>
                  <a:lnTo>
                    <a:pt x="210080" y="2935912"/>
                  </a:lnTo>
                  <a:lnTo>
                    <a:pt x="207963" y="2935383"/>
                  </a:lnTo>
                  <a:lnTo>
                    <a:pt x="206111" y="2934325"/>
                  </a:lnTo>
                  <a:lnTo>
                    <a:pt x="205582" y="2933796"/>
                  </a:lnTo>
                  <a:lnTo>
                    <a:pt x="205052" y="2933002"/>
                  </a:lnTo>
                  <a:lnTo>
                    <a:pt x="203994" y="2930622"/>
                  </a:lnTo>
                  <a:lnTo>
                    <a:pt x="202936" y="2926655"/>
                  </a:lnTo>
                  <a:lnTo>
                    <a:pt x="201348" y="2921894"/>
                  </a:lnTo>
                  <a:lnTo>
                    <a:pt x="198702" y="2908669"/>
                  </a:lnTo>
                  <a:lnTo>
                    <a:pt x="195792" y="2892005"/>
                  </a:lnTo>
                  <a:lnTo>
                    <a:pt x="192352" y="2872168"/>
                  </a:lnTo>
                  <a:lnTo>
                    <a:pt x="188648" y="2849686"/>
                  </a:lnTo>
                  <a:lnTo>
                    <a:pt x="181769" y="2801019"/>
                  </a:lnTo>
                  <a:lnTo>
                    <a:pt x="174890" y="2750764"/>
                  </a:lnTo>
                  <a:lnTo>
                    <a:pt x="168805" y="2703684"/>
                  </a:lnTo>
                  <a:lnTo>
                    <a:pt x="160338" y="2640998"/>
                  </a:lnTo>
                  <a:lnTo>
                    <a:pt x="159544" y="2632270"/>
                  </a:lnTo>
                  <a:lnTo>
                    <a:pt x="158486" y="2621425"/>
                  </a:lnTo>
                  <a:lnTo>
                    <a:pt x="156898" y="2595769"/>
                  </a:lnTo>
                  <a:lnTo>
                    <a:pt x="155311" y="2566410"/>
                  </a:lnTo>
                  <a:lnTo>
                    <a:pt x="154252" y="2535464"/>
                  </a:lnTo>
                  <a:lnTo>
                    <a:pt x="153459" y="2506105"/>
                  </a:lnTo>
                  <a:lnTo>
                    <a:pt x="152929" y="2480449"/>
                  </a:lnTo>
                  <a:lnTo>
                    <a:pt x="152665" y="2450825"/>
                  </a:lnTo>
                  <a:lnTo>
                    <a:pt x="152400" y="2447387"/>
                  </a:lnTo>
                  <a:lnTo>
                    <a:pt x="151342" y="2442361"/>
                  </a:lnTo>
                  <a:lnTo>
                    <a:pt x="148167" y="2428872"/>
                  </a:lnTo>
                  <a:lnTo>
                    <a:pt x="143140" y="2411415"/>
                  </a:lnTo>
                  <a:lnTo>
                    <a:pt x="137848" y="2392107"/>
                  </a:lnTo>
                  <a:lnTo>
                    <a:pt x="132292" y="2372270"/>
                  </a:lnTo>
                  <a:lnTo>
                    <a:pt x="127529" y="2353490"/>
                  </a:lnTo>
                  <a:lnTo>
                    <a:pt x="125677" y="2345027"/>
                  </a:lnTo>
                  <a:lnTo>
                    <a:pt x="124354" y="2337621"/>
                  </a:lnTo>
                  <a:lnTo>
                    <a:pt x="123296" y="2331008"/>
                  </a:lnTo>
                  <a:lnTo>
                    <a:pt x="123032" y="2325983"/>
                  </a:lnTo>
                  <a:lnTo>
                    <a:pt x="123032" y="2321222"/>
                  </a:lnTo>
                  <a:lnTo>
                    <a:pt x="123296" y="2316461"/>
                  </a:lnTo>
                  <a:lnTo>
                    <a:pt x="124619" y="2306939"/>
                  </a:lnTo>
                  <a:lnTo>
                    <a:pt x="125942" y="2296624"/>
                  </a:lnTo>
                  <a:lnTo>
                    <a:pt x="127265" y="2286573"/>
                  </a:lnTo>
                  <a:lnTo>
                    <a:pt x="127794" y="2282076"/>
                  </a:lnTo>
                  <a:lnTo>
                    <a:pt x="128059" y="2277580"/>
                  </a:lnTo>
                  <a:lnTo>
                    <a:pt x="128059" y="2273084"/>
                  </a:lnTo>
                  <a:lnTo>
                    <a:pt x="127794" y="2269116"/>
                  </a:lnTo>
                  <a:lnTo>
                    <a:pt x="127265" y="2265413"/>
                  </a:lnTo>
                  <a:lnTo>
                    <a:pt x="126471" y="2261975"/>
                  </a:lnTo>
                  <a:lnTo>
                    <a:pt x="124884" y="2259065"/>
                  </a:lnTo>
                  <a:lnTo>
                    <a:pt x="123825" y="2257743"/>
                  </a:lnTo>
                  <a:lnTo>
                    <a:pt x="123032" y="2256685"/>
                  </a:lnTo>
                  <a:lnTo>
                    <a:pt x="121709" y="2255098"/>
                  </a:lnTo>
                  <a:lnTo>
                    <a:pt x="120650" y="2253246"/>
                  </a:lnTo>
                  <a:lnTo>
                    <a:pt x="118269" y="2247427"/>
                  </a:lnTo>
                  <a:lnTo>
                    <a:pt x="115623" y="2240286"/>
                  </a:lnTo>
                  <a:lnTo>
                    <a:pt x="112713" y="2231293"/>
                  </a:lnTo>
                  <a:lnTo>
                    <a:pt x="110332" y="2220978"/>
                  </a:lnTo>
                  <a:lnTo>
                    <a:pt x="107686" y="2209869"/>
                  </a:lnTo>
                  <a:lnTo>
                    <a:pt x="105040" y="2197702"/>
                  </a:lnTo>
                  <a:lnTo>
                    <a:pt x="102659" y="2185535"/>
                  </a:lnTo>
                  <a:lnTo>
                    <a:pt x="98161" y="2160408"/>
                  </a:lnTo>
                  <a:lnTo>
                    <a:pt x="94457" y="2136868"/>
                  </a:lnTo>
                  <a:lnTo>
                    <a:pt x="93134" y="2126817"/>
                  </a:lnTo>
                  <a:lnTo>
                    <a:pt x="92075" y="2117560"/>
                  </a:lnTo>
                  <a:lnTo>
                    <a:pt x="91282" y="2109889"/>
                  </a:lnTo>
                  <a:lnTo>
                    <a:pt x="91017" y="2104070"/>
                  </a:lnTo>
                  <a:lnTo>
                    <a:pt x="92075" y="2052229"/>
                  </a:lnTo>
                  <a:lnTo>
                    <a:pt x="94192" y="1963623"/>
                  </a:lnTo>
                  <a:lnTo>
                    <a:pt x="97102" y="1842219"/>
                  </a:lnTo>
                  <a:lnTo>
                    <a:pt x="85990" y="1835077"/>
                  </a:lnTo>
                  <a:lnTo>
                    <a:pt x="75671" y="1828465"/>
                  </a:lnTo>
                  <a:lnTo>
                    <a:pt x="70379" y="1825291"/>
                  </a:lnTo>
                  <a:lnTo>
                    <a:pt x="65617" y="1822646"/>
                  </a:lnTo>
                  <a:lnTo>
                    <a:pt x="56357" y="1818414"/>
                  </a:lnTo>
                  <a:lnTo>
                    <a:pt x="52123" y="1816298"/>
                  </a:lnTo>
                  <a:lnTo>
                    <a:pt x="47625" y="1814182"/>
                  </a:lnTo>
                  <a:lnTo>
                    <a:pt x="43392" y="1811802"/>
                  </a:lnTo>
                  <a:lnTo>
                    <a:pt x="39159" y="1809157"/>
                  </a:lnTo>
                  <a:lnTo>
                    <a:pt x="35454" y="1805454"/>
                  </a:lnTo>
                  <a:lnTo>
                    <a:pt x="31486" y="1801486"/>
                  </a:lnTo>
                  <a:lnTo>
                    <a:pt x="27782" y="1796725"/>
                  </a:lnTo>
                  <a:lnTo>
                    <a:pt x="24077" y="1790642"/>
                  </a:lnTo>
                  <a:lnTo>
                    <a:pt x="20902" y="1783765"/>
                  </a:lnTo>
                  <a:lnTo>
                    <a:pt x="17992" y="1775830"/>
                  </a:lnTo>
                  <a:lnTo>
                    <a:pt x="14817" y="1766308"/>
                  </a:lnTo>
                  <a:lnTo>
                    <a:pt x="12171" y="1755464"/>
                  </a:lnTo>
                  <a:lnTo>
                    <a:pt x="10054" y="1742768"/>
                  </a:lnTo>
                  <a:lnTo>
                    <a:pt x="7938" y="1728485"/>
                  </a:lnTo>
                  <a:lnTo>
                    <a:pt x="6350" y="1716054"/>
                  </a:lnTo>
                  <a:lnTo>
                    <a:pt x="5292" y="1701771"/>
                  </a:lnTo>
                  <a:lnTo>
                    <a:pt x="3704" y="1686959"/>
                  </a:lnTo>
                  <a:lnTo>
                    <a:pt x="2382" y="1670560"/>
                  </a:lnTo>
                  <a:lnTo>
                    <a:pt x="1588" y="1653897"/>
                  </a:lnTo>
                  <a:lnTo>
                    <a:pt x="794" y="1637498"/>
                  </a:lnTo>
                  <a:lnTo>
                    <a:pt x="0" y="1620571"/>
                  </a:lnTo>
                  <a:lnTo>
                    <a:pt x="0" y="1604701"/>
                  </a:lnTo>
                  <a:lnTo>
                    <a:pt x="265" y="1597295"/>
                  </a:lnTo>
                  <a:lnTo>
                    <a:pt x="1059" y="1586451"/>
                  </a:lnTo>
                  <a:lnTo>
                    <a:pt x="3969" y="1556298"/>
                  </a:lnTo>
                  <a:lnTo>
                    <a:pt x="7938" y="1518475"/>
                  </a:lnTo>
                  <a:lnTo>
                    <a:pt x="12436" y="1476949"/>
                  </a:lnTo>
                  <a:lnTo>
                    <a:pt x="20902" y="1399980"/>
                  </a:lnTo>
                  <a:lnTo>
                    <a:pt x="23548" y="1373266"/>
                  </a:lnTo>
                  <a:lnTo>
                    <a:pt x="24607" y="1364802"/>
                  </a:lnTo>
                  <a:lnTo>
                    <a:pt x="24871" y="1360041"/>
                  </a:lnTo>
                  <a:lnTo>
                    <a:pt x="25665" y="1346552"/>
                  </a:lnTo>
                  <a:lnTo>
                    <a:pt x="27782" y="1319574"/>
                  </a:lnTo>
                  <a:lnTo>
                    <a:pt x="31221" y="1283337"/>
                  </a:lnTo>
                  <a:lnTo>
                    <a:pt x="34925" y="1242076"/>
                  </a:lnTo>
                  <a:lnTo>
                    <a:pt x="38894" y="1199757"/>
                  </a:lnTo>
                  <a:lnTo>
                    <a:pt x="43127" y="1160876"/>
                  </a:lnTo>
                  <a:lnTo>
                    <a:pt x="46832" y="1129136"/>
                  </a:lnTo>
                  <a:lnTo>
                    <a:pt x="48419" y="1117498"/>
                  </a:lnTo>
                  <a:lnTo>
                    <a:pt x="49477" y="1109299"/>
                  </a:lnTo>
                  <a:lnTo>
                    <a:pt x="73819" y="1002178"/>
                  </a:lnTo>
                  <a:lnTo>
                    <a:pt x="91282" y="925474"/>
                  </a:lnTo>
                  <a:lnTo>
                    <a:pt x="101071" y="883419"/>
                  </a:lnTo>
                  <a:lnTo>
                    <a:pt x="109009" y="848770"/>
                  </a:lnTo>
                  <a:lnTo>
                    <a:pt x="122767" y="786613"/>
                  </a:lnTo>
                  <a:lnTo>
                    <a:pt x="130175" y="753551"/>
                  </a:lnTo>
                  <a:lnTo>
                    <a:pt x="137584" y="723134"/>
                  </a:lnTo>
                  <a:lnTo>
                    <a:pt x="140759" y="710438"/>
                  </a:lnTo>
                  <a:lnTo>
                    <a:pt x="143934" y="699329"/>
                  </a:lnTo>
                  <a:lnTo>
                    <a:pt x="146579" y="690865"/>
                  </a:lnTo>
                  <a:lnTo>
                    <a:pt x="148696" y="685046"/>
                  </a:lnTo>
                  <a:lnTo>
                    <a:pt x="149490" y="671557"/>
                  </a:lnTo>
                  <a:lnTo>
                    <a:pt x="150548" y="657010"/>
                  </a:lnTo>
                  <a:lnTo>
                    <a:pt x="151871" y="639817"/>
                  </a:lnTo>
                  <a:lnTo>
                    <a:pt x="153723" y="621567"/>
                  </a:lnTo>
                  <a:lnTo>
                    <a:pt x="155046" y="612839"/>
                  </a:lnTo>
                  <a:lnTo>
                    <a:pt x="156104" y="604110"/>
                  </a:lnTo>
                  <a:lnTo>
                    <a:pt x="157692" y="596175"/>
                  </a:lnTo>
                  <a:lnTo>
                    <a:pt x="159279" y="589034"/>
                  </a:lnTo>
                  <a:lnTo>
                    <a:pt x="160602" y="582951"/>
                  </a:lnTo>
                  <a:lnTo>
                    <a:pt x="162454" y="578190"/>
                  </a:lnTo>
                  <a:lnTo>
                    <a:pt x="166423" y="569990"/>
                  </a:lnTo>
                  <a:lnTo>
                    <a:pt x="170921" y="561526"/>
                  </a:lnTo>
                  <a:lnTo>
                    <a:pt x="175419" y="553327"/>
                  </a:lnTo>
                  <a:lnTo>
                    <a:pt x="180182" y="545921"/>
                  </a:lnTo>
                  <a:lnTo>
                    <a:pt x="185209" y="539044"/>
                  </a:lnTo>
                  <a:lnTo>
                    <a:pt x="189971" y="533225"/>
                  </a:lnTo>
                  <a:lnTo>
                    <a:pt x="192088" y="531109"/>
                  </a:lnTo>
                  <a:lnTo>
                    <a:pt x="194205" y="528993"/>
                  </a:lnTo>
                  <a:lnTo>
                    <a:pt x="196321" y="527671"/>
                  </a:lnTo>
                  <a:lnTo>
                    <a:pt x="198438" y="526613"/>
                  </a:lnTo>
                  <a:lnTo>
                    <a:pt x="218811" y="519471"/>
                  </a:lnTo>
                  <a:lnTo>
                    <a:pt x="255323" y="506776"/>
                  </a:lnTo>
                  <a:lnTo>
                    <a:pt x="292365" y="493551"/>
                  </a:lnTo>
                  <a:lnTo>
                    <a:pt x="306652" y="488261"/>
                  </a:lnTo>
                  <a:lnTo>
                    <a:pt x="315119" y="485087"/>
                  </a:lnTo>
                  <a:lnTo>
                    <a:pt x="404284" y="447264"/>
                  </a:lnTo>
                  <a:lnTo>
                    <a:pt x="402432" y="445148"/>
                  </a:lnTo>
                  <a:lnTo>
                    <a:pt x="400050" y="442767"/>
                  </a:lnTo>
                  <a:lnTo>
                    <a:pt x="397140" y="440122"/>
                  </a:lnTo>
                  <a:lnTo>
                    <a:pt x="393700" y="437477"/>
                  </a:lnTo>
                  <a:lnTo>
                    <a:pt x="389996" y="435097"/>
                  </a:lnTo>
                  <a:lnTo>
                    <a:pt x="386292" y="432981"/>
                  </a:lnTo>
                  <a:lnTo>
                    <a:pt x="384440" y="431923"/>
                  </a:lnTo>
                  <a:lnTo>
                    <a:pt x="382588" y="431659"/>
                  </a:lnTo>
                  <a:lnTo>
                    <a:pt x="378884" y="430865"/>
                  </a:lnTo>
                  <a:lnTo>
                    <a:pt x="375444" y="429278"/>
                  </a:lnTo>
                  <a:lnTo>
                    <a:pt x="372534" y="427691"/>
                  </a:lnTo>
                  <a:lnTo>
                    <a:pt x="369623" y="425840"/>
                  </a:lnTo>
                  <a:lnTo>
                    <a:pt x="367242" y="423724"/>
                  </a:lnTo>
                  <a:lnTo>
                    <a:pt x="365390" y="421079"/>
                  </a:lnTo>
                  <a:lnTo>
                    <a:pt x="363803" y="418698"/>
                  </a:lnTo>
                  <a:lnTo>
                    <a:pt x="362480" y="415789"/>
                  </a:lnTo>
                  <a:lnTo>
                    <a:pt x="361950" y="412086"/>
                  </a:lnTo>
                  <a:lnTo>
                    <a:pt x="361686" y="407589"/>
                  </a:lnTo>
                  <a:lnTo>
                    <a:pt x="361950" y="396745"/>
                  </a:lnTo>
                  <a:lnTo>
                    <a:pt x="362215" y="387752"/>
                  </a:lnTo>
                  <a:lnTo>
                    <a:pt x="362480" y="384049"/>
                  </a:lnTo>
                  <a:lnTo>
                    <a:pt x="354807" y="370295"/>
                  </a:lnTo>
                  <a:lnTo>
                    <a:pt x="352955" y="356277"/>
                  </a:lnTo>
                  <a:lnTo>
                    <a:pt x="354278" y="347549"/>
                  </a:lnTo>
                  <a:lnTo>
                    <a:pt x="350838" y="342259"/>
                  </a:lnTo>
                  <a:lnTo>
                    <a:pt x="350309" y="340936"/>
                  </a:lnTo>
                  <a:lnTo>
                    <a:pt x="348721" y="337762"/>
                  </a:lnTo>
                  <a:lnTo>
                    <a:pt x="347663" y="333266"/>
                  </a:lnTo>
                  <a:lnTo>
                    <a:pt x="346869" y="330621"/>
                  </a:lnTo>
                  <a:lnTo>
                    <a:pt x="346869" y="328505"/>
                  </a:lnTo>
                  <a:lnTo>
                    <a:pt x="346869" y="304700"/>
                  </a:lnTo>
                  <a:lnTo>
                    <a:pt x="351367" y="295972"/>
                  </a:lnTo>
                  <a:lnTo>
                    <a:pt x="350309" y="295972"/>
                  </a:lnTo>
                  <a:lnTo>
                    <a:pt x="347134" y="295707"/>
                  </a:lnTo>
                  <a:lnTo>
                    <a:pt x="345546" y="295443"/>
                  </a:lnTo>
                  <a:lnTo>
                    <a:pt x="343430" y="294649"/>
                  </a:lnTo>
                  <a:lnTo>
                    <a:pt x="341313" y="293327"/>
                  </a:lnTo>
                  <a:lnTo>
                    <a:pt x="339196" y="292004"/>
                  </a:lnTo>
                  <a:lnTo>
                    <a:pt x="337344" y="289888"/>
                  </a:lnTo>
                  <a:lnTo>
                    <a:pt x="335492" y="286979"/>
                  </a:lnTo>
                  <a:lnTo>
                    <a:pt x="333905" y="283540"/>
                  </a:lnTo>
                  <a:lnTo>
                    <a:pt x="333111" y="279573"/>
                  </a:lnTo>
                  <a:lnTo>
                    <a:pt x="332846" y="274283"/>
                  </a:lnTo>
                  <a:lnTo>
                    <a:pt x="332846" y="268729"/>
                  </a:lnTo>
                  <a:lnTo>
                    <a:pt x="333905" y="261852"/>
                  </a:lnTo>
                  <a:lnTo>
                    <a:pt x="335492" y="253917"/>
                  </a:lnTo>
                  <a:lnTo>
                    <a:pt x="337344" y="247833"/>
                  </a:lnTo>
                  <a:lnTo>
                    <a:pt x="340519" y="238576"/>
                  </a:lnTo>
                  <a:lnTo>
                    <a:pt x="348986" y="213184"/>
                  </a:lnTo>
                  <a:lnTo>
                    <a:pt x="353484" y="199695"/>
                  </a:lnTo>
                  <a:lnTo>
                    <a:pt x="357453" y="186999"/>
                  </a:lnTo>
                  <a:lnTo>
                    <a:pt x="360628" y="176419"/>
                  </a:lnTo>
                  <a:lnTo>
                    <a:pt x="361421" y="172452"/>
                  </a:lnTo>
                  <a:lnTo>
                    <a:pt x="361950" y="169278"/>
                  </a:lnTo>
                  <a:lnTo>
                    <a:pt x="362215" y="166368"/>
                  </a:lnTo>
                  <a:lnTo>
                    <a:pt x="361950" y="162401"/>
                  </a:lnTo>
                  <a:lnTo>
                    <a:pt x="361686" y="158169"/>
                  </a:lnTo>
                  <a:lnTo>
                    <a:pt x="360892" y="152879"/>
                  </a:lnTo>
                  <a:lnTo>
                    <a:pt x="359040" y="141506"/>
                  </a:lnTo>
                  <a:lnTo>
                    <a:pt x="356659" y="128810"/>
                  </a:lnTo>
                  <a:lnTo>
                    <a:pt x="354542" y="116114"/>
                  </a:lnTo>
                  <a:lnTo>
                    <a:pt x="352955" y="104476"/>
                  </a:lnTo>
                  <a:lnTo>
                    <a:pt x="352425" y="98922"/>
                  </a:lnTo>
                  <a:lnTo>
                    <a:pt x="352161" y="93896"/>
                  </a:lnTo>
                  <a:lnTo>
                    <a:pt x="352425" y="89664"/>
                  </a:lnTo>
                  <a:lnTo>
                    <a:pt x="352955" y="86226"/>
                  </a:lnTo>
                  <a:lnTo>
                    <a:pt x="353748" y="81465"/>
                  </a:lnTo>
                  <a:lnTo>
                    <a:pt x="355071" y="78291"/>
                  </a:lnTo>
                  <a:lnTo>
                    <a:pt x="356394" y="75646"/>
                  </a:lnTo>
                  <a:lnTo>
                    <a:pt x="357453" y="73530"/>
                  </a:lnTo>
                  <a:lnTo>
                    <a:pt x="360628" y="69298"/>
                  </a:lnTo>
                  <a:lnTo>
                    <a:pt x="362215" y="66124"/>
                  </a:lnTo>
                  <a:lnTo>
                    <a:pt x="364596" y="62421"/>
                  </a:lnTo>
                  <a:lnTo>
                    <a:pt x="367771" y="56867"/>
                  </a:lnTo>
                  <a:lnTo>
                    <a:pt x="369888" y="53428"/>
                  </a:lnTo>
                  <a:lnTo>
                    <a:pt x="372005" y="50519"/>
                  </a:lnTo>
                  <a:lnTo>
                    <a:pt x="374650" y="47345"/>
                  </a:lnTo>
                  <a:lnTo>
                    <a:pt x="377296" y="44171"/>
                  </a:lnTo>
                  <a:lnTo>
                    <a:pt x="380736" y="41262"/>
                  </a:lnTo>
                  <a:lnTo>
                    <a:pt x="384705" y="38617"/>
                  </a:lnTo>
                  <a:lnTo>
                    <a:pt x="391319" y="33856"/>
                  </a:lnTo>
                  <a:lnTo>
                    <a:pt x="394759" y="31475"/>
                  </a:lnTo>
                  <a:lnTo>
                    <a:pt x="398992" y="29095"/>
                  </a:lnTo>
                  <a:lnTo>
                    <a:pt x="404019" y="26714"/>
                  </a:lnTo>
                  <a:lnTo>
                    <a:pt x="409840" y="24334"/>
                  </a:lnTo>
                  <a:lnTo>
                    <a:pt x="417513" y="21689"/>
                  </a:lnTo>
                  <a:lnTo>
                    <a:pt x="426773" y="18515"/>
                  </a:lnTo>
                  <a:lnTo>
                    <a:pt x="428890" y="17721"/>
                  </a:lnTo>
                  <a:lnTo>
                    <a:pt x="431271" y="16399"/>
                  </a:lnTo>
                  <a:lnTo>
                    <a:pt x="435240" y="15076"/>
                  </a:lnTo>
                  <a:lnTo>
                    <a:pt x="440003" y="13225"/>
                  </a:lnTo>
                  <a:lnTo>
                    <a:pt x="446617" y="11109"/>
                  </a:lnTo>
                  <a:lnTo>
                    <a:pt x="454555" y="9258"/>
                  </a:lnTo>
                  <a:lnTo>
                    <a:pt x="463815" y="7142"/>
                  </a:lnTo>
                  <a:lnTo>
                    <a:pt x="474928" y="5290"/>
                  </a:lnTo>
                  <a:lnTo>
                    <a:pt x="487628" y="3439"/>
                  </a:lnTo>
                  <a:lnTo>
                    <a:pt x="502444" y="2116"/>
                  </a:lnTo>
                  <a:lnTo>
                    <a:pt x="519113" y="794"/>
                  </a:lnTo>
                  <a:lnTo>
                    <a:pt x="537634" y="265"/>
                  </a:lnTo>
                  <a:lnTo>
                    <a:pt x="55853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KSO_Shape"/>
            <p:cNvSpPr>
              <a:spLocks/>
            </p:cNvSpPr>
            <p:nvPr/>
          </p:nvSpPr>
          <p:spPr bwMode="auto">
            <a:xfrm>
              <a:off x="2629079" y="3375566"/>
              <a:ext cx="636927" cy="1541624"/>
            </a:xfrm>
            <a:custGeom>
              <a:avLst/>
              <a:gdLst>
                <a:gd name="T0" fmla="*/ 237871 w 1377950"/>
                <a:gd name="T1" fmla="*/ 643645 h 3295650"/>
                <a:gd name="T2" fmla="*/ 478705 w 1377950"/>
                <a:gd name="T3" fmla="*/ 7047 h 3295650"/>
                <a:gd name="T4" fmla="*/ 511554 w 1377950"/>
                <a:gd name="T5" fmla="*/ 35388 h 3295650"/>
                <a:gd name="T6" fmla="*/ 516443 w 1377950"/>
                <a:gd name="T7" fmla="*/ 111680 h 3295650"/>
                <a:gd name="T8" fmla="*/ 514609 w 1377950"/>
                <a:gd name="T9" fmla="*/ 205129 h 3295650"/>
                <a:gd name="T10" fmla="*/ 481150 w 1377950"/>
                <a:gd name="T11" fmla="*/ 262885 h 3295650"/>
                <a:gd name="T12" fmla="*/ 499986 w 1377950"/>
                <a:gd name="T13" fmla="*/ 265501 h 3295650"/>
                <a:gd name="T14" fmla="*/ 598046 w 1377950"/>
                <a:gd name="T15" fmla="*/ 268713 h 3295650"/>
                <a:gd name="T16" fmla="*/ 654431 w 1377950"/>
                <a:gd name="T17" fmla="*/ 300072 h 3295650"/>
                <a:gd name="T18" fmla="*/ 674962 w 1377950"/>
                <a:gd name="T19" fmla="*/ 337702 h 3295650"/>
                <a:gd name="T20" fmla="*/ 696107 w 1377950"/>
                <a:gd name="T21" fmla="*/ 470936 h 3295650"/>
                <a:gd name="T22" fmla="*/ 738855 w 1377950"/>
                <a:gd name="T23" fmla="*/ 532734 h 3295650"/>
                <a:gd name="T24" fmla="*/ 735331 w 1377950"/>
                <a:gd name="T25" fmla="*/ 606923 h 3295650"/>
                <a:gd name="T26" fmla="*/ 722307 w 1377950"/>
                <a:gd name="T27" fmla="*/ 729450 h 3295650"/>
                <a:gd name="T28" fmla="*/ 780071 w 1377950"/>
                <a:gd name="T29" fmla="*/ 882569 h 3295650"/>
                <a:gd name="T30" fmla="*/ 796618 w 1377950"/>
                <a:gd name="T31" fmla="*/ 1021158 h 3295650"/>
                <a:gd name="T32" fmla="*/ 765669 w 1377950"/>
                <a:gd name="T33" fmla="*/ 1031406 h 3295650"/>
                <a:gd name="T34" fmla="*/ 668221 w 1377950"/>
                <a:gd name="T35" fmla="*/ 971749 h 3295650"/>
                <a:gd name="T36" fmla="*/ 608312 w 1377950"/>
                <a:gd name="T37" fmla="*/ 957982 h 3295650"/>
                <a:gd name="T38" fmla="*/ 590845 w 1377950"/>
                <a:gd name="T39" fmla="*/ 1009991 h 3295650"/>
                <a:gd name="T40" fmla="*/ 582111 w 1377950"/>
                <a:gd name="T41" fmla="*/ 1060317 h 3295650"/>
                <a:gd name="T42" fmla="*/ 588393 w 1377950"/>
                <a:gd name="T43" fmla="*/ 1228580 h 3295650"/>
                <a:gd name="T44" fmla="*/ 559282 w 1377950"/>
                <a:gd name="T45" fmla="*/ 1496731 h 3295650"/>
                <a:gd name="T46" fmla="*/ 532008 w 1377950"/>
                <a:gd name="T47" fmla="*/ 1717462 h 3295650"/>
                <a:gd name="T48" fmla="*/ 497534 w 1377950"/>
                <a:gd name="T49" fmla="*/ 1808478 h 3295650"/>
                <a:gd name="T50" fmla="*/ 472560 w 1377950"/>
                <a:gd name="T51" fmla="*/ 1823316 h 3295650"/>
                <a:gd name="T52" fmla="*/ 495236 w 1377950"/>
                <a:gd name="T53" fmla="*/ 1864464 h 3295650"/>
                <a:gd name="T54" fmla="*/ 499373 w 1377950"/>
                <a:gd name="T55" fmla="*/ 1902553 h 3295650"/>
                <a:gd name="T56" fmla="*/ 405755 w 1377950"/>
                <a:gd name="T57" fmla="*/ 1899034 h 3295650"/>
                <a:gd name="T58" fmla="*/ 389974 w 1377950"/>
                <a:gd name="T59" fmla="*/ 1861864 h 3295650"/>
                <a:gd name="T60" fmla="*/ 398401 w 1377950"/>
                <a:gd name="T61" fmla="*/ 1810008 h 3295650"/>
                <a:gd name="T62" fmla="*/ 391353 w 1377950"/>
                <a:gd name="T63" fmla="*/ 1763506 h 3295650"/>
                <a:gd name="T64" fmla="*/ 406062 w 1377950"/>
                <a:gd name="T65" fmla="*/ 1697118 h 3295650"/>
                <a:gd name="T66" fmla="*/ 400240 w 1377950"/>
                <a:gd name="T67" fmla="*/ 1582699 h 3295650"/>
                <a:gd name="T68" fmla="*/ 408054 w 1377950"/>
                <a:gd name="T69" fmla="*/ 1505603 h 3295650"/>
                <a:gd name="T70" fmla="*/ 416787 w 1377950"/>
                <a:gd name="T71" fmla="*/ 1401739 h 3295650"/>
                <a:gd name="T72" fmla="*/ 406828 w 1377950"/>
                <a:gd name="T73" fmla="*/ 1348201 h 3295650"/>
                <a:gd name="T74" fmla="*/ 404377 w 1377950"/>
                <a:gd name="T75" fmla="*/ 1241277 h 3295650"/>
                <a:gd name="T76" fmla="*/ 394724 w 1377950"/>
                <a:gd name="T77" fmla="*/ 1156686 h 3295650"/>
                <a:gd name="T78" fmla="*/ 369749 w 1377950"/>
                <a:gd name="T79" fmla="*/ 1264528 h 3295650"/>
                <a:gd name="T80" fmla="*/ 382006 w 1377950"/>
                <a:gd name="T81" fmla="*/ 1450229 h 3295650"/>
                <a:gd name="T82" fmla="*/ 386297 w 1377950"/>
                <a:gd name="T83" fmla="*/ 1781250 h 3295650"/>
                <a:gd name="T84" fmla="*/ 370822 w 1377950"/>
                <a:gd name="T85" fmla="*/ 1817197 h 3295650"/>
                <a:gd name="T86" fmla="*/ 376184 w 1377950"/>
                <a:gd name="T87" fmla="*/ 1895822 h 3295650"/>
                <a:gd name="T88" fmla="*/ 301260 w 1377950"/>
                <a:gd name="T89" fmla="*/ 1901176 h 3295650"/>
                <a:gd name="T90" fmla="*/ 233537 w 1377950"/>
                <a:gd name="T91" fmla="*/ 1887103 h 3295650"/>
                <a:gd name="T92" fmla="*/ 240432 w 1377950"/>
                <a:gd name="T93" fmla="*/ 1846720 h 3295650"/>
                <a:gd name="T94" fmla="*/ 283946 w 1377950"/>
                <a:gd name="T95" fmla="*/ 1822092 h 3295650"/>
                <a:gd name="T96" fmla="*/ 274140 w 1377950"/>
                <a:gd name="T97" fmla="*/ 1789969 h 3295650"/>
                <a:gd name="T98" fmla="*/ 241351 w 1377950"/>
                <a:gd name="T99" fmla="*/ 1428814 h 3295650"/>
                <a:gd name="T100" fmla="*/ 248859 w 1377950"/>
                <a:gd name="T101" fmla="*/ 1314854 h 3295650"/>
                <a:gd name="T102" fmla="*/ 214691 w 1377950"/>
                <a:gd name="T103" fmla="*/ 1054198 h 3295650"/>
                <a:gd name="T104" fmla="*/ 197387 w 1377950"/>
                <a:gd name="T105" fmla="*/ 958217 h 3295650"/>
                <a:gd name="T106" fmla="*/ 171553 w 1377950"/>
                <a:gd name="T107" fmla="*/ 1005108 h 3295650"/>
                <a:gd name="T108" fmla="*/ 111255 w 1377950"/>
                <a:gd name="T109" fmla="*/ 696145 h 3295650"/>
                <a:gd name="T110" fmla="*/ 81716 w 1377950"/>
                <a:gd name="T111" fmla="*/ 597348 h 3295650"/>
                <a:gd name="T112" fmla="*/ 172959 w 1377950"/>
                <a:gd name="T113" fmla="*/ 360671 h 3295650"/>
                <a:gd name="T114" fmla="*/ 230675 w 1377950"/>
                <a:gd name="T115" fmla="*/ 310860 h 3295650"/>
                <a:gd name="T116" fmla="*/ 345036 w 1377950"/>
                <a:gd name="T117" fmla="*/ 243324 h 3295650"/>
                <a:gd name="T118" fmla="*/ 344256 w 1377950"/>
                <a:gd name="T119" fmla="*/ 213862 h 3295650"/>
                <a:gd name="T120" fmla="*/ 319504 w 1377950"/>
                <a:gd name="T121" fmla="*/ 119340 h 3295650"/>
                <a:gd name="T122" fmla="*/ 330963 w 1377950"/>
                <a:gd name="T123" fmla="*/ 50095 h 3295650"/>
                <a:gd name="T124" fmla="*/ 389480 w 1377950"/>
                <a:gd name="T125" fmla="*/ 5515 h 32956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77950" h="3295650">
                  <a:moveTo>
                    <a:pt x="411033" y="1112977"/>
                  </a:moveTo>
                  <a:lnTo>
                    <a:pt x="410239" y="1113241"/>
                  </a:lnTo>
                  <a:lnTo>
                    <a:pt x="409180" y="1114298"/>
                  </a:lnTo>
                  <a:lnTo>
                    <a:pt x="407592" y="1115356"/>
                  </a:lnTo>
                  <a:lnTo>
                    <a:pt x="403621" y="1119849"/>
                  </a:lnTo>
                  <a:lnTo>
                    <a:pt x="398327" y="1125929"/>
                  </a:lnTo>
                  <a:lnTo>
                    <a:pt x="385092" y="1142582"/>
                  </a:lnTo>
                  <a:lnTo>
                    <a:pt x="370003" y="1162143"/>
                  </a:lnTo>
                  <a:lnTo>
                    <a:pt x="344468" y="1195432"/>
                  </a:lnTo>
                  <a:lnTo>
                    <a:pt x="390556" y="1307797"/>
                  </a:lnTo>
                  <a:lnTo>
                    <a:pt x="392504" y="1287437"/>
                  </a:lnTo>
                  <a:lnTo>
                    <a:pt x="397268" y="1241178"/>
                  </a:lnTo>
                  <a:lnTo>
                    <a:pt x="406798" y="1155799"/>
                  </a:lnTo>
                  <a:lnTo>
                    <a:pt x="409974" y="1126458"/>
                  </a:lnTo>
                  <a:lnTo>
                    <a:pt x="411298" y="1113505"/>
                  </a:lnTo>
                  <a:lnTo>
                    <a:pt x="411298" y="1113241"/>
                  </a:lnTo>
                  <a:lnTo>
                    <a:pt x="411033" y="1112977"/>
                  </a:lnTo>
                  <a:close/>
                  <a:moveTo>
                    <a:pt x="597919" y="421338"/>
                  </a:moveTo>
                  <a:lnTo>
                    <a:pt x="597919" y="421744"/>
                  </a:lnTo>
                  <a:lnTo>
                    <a:pt x="598070" y="422347"/>
                  </a:lnTo>
                  <a:lnTo>
                    <a:pt x="597919" y="421338"/>
                  </a:lnTo>
                  <a:close/>
                  <a:moveTo>
                    <a:pt x="749789" y="0"/>
                  </a:moveTo>
                  <a:lnTo>
                    <a:pt x="767489" y="265"/>
                  </a:lnTo>
                  <a:lnTo>
                    <a:pt x="771980" y="265"/>
                  </a:lnTo>
                  <a:lnTo>
                    <a:pt x="777264" y="795"/>
                  </a:lnTo>
                  <a:lnTo>
                    <a:pt x="782547" y="1325"/>
                  </a:lnTo>
                  <a:lnTo>
                    <a:pt x="788359" y="2650"/>
                  </a:lnTo>
                  <a:lnTo>
                    <a:pt x="801039" y="5300"/>
                  </a:lnTo>
                  <a:lnTo>
                    <a:pt x="814248" y="8746"/>
                  </a:lnTo>
                  <a:lnTo>
                    <a:pt x="827721" y="12191"/>
                  </a:lnTo>
                  <a:lnTo>
                    <a:pt x="841194" y="16167"/>
                  </a:lnTo>
                  <a:lnTo>
                    <a:pt x="864706" y="23853"/>
                  </a:lnTo>
                  <a:lnTo>
                    <a:pt x="867348" y="24648"/>
                  </a:lnTo>
                  <a:lnTo>
                    <a:pt x="869461" y="25973"/>
                  </a:lnTo>
                  <a:lnTo>
                    <a:pt x="871574" y="27298"/>
                  </a:lnTo>
                  <a:lnTo>
                    <a:pt x="873688" y="28888"/>
                  </a:lnTo>
                  <a:lnTo>
                    <a:pt x="875273" y="31008"/>
                  </a:lnTo>
                  <a:lnTo>
                    <a:pt x="876858" y="32864"/>
                  </a:lnTo>
                  <a:lnTo>
                    <a:pt x="878179" y="35249"/>
                  </a:lnTo>
                  <a:lnTo>
                    <a:pt x="879500" y="37634"/>
                  </a:lnTo>
                  <a:lnTo>
                    <a:pt x="880556" y="40284"/>
                  </a:lnTo>
                  <a:lnTo>
                    <a:pt x="881613" y="43200"/>
                  </a:lnTo>
                  <a:lnTo>
                    <a:pt x="883198" y="48765"/>
                  </a:lnTo>
                  <a:lnTo>
                    <a:pt x="883991" y="54861"/>
                  </a:lnTo>
                  <a:lnTo>
                    <a:pt x="884519" y="61222"/>
                  </a:lnTo>
                  <a:lnTo>
                    <a:pt x="884783" y="67582"/>
                  </a:lnTo>
                  <a:lnTo>
                    <a:pt x="884519" y="73678"/>
                  </a:lnTo>
                  <a:lnTo>
                    <a:pt x="884255" y="79774"/>
                  </a:lnTo>
                  <a:lnTo>
                    <a:pt x="883991" y="85604"/>
                  </a:lnTo>
                  <a:lnTo>
                    <a:pt x="882670" y="95676"/>
                  </a:lnTo>
                  <a:lnTo>
                    <a:pt x="881613" y="102831"/>
                  </a:lnTo>
                  <a:lnTo>
                    <a:pt x="880556" y="108927"/>
                  </a:lnTo>
                  <a:lnTo>
                    <a:pt x="880292" y="116083"/>
                  </a:lnTo>
                  <a:lnTo>
                    <a:pt x="880556" y="124299"/>
                  </a:lnTo>
                  <a:lnTo>
                    <a:pt x="881613" y="133840"/>
                  </a:lnTo>
                  <a:lnTo>
                    <a:pt x="883462" y="144706"/>
                  </a:lnTo>
                  <a:lnTo>
                    <a:pt x="885576" y="157427"/>
                  </a:lnTo>
                  <a:lnTo>
                    <a:pt x="888217" y="171474"/>
                  </a:lnTo>
                  <a:lnTo>
                    <a:pt x="891916" y="187376"/>
                  </a:lnTo>
                  <a:lnTo>
                    <a:pt x="892973" y="193206"/>
                  </a:lnTo>
                  <a:lnTo>
                    <a:pt x="894029" y="199567"/>
                  </a:lnTo>
                  <a:lnTo>
                    <a:pt x="894558" y="206458"/>
                  </a:lnTo>
                  <a:lnTo>
                    <a:pt x="894822" y="213879"/>
                  </a:lnTo>
                  <a:lnTo>
                    <a:pt x="895350" y="228985"/>
                  </a:lnTo>
                  <a:lnTo>
                    <a:pt x="895350" y="244357"/>
                  </a:lnTo>
                  <a:lnTo>
                    <a:pt x="895086" y="258139"/>
                  </a:lnTo>
                  <a:lnTo>
                    <a:pt x="894558" y="269535"/>
                  </a:lnTo>
                  <a:lnTo>
                    <a:pt x="894029" y="279871"/>
                  </a:lnTo>
                  <a:lnTo>
                    <a:pt x="894293" y="303194"/>
                  </a:lnTo>
                  <a:lnTo>
                    <a:pt x="894293" y="313265"/>
                  </a:lnTo>
                  <a:lnTo>
                    <a:pt x="894029" y="322276"/>
                  </a:lnTo>
                  <a:lnTo>
                    <a:pt x="893237" y="330757"/>
                  </a:lnTo>
                  <a:lnTo>
                    <a:pt x="892444" y="338973"/>
                  </a:lnTo>
                  <a:lnTo>
                    <a:pt x="891123" y="346658"/>
                  </a:lnTo>
                  <a:lnTo>
                    <a:pt x="889802" y="354874"/>
                  </a:lnTo>
                  <a:lnTo>
                    <a:pt x="886104" y="370246"/>
                  </a:lnTo>
                  <a:lnTo>
                    <a:pt x="883198" y="381377"/>
                  </a:lnTo>
                  <a:lnTo>
                    <a:pt x="879500" y="393569"/>
                  </a:lnTo>
                  <a:lnTo>
                    <a:pt x="877386" y="399664"/>
                  </a:lnTo>
                  <a:lnTo>
                    <a:pt x="875009" y="405760"/>
                  </a:lnTo>
                  <a:lnTo>
                    <a:pt x="872631" y="411591"/>
                  </a:lnTo>
                  <a:lnTo>
                    <a:pt x="869725" y="417421"/>
                  </a:lnTo>
                  <a:lnTo>
                    <a:pt x="866819" y="422722"/>
                  </a:lnTo>
                  <a:lnTo>
                    <a:pt x="863913" y="427757"/>
                  </a:lnTo>
                  <a:lnTo>
                    <a:pt x="860743" y="431998"/>
                  </a:lnTo>
                  <a:lnTo>
                    <a:pt x="857309" y="435443"/>
                  </a:lnTo>
                  <a:lnTo>
                    <a:pt x="853082" y="439419"/>
                  </a:lnTo>
                  <a:lnTo>
                    <a:pt x="848855" y="442864"/>
                  </a:lnTo>
                  <a:lnTo>
                    <a:pt x="840402" y="449490"/>
                  </a:lnTo>
                  <a:lnTo>
                    <a:pt x="831948" y="454791"/>
                  </a:lnTo>
                  <a:lnTo>
                    <a:pt x="824023" y="459296"/>
                  </a:lnTo>
                  <a:lnTo>
                    <a:pt x="817418" y="463007"/>
                  </a:lnTo>
                  <a:lnTo>
                    <a:pt x="812399" y="465657"/>
                  </a:lnTo>
                  <a:lnTo>
                    <a:pt x="807731" y="467738"/>
                  </a:lnTo>
                  <a:lnTo>
                    <a:pt x="836424" y="467738"/>
                  </a:lnTo>
                  <a:lnTo>
                    <a:pt x="840394" y="468003"/>
                  </a:lnTo>
                  <a:lnTo>
                    <a:pt x="844894" y="468531"/>
                  </a:lnTo>
                  <a:lnTo>
                    <a:pt x="849196" y="469549"/>
                  </a:lnTo>
                  <a:lnTo>
                    <a:pt x="849946" y="468050"/>
                  </a:lnTo>
                  <a:lnTo>
                    <a:pt x="851271" y="466727"/>
                  </a:lnTo>
                  <a:lnTo>
                    <a:pt x="852595" y="465404"/>
                  </a:lnTo>
                  <a:lnTo>
                    <a:pt x="854185" y="464345"/>
                  </a:lnTo>
                  <a:lnTo>
                    <a:pt x="856039" y="463022"/>
                  </a:lnTo>
                  <a:lnTo>
                    <a:pt x="860013" y="461169"/>
                  </a:lnTo>
                  <a:lnTo>
                    <a:pt x="864517" y="459317"/>
                  </a:lnTo>
                  <a:lnTo>
                    <a:pt x="869021" y="457994"/>
                  </a:lnTo>
                  <a:lnTo>
                    <a:pt x="877763" y="455877"/>
                  </a:lnTo>
                  <a:lnTo>
                    <a:pt x="879883" y="455612"/>
                  </a:lnTo>
                  <a:lnTo>
                    <a:pt x="883062" y="455612"/>
                  </a:lnTo>
                  <a:lnTo>
                    <a:pt x="891275" y="455612"/>
                  </a:lnTo>
                  <a:lnTo>
                    <a:pt x="901342" y="456406"/>
                  </a:lnTo>
                  <a:lnTo>
                    <a:pt x="911939" y="457200"/>
                  </a:lnTo>
                  <a:lnTo>
                    <a:pt x="932604" y="459317"/>
                  </a:lnTo>
                  <a:lnTo>
                    <a:pt x="940817" y="460111"/>
                  </a:lnTo>
                  <a:lnTo>
                    <a:pt x="946115" y="460376"/>
                  </a:lnTo>
                  <a:lnTo>
                    <a:pt x="1012613" y="460376"/>
                  </a:lnTo>
                  <a:lnTo>
                    <a:pt x="1014997" y="460376"/>
                  </a:lnTo>
                  <a:lnTo>
                    <a:pt x="1018176" y="460905"/>
                  </a:lnTo>
                  <a:lnTo>
                    <a:pt x="1025594" y="462493"/>
                  </a:lnTo>
                  <a:lnTo>
                    <a:pt x="1034072" y="464874"/>
                  </a:lnTo>
                  <a:lnTo>
                    <a:pt x="1043609" y="467785"/>
                  </a:lnTo>
                  <a:lnTo>
                    <a:pt x="1065069" y="475195"/>
                  </a:lnTo>
                  <a:lnTo>
                    <a:pt x="1076196" y="478635"/>
                  </a:lnTo>
                  <a:lnTo>
                    <a:pt x="1087323" y="482340"/>
                  </a:lnTo>
                  <a:lnTo>
                    <a:pt x="1092621" y="483928"/>
                  </a:lnTo>
                  <a:lnTo>
                    <a:pt x="1096860" y="486045"/>
                  </a:lnTo>
                  <a:lnTo>
                    <a:pt x="1101099" y="487897"/>
                  </a:lnTo>
                  <a:lnTo>
                    <a:pt x="1104278" y="490279"/>
                  </a:lnTo>
                  <a:lnTo>
                    <a:pt x="1107722" y="492396"/>
                  </a:lnTo>
                  <a:lnTo>
                    <a:pt x="1110372" y="494778"/>
                  </a:lnTo>
                  <a:lnTo>
                    <a:pt x="1113021" y="497424"/>
                  </a:lnTo>
                  <a:lnTo>
                    <a:pt x="1115405" y="500070"/>
                  </a:lnTo>
                  <a:lnTo>
                    <a:pt x="1120439" y="505892"/>
                  </a:lnTo>
                  <a:lnTo>
                    <a:pt x="1125473" y="512244"/>
                  </a:lnTo>
                  <a:lnTo>
                    <a:pt x="1131566" y="519124"/>
                  </a:lnTo>
                  <a:lnTo>
                    <a:pt x="1135010" y="522829"/>
                  </a:lnTo>
                  <a:lnTo>
                    <a:pt x="1138984" y="526269"/>
                  </a:lnTo>
                  <a:lnTo>
                    <a:pt x="1143223" y="529974"/>
                  </a:lnTo>
                  <a:lnTo>
                    <a:pt x="1146932" y="533414"/>
                  </a:lnTo>
                  <a:lnTo>
                    <a:pt x="1149846" y="536854"/>
                  </a:lnTo>
                  <a:lnTo>
                    <a:pt x="1152495" y="540295"/>
                  </a:lnTo>
                  <a:lnTo>
                    <a:pt x="1154615" y="543206"/>
                  </a:lnTo>
                  <a:lnTo>
                    <a:pt x="1156734" y="546646"/>
                  </a:lnTo>
                  <a:lnTo>
                    <a:pt x="1158324" y="549557"/>
                  </a:lnTo>
                  <a:lnTo>
                    <a:pt x="1159913" y="552468"/>
                  </a:lnTo>
                  <a:lnTo>
                    <a:pt x="1160708" y="555908"/>
                  </a:lnTo>
                  <a:lnTo>
                    <a:pt x="1162033" y="558819"/>
                  </a:lnTo>
                  <a:lnTo>
                    <a:pt x="1163357" y="565170"/>
                  </a:lnTo>
                  <a:lnTo>
                    <a:pt x="1166272" y="579196"/>
                  </a:lnTo>
                  <a:lnTo>
                    <a:pt x="1167066" y="584224"/>
                  </a:lnTo>
                  <a:lnTo>
                    <a:pt x="1168126" y="592163"/>
                  </a:lnTo>
                  <a:lnTo>
                    <a:pt x="1169716" y="613862"/>
                  </a:lnTo>
                  <a:lnTo>
                    <a:pt x="1174220" y="672082"/>
                  </a:lnTo>
                  <a:lnTo>
                    <a:pt x="1176869" y="702514"/>
                  </a:lnTo>
                  <a:lnTo>
                    <a:pt x="1179253" y="729507"/>
                  </a:lnTo>
                  <a:lnTo>
                    <a:pt x="1181108" y="750413"/>
                  </a:lnTo>
                  <a:lnTo>
                    <a:pt x="1181902" y="757293"/>
                  </a:lnTo>
                  <a:lnTo>
                    <a:pt x="1182697" y="761792"/>
                  </a:lnTo>
                  <a:lnTo>
                    <a:pt x="1184552" y="768408"/>
                  </a:lnTo>
                  <a:lnTo>
                    <a:pt x="1187201" y="776876"/>
                  </a:lnTo>
                  <a:lnTo>
                    <a:pt x="1190645" y="786403"/>
                  </a:lnTo>
                  <a:lnTo>
                    <a:pt x="1194619" y="796459"/>
                  </a:lnTo>
                  <a:lnTo>
                    <a:pt x="1198858" y="805986"/>
                  </a:lnTo>
                  <a:lnTo>
                    <a:pt x="1201242" y="810485"/>
                  </a:lnTo>
                  <a:lnTo>
                    <a:pt x="1203627" y="814719"/>
                  </a:lnTo>
                  <a:lnTo>
                    <a:pt x="1206011" y="818688"/>
                  </a:lnTo>
                  <a:lnTo>
                    <a:pt x="1208660" y="822393"/>
                  </a:lnTo>
                  <a:lnTo>
                    <a:pt x="1211045" y="825304"/>
                  </a:lnTo>
                  <a:lnTo>
                    <a:pt x="1213959" y="827686"/>
                  </a:lnTo>
                  <a:lnTo>
                    <a:pt x="1216873" y="830332"/>
                  </a:lnTo>
                  <a:lnTo>
                    <a:pt x="1220582" y="834037"/>
                  </a:lnTo>
                  <a:lnTo>
                    <a:pt x="1224556" y="838536"/>
                  </a:lnTo>
                  <a:lnTo>
                    <a:pt x="1228530" y="843828"/>
                  </a:lnTo>
                  <a:lnTo>
                    <a:pt x="1237803" y="856531"/>
                  </a:lnTo>
                  <a:lnTo>
                    <a:pt x="1247340" y="870292"/>
                  </a:lnTo>
                  <a:lnTo>
                    <a:pt x="1256613" y="884582"/>
                  </a:lnTo>
                  <a:lnTo>
                    <a:pt x="1265090" y="897813"/>
                  </a:lnTo>
                  <a:lnTo>
                    <a:pt x="1271714" y="909193"/>
                  </a:lnTo>
                  <a:lnTo>
                    <a:pt x="1276217" y="917926"/>
                  </a:lnTo>
                  <a:lnTo>
                    <a:pt x="1277542" y="921630"/>
                  </a:lnTo>
                  <a:lnTo>
                    <a:pt x="1279132" y="926129"/>
                  </a:lnTo>
                  <a:lnTo>
                    <a:pt x="1279926" y="931422"/>
                  </a:lnTo>
                  <a:lnTo>
                    <a:pt x="1280986" y="937244"/>
                  </a:lnTo>
                  <a:lnTo>
                    <a:pt x="1281781" y="943595"/>
                  </a:lnTo>
                  <a:lnTo>
                    <a:pt x="1282311" y="950211"/>
                  </a:lnTo>
                  <a:lnTo>
                    <a:pt x="1283370" y="964236"/>
                  </a:lnTo>
                  <a:lnTo>
                    <a:pt x="1283635" y="978526"/>
                  </a:lnTo>
                  <a:lnTo>
                    <a:pt x="1283635" y="991758"/>
                  </a:lnTo>
                  <a:lnTo>
                    <a:pt x="1283370" y="1003137"/>
                  </a:lnTo>
                  <a:lnTo>
                    <a:pt x="1282311" y="1012399"/>
                  </a:lnTo>
                  <a:lnTo>
                    <a:pt x="1281781" y="1016369"/>
                  </a:lnTo>
                  <a:lnTo>
                    <a:pt x="1280456" y="1021926"/>
                  </a:lnTo>
                  <a:lnTo>
                    <a:pt x="1278867" y="1028013"/>
                  </a:lnTo>
                  <a:lnTo>
                    <a:pt x="1276747" y="1034629"/>
                  </a:lnTo>
                  <a:lnTo>
                    <a:pt x="1271449" y="1049977"/>
                  </a:lnTo>
                  <a:lnTo>
                    <a:pt x="1265355" y="1066649"/>
                  </a:lnTo>
                  <a:lnTo>
                    <a:pt x="1259792" y="1083850"/>
                  </a:lnTo>
                  <a:lnTo>
                    <a:pt x="1253963" y="1100522"/>
                  </a:lnTo>
                  <a:lnTo>
                    <a:pt x="1251844" y="1108461"/>
                  </a:lnTo>
                  <a:lnTo>
                    <a:pt x="1249724" y="1115871"/>
                  </a:lnTo>
                  <a:lnTo>
                    <a:pt x="1248400" y="1123016"/>
                  </a:lnTo>
                  <a:lnTo>
                    <a:pt x="1247075" y="1128838"/>
                  </a:lnTo>
                  <a:lnTo>
                    <a:pt x="1246545" y="1135454"/>
                  </a:lnTo>
                  <a:lnTo>
                    <a:pt x="1246280" y="1143128"/>
                  </a:lnTo>
                  <a:lnTo>
                    <a:pt x="1245750" y="1152125"/>
                  </a:lnTo>
                  <a:lnTo>
                    <a:pt x="1245750" y="1161917"/>
                  </a:lnTo>
                  <a:lnTo>
                    <a:pt x="1246280" y="1183087"/>
                  </a:lnTo>
                  <a:lnTo>
                    <a:pt x="1246810" y="1205581"/>
                  </a:lnTo>
                  <a:lnTo>
                    <a:pt x="1248400" y="1246599"/>
                  </a:lnTo>
                  <a:lnTo>
                    <a:pt x="1248930" y="1261948"/>
                  </a:lnTo>
                  <a:lnTo>
                    <a:pt x="1249195" y="1271739"/>
                  </a:lnTo>
                  <a:lnTo>
                    <a:pt x="1249459" y="1273856"/>
                  </a:lnTo>
                  <a:lnTo>
                    <a:pt x="1249989" y="1277032"/>
                  </a:lnTo>
                  <a:lnTo>
                    <a:pt x="1252374" y="1284971"/>
                  </a:lnTo>
                  <a:lnTo>
                    <a:pt x="1256348" y="1295556"/>
                  </a:lnTo>
                  <a:lnTo>
                    <a:pt x="1261646" y="1308788"/>
                  </a:lnTo>
                  <a:lnTo>
                    <a:pt x="1274098" y="1340015"/>
                  </a:lnTo>
                  <a:lnTo>
                    <a:pt x="1289199" y="1375211"/>
                  </a:lnTo>
                  <a:lnTo>
                    <a:pt x="1319136" y="1445074"/>
                  </a:lnTo>
                  <a:lnTo>
                    <a:pt x="1331058" y="1473125"/>
                  </a:lnTo>
                  <a:lnTo>
                    <a:pt x="1335562" y="1483710"/>
                  </a:lnTo>
                  <a:lnTo>
                    <a:pt x="1338476" y="1491914"/>
                  </a:lnTo>
                  <a:lnTo>
                    <a:pt x="1342715" y="1504616"/>
                  </a:lnTo>
                  <a:lnTo>
                    <a:pt x="1346159" y="1515995"/>
                  </a:lnTo>
                  <a:lnTo>
                    <a:pt x="1348808" y="1526845"/>
                  </a:lnTo>
                  <a:lnTo>
                    <a:pt x="1351192" y="1536901"/>
                  </a:lnTo>
                  <a:lnTo>
                    <a:pt x="1355166" y="1555161"/>
                  </a:lnTo>
                  <a:lnTo>
                    <a:pt x="1357286" y="1564159"/>
                  </a:lnTo>
                  <a:lnTo>
                    <a:pt x="1359405" y="1573156"/>
                  </a:lnTo>
                  <a:lnTo>
                    <a:pt x="1360465" y="1579243"/>
                  </a:lnTo>
                  <a:lnTo>
                    <a:pt x="1361790" y="1587975"/>
                  </a:lnTo>
                  <a:lnTo>
                    <a:pt x="1364704" y="1611528"/>
                  </a:lnTo>
                  <a:lnTo>
                    <a:pt x="1367883" y="1640902"/>
                  </a:lnTo>
                  <a:lnTo>
                    <a:pt x="1370797" y="1672658"/>
                  </a:lnTo>
                  <a:lnTo>
                    <a:pt x="1373446" y="1704149"/>
                  </a:lnTo>
                  <a:lnTo>
                    <a:pt x="1375831" y="1731936"/>
                  </a:lnTo>
                  <a:lnTo>
                    <a:pt x="1377420" y="1752312"/>
                  </a:lnTo>
                  <a:lnTo>
                    <a:pt x="1377950" y="1762633"/>
                  </a:lnTo>
                  <a:lnTo>
                    <a:pt x="1377685" y="1764750"/>
                  </a:lnTo>
                  <a:lnTo>
                    <a:pt x="1377420" y="1766603"/>
                  </a:lnTo>
                  <a:lnTo>
                    <a:pt x="1376626" y="1770307"/>
                  </a:lnTo>
                  <a:lnTo>
                    <a:pt x="1374771" y="1774277"/>
                  </a:lnTo>
                  <a:lnTo>
                    <a:pt x="1372652" y="1777717"/>
                  </a:lnTo>
                  <a:lnTo>
                    <a:pt x="1370267" y="1780363"/>
                  </a:lnTo>
                  <a:lnTo>
                    <a:pt x="1367353" y="1782480"/>
                  </a:lnTo>
                  <a:lnTo>
                    <a:pt x="1366028" y="1783274"/>
                  </a:lnTo>
                  <a:lnTo>
                    <a:pt x="1364439" y="1784068"/>
                  </a:lnTo>
                  <a:lnTo>
                    <a:pt x="1362849" y="1784333"/>
                  </a:lnTo>
                  <a:lnTo>
                    <a:pt x="1361525" y="1784333"/>
                  </a:lnTo>
                  <a:lnTo>
                    <a:pt x="1353047" y="1784862"/>
                  </a:lnTo>
                  <a:lnTo>
                    <a:pt x="1341920" y="1785127"/>
                  </a:lnTo>
                  <a:lnTo>
                    <a:pt x="1336356" y="1785391"/>
                  </a:lnTo>
                  <a:lnTo>
                    <a:pt x="1331323" y="1785391"/>
                  </a:lnTo>
                  <a:lnTo>
                    <a:pt x="1327084" y="1785127"/>
                  </a:lnTo>
                  <a:lnTo>
                    <a:pt x="1323905" y="1784333"/>
                  </a:lnTo>
                  <a:lnTo>
                    <a:pt x="1320725" y="1782745"/>
                  </a:lnTo>
                  <a:lnTo>
                    <a:pt x="1316222" y="1779834"/>
                  </a:lnTo>
                  <a:lnTo>
                    <a:pt x="1310393" y="1775600"/>
                  </a:lnTo>
                  <a:lnTo>
                    <a:pt x="1304035" y="1770572"/>
                  </a:lnTo>
                  <a:lnTo>
                    <a:pt x="1292378" y="1761045"/>
                  </a:lnTo>
                  <a:lnTo>
                    <a:pt x="1287874" y="1756811"/>
                  </a:lnTo>
                  <a:lnTo>
                    <a:pt x="1284430" y="1753636"/>
                  </a:lnTo>
                  <a:lnTo>
                    <a:pt x="1282046" y="1752048"/>
                  </a:lnTo>
                  <a:lnTo>
                    <a:pt x="1277807" y="1749401"/>
                  </a:lnTo>
                  <a:lnTo>
                    <a:pt x="1264296" y="1741462"/>
                  </a:lnTo>
                  <a:lnTo>
                    <a:pt x="1246280" y="1732200"/>
                  </a:lnTo>
                  <a:lnTo>
                    <a:pt x="1226146" y="1721615"/>
                  </a:lnTo>
                  <a:lnTo>
                    <a:pt x="1189056" y="1702561"/>
                  </a:lnTo>
                  <a:lnTo>
                    <a:pt x="1172630" y="1694093"/>
                  </a:lnTo>
                  <a:lnTo>
                    <a:pt x="1155410" y="1681126"/>
                  </a:lnTo>
                  <a:lnTo>
                    <a:pt x="1140838" y="1670276"/>
                  </a:lnTo>
                  <a:lnTo>
                    <a:pt x="1128652" y="1661279"/>
                  </a:lnTo>
                  <a:lnTo>
                    <a:pt x="1126267" y="1659691"/>
                  </a:lnTo>
                  <a:lnTo>
                    <a:pt x="1123883" y="1658632"/>
                  </a:lnTo>
                  <a:lnTo>
                    <a:pt x="1121234" y="1657574"/>
                  </a:lnTo>
                  <a:lnTo>
                    <a:pt x="1118584" y="1656780"/>
                  </a:lnTo>
                  <a:lnTo>
                    <a:pt x="1115405" y="1656515"/>
                  </a:lnTo>
                  <a:lnTo>
                    <a:pt x="1112491" y="1656251"/>
                  </a:lnTo>
                  <a:lnTo>
                    <a:pt x="1106398" y="1655986"/>
                  </a:lnTo>
                  <a:lnTo>
                    <a:pt x="1100039" y="1655986"/>
                  </a:lnTo>
                  <a:lnTo>
                    <a:pt x="1093681" y="1656515"/>
                  </a:lnTo>
                  <a:lnTo>
                    <a:pt x="1087323" y="1656780"/>
                  </a:lnTo>
                  <a:lnTo>
                    <a:pt x="1081229" y="1656780"/>
                  </a:lnTo>
                  <a:lnTo>
                    <a:pt x="1067188" y="1657045"/>
                  </a:lnTo>
                  <a:lnTo>
                    <a:pt x="1051822" y="1657309"/>
                  </a:lnTo>
                  <a:lnTo>
                    <a:pt x="1044404" y="1657838"/>
                  </a:lnTo>
                  <a:lnTo>
                    <a:pt x="1037781" y="1658897"/>
                  </a:lnTo>
                  <a:lnTo>
                    <a:pt x="1031687" y="1659691"/>
                  </a:lnTo>
                  <a:lnTo>
                    <a:pt x="1029303" y="1660485"/>
                  </a:lnTo>
                  <a:lnTo>
                    <a:pt x="1027184" y="1661279"/>
                  </a:lnTo>
                  <a:lnTo>
                    <a:pt x="1026124" y="1661808"/>
                  </a:lnTo>
                  <a:lnTo>
                    <a:pt x="1025329" y="1663396"/>
                  </a:lnTo>
                  <a:lnTo>
                    <a:pt x="1024799" y="1665248"/>
                  </a:lnTo>
                  <a:lnTo>
                    <a:pt x="1024005" y="1667630"/>
                  </a:lnTo>
                  <a:lnTo>
                    <a:pt x="1022945" y="1674246"/>
                  </a:lnTo>
                  <a:lnTo>
                    <a:pt x="1021885" y="1682185"/>
                  </a:lnTo>
                  <a:lnTo>
                    <a:pt x="1021620" y="1691447"/>
                  </a:lnTo>
                  <a:lnTo>
                    <a:pt x="1021355" y="1702032"/>
                  </a:lnTo>
                  <a:lnTo>
                    <a:pt x="1021090" y="1724526"/>
                  </a:lnTo>
                  <a:lnTo>
                    <a:pt x="1021620" y="1747284"/>
                  </a:lnTo>
                  <a:lnTo>
                    <a:pt x="1022150" y="1767661"/>
                  </a:lnTo>
                  <a:lnTo>
                    <a:pt x="1022945" y="1791213"/>
                  </a:lnTo>
                  <a:lnTo>
                    <a:pt x="1022945" y="1792801"/>
                  </a:lnTo>
                  <a:lnTo>
                    <a:pt x="1022680" y="1794124"/>
                  </a:lnTo>
                  <a:lnTo>
                    <a:pt x="1021355" y="1797035"/>
                  </a:lnTo>
                  <a:lnTo>
                    <a:pt x="1019501" y="1799946"/>
                  </a:lnTo>
                  <a:lnTo>
                    <a:pt x="1017116" y="1802857"/>
                  </a:lnTo>
                  <a:lnTo>
                    <a:pt x="1014997" y="1806297"/>
                  </a:lnTo>
                  <a:lnTo>
                    <a:pt x="1012613" y="1810002"/>
                  </a:lnTo>
                  <a:lnTo>
                    <a:pt x="1010228" y="1814501"/>
                  </a:lnTo>
                  <a:lnTo>
                    <a:pt x="1009168" y="1816883"/>
                  </a:lnTo>
                  <a:lnTo>
                    <a:pt x="1008374" y="1819529"/>
                  </a:lnTo>
                  <a:lnTo>
                    <a:pt x="1007844" y="1822969"/>
                  </a:lnTo>
                  <a:lnTo>
                    <a:pt x="1007314" y="1826145"/>
                  </a:lnTo>
                  <a:lnTo>
                    <a:pt x="1006519" y="1834348"/>
                  </a:lnTo>
                  <a:lnTo>
                    <a:pt x="1006519" y="1843081"/>
                  </a:lnTo>
                  <a:lnTo>
                    <a:pt x="1006784" y="1852344"/>
                  </a:lnTo>
                  <a:lnTo>
                    <a:pt x="1007844" y="1870074"/>
                  </a:lnTo>
                  <a:lnTo>
                    <a:pt x="1008374" y="1877484"/>
                  </a:lnTo>
                  <a:lnTo>
                    <a:pt x="1008374" y="1883570"/>
                  </a:lnTo>
                  <a:lnTo>
                    <a:pt x="1008639" y="1891509"/>
                  </a:lnTo>
                  <a:lnTo>
                    <a:pt x="1009963" y="1905535"/>
                  </a:lnTo>
                  <a:lnTo>
                    <a:pt x="1013142" y="1945230"/>
                  </a:lnTo>
                  <a:lnTo>
                    <a:pt x="1021090" y="2034940"/>
                  </a:lnTo>
                  <a:lnTo>
                    <a:pt x="1021355" y="2040497"/>
                  </a:lnTo>
                  <a:lnTo>
                    <a:pt x="1021355" y="2046849"/>
                  </a:lnTo>
                  <a:lnTo>
                    <a:pt x="1021090" y="2062197"/>
                  </a:lnTo>
                  <a:lnTo>
                    <a:pt x="1020560" y="2080986"/>
                  </a:lnTo>
                  <a:lnTo>
                    <a:pt x="1018971" y="2102157"/>
                  </a:lnTo>
                  <a:lnTo>
                    <a:pt x="1017381" y="2125444"/>
                  </a:lnTo>
                  <a:lnTo>
                    <a:pt x="1015527" y="2150320"/>
                  </a:lnTo>
                  <a:lnTo>
                    <a:pt x="1011023" y="2201394"/>
                  </a:lnTo>
                  <a:lnTo>
                    <a:pt x="1006254" y="2251145"/>
                  </a:lnTo>
                  <a:lnTo>
                    <a:pt x="1002015" y="2294545"/>
                  </a:lnTo>
                  <a:lnTo>
                    <a:pt x="999366" y="2326830"/>
                  </a:lnTo>
                  <a:lnTo>
                    <a:pt x="998306" y="2337415"/>
                  </a:lnTo>
                  <a:lnTo>
                    <a:pt x="998041" y="2343237"/>
                  </a:lnTo>
                  <a:lnTo>
                    <a:pt x="997777" y="2348530"/>
                  </a:lnTo>
                  <a:lnTo>
                    <a:pt x="996717" y="2358321"/>
                  </a:lnTo>
                  <a:lnTo>
                    <a:pt x="993273" y="2387431"/>
                  </a:lnTo>
                  <a:lnTo>
                    <a:pt x="982411" y="2468938"/>
                  </a:lnTo>
                  <a:lnTo>
                    <a:pt x="971813" y="2548592"/>
                  </a:lnTo>
                  <a:lnTo>
                    <a:pt x="968369" y="2576378"/>
                  </a:lnTo>
                  <a:lnTo>
                    <a:pt x="967310" y="2585111"/>
                  </a:lnTo>
                  <a:lnTo>
                    <a:pt x="967045" y="2589345"/>
                  </a:lnTo>
                  <a:lnTo>
                    <a:pt x="966780" y="2593050"/>
                  </a:lnTo>
                  <a:lnTo>
                    <a:pt x="965720" y="2598872"/>
                  </a:lnTo>
                  <a:lnTo>
                    <a:pt x="963336" y="2616867"/>
                  </a:lnTo>
                  <a:lnTo>
                    <a:pt x="954858" y="2669265"/>
                  </a:lnTo>
                  <a:lnTo>
                    <a:pt x="945850" y="2727484"/>
                  </a:lnTo>
                  <a:lnTo>
                    <a:pt x="942406" y="2752888"/>
                  </a:lnTo>
                  <a:lnTo>
                    <a:pt x="940022" y="2772207"/>
                  </a:lnTo>
                  <a:lnTo>
                    <a:pt x="935253" y="2816136"/>
                  </a:lnTo>
                  <a:lnTo>
                    <a:pt x="929160" y="2873561"/>
                  </a:lnTo>
                  <a:lnTo>
                    <a:pt x="923596" y="2926488"/>
                  </a:lnTo>
                  <a:lnTo>
                    <a:pt x="922007" y="2945541"/>
                  </a:lnTo>
                  <a:lnTo>
                    <a:pt x="921477" y="2952422"/>
                  </a:lnTo>
                  <a:lnTo>
                    <a:pt x="921212" y="2956920"/>
                  </a:lnTo>
                  <a:lnTo>
                    <a:pt x="920947" y="2963801"/>
                  </a:lnTo>
                  <a:lnTo>
                    <a:pt x="919887" y="2971210"/>
                  </a:lnTo>
                  <a:lnTo>
                    <a:pt x="918298" y="2979414"/>
                  </a:lnTo>
                  <a:lnTo>
                    <a:pt x="915648" y="2987618"/>
                  </a:lnTo>
                  <a:lnTo>
                    <a:pt x="912999" y="2995821"/>
                  </a:lnTo>
                  <a:lnTo>
                    <a:pt x="910085" y="3004025"/>
                  </a:lnTo>
                  <a:lnTo>
                    <a:pt x="906376" y="3011435"/>
                  </a:lnTo>
                  <a:lnTo>
                    <a:pt x="902402" y="3018315"/>
                  </a:lnTo>
                  <a:lnTo>
                    <a:pt x="900282" y="3022285"/>
                  </a:lnTo>
                  <a:lnTo>
                    <a:pt x="898163" y="3027048"/>
                  </a:lnTo>
                  <a:lnTo>
                    <a:pt x="892864" y="3039221"/>
                  </a:lnTo>
                  <a:lnTo>
                    <a:pt x="887036" y="3053511"/>
                  </a:lnTo>
                  <a:lnTo>
                    <a:pt x="881472" y="3069389"/>
                  </a:lnTo>
                  <a:lnTo>
                    <a:pt x="870610" y="3099822"/>
                  </a:lnTo>
                  <a:lnTo>
                    <a:pt x="863192" y="3121786"/>
                  </a:lnTo>
                  <a:lnTo>
                    <a:pt x="861868" y="3125491"/>
                  </a:lnTo>
                  <a:lnTo>
                    <a:pt x="860278" y="3128667"/>
                  </a:lnTo>
                  <a:lnTo>
                    <a:pt x="858424" y="3131578"/>
                  </a:lnTo>
                  <a:lnTo>
                    <a:pt x="856304" y="3134489"/>
                  </a:lnTo>
                  <a:lnTo>
                    <a:pt x="854185" y="3136871"/>
                  </a:lnTo>
                  <a:lnTo>
                    <a:pt x="851800" y="3138988"/>
                  </a:lnTo>
                  <a:lnTo>
                    <a:pt x="849681" y="3140840"/>
                  </a:lnTo>
                  <a:lnTo>
                    <a:pt x="847297" y="3142428"/>
                  </a:lnTo>
                  <a:lnTo>
                    <a:pt x="843058" y="3145074"/>
                  </a:lnTo>
                  <a:lnTo>
                    <a:pt x="839349" y="3146662"/>
                  </a:lnTo>
                  <a:lnTo>
                    <a:pt x="836170" y="3148250"/>
                  </a:lnTo>
                  <a:lnTo>
                    <a:pt x="823718" y="3139517"/>
                  </a:lnTo>
                  <a:lnTo>
                    <a:pt x="822393" y="3141369"/>
                  </a:lnTo>
                  <a:lnTo>
                    <a:pt x="819744" y="3145603"/>
                  </a:lnTo>
                  <a:lnTo>
                    <a:pt x="818684" y="3148514"/>
                  </a:lnTo>
                  <a:lnTo>
                    <a:pt x="817625" y="3151690"/>
                  </a:lnTo>
                  <a:lnTo>
                    <a:pt x="817095" y="3154336"/>
                  </a:lnTo>
                  <a:lnTo>
                    <a:pt x="817360" y="3155924"/>
                  </a:lnTo>
                  <a:lnTo>
                    <a:pt x="817360" y="3156983"/>
                  </a:lnTo>
                  <a:lnTo>
                    <a:pt x="818949" y="3160423"/>
                  </a:lnTo>
                  <a:lnTo>
                    <a:pt x="820804" y="3164922"/>
                  </a:lnTo>
                  <a:lnTo>
                    <a:pt x="823453" y="3169950"/>
                  </a:lnTo>
                  <a:lnTo>
                    <a:pt x="826367" y="3176036"/>
                  </a:lnTo>
                  <a:lnTo>
                    <a:pt x="830076" y="3182123"/>
                  </a:lnTo>
                  <a:lnTo>
                    <a:pt x="833785" y="3187415"/>
                  </a:lnTo>
                  <a:lnTo>
                    <a:pt x="836964" y="3192708"/>
                  </a:lnTo>
                  <a:lnTo>
                    <a:pt x="840408" y="3196413"/>
                  </a:lnTo>
                  <a:lnTo>
                    <a:pt x="841733" y="3198530"/>
                  </a:lnTo>
                  <a:lnTo>
                    <a:pt x="843588" y="3200912"/>
                  </a:lnTo>
                  <a:lnTo>
                    <a:pt x="847826" y="3208057"/>
                  </a:lnTo>
                  <a:lnTo>
                    <a:pt x="852065" y="3215996"/>
                  </a:lnTo>
                  <a:lnTo>
                    <a:pt x="856304" y="3225522"/>
                  </a:lnTo>
                  <a:lnTo>
                    <a:pt x="860543" y="3235314"/>
                  </a:lnTo>
                  <a:lnTo>
                    <a:pt x="864252" y="3245105"/>
                  </a:lnTo>
                  <a:lnTo>
                    <a:pt x="867166" y="3254367"/>
                  </a:lnTo>
                  <a:lnTo>
                    <a:pt x="869286" y="3262571"/>
                  </a:lnTo>
                  <a:lnTo>
                    <a:pt x="870610" y="3269187"/>
                  </a:lnTo>
                  <a:lnTo>
                    <a:pt x="871140" y="3273950"/>
                  </a:lnTo>
                  <a:lnTo>
                    <a:pt x="871140" y="3277655"/>
                  </a:lnTo>
                  <a:lnTo>
                    <a:pt x="870875" y="3280037"/>
                  </a:lnTo>
                  <a:lnTo>
                    <a:pt x="870610" y="3281095"/>
                  </a:lnTo>
                  <a:lnTo>
                    <a:pt x="869816" y="3282154"/>
                  </a:lnTo>
                  <a:lnTo>
                    <a:pt x="869551" y="3282418"/>
                  </a:lnTo>
                  <a:lnTo>
                    <a:pt x="869286" y="3282418"/>
                  </a:lnTo>
                  <a:lnTo>
                    <a:pt x="868491" y="3284536"/>
                  </a:lnTo>
                  <a:lnTo>
                    <a:pt x="865312" y="3289034"/>
                  </a:lnTo>
                  <a:lnTo>
                    <a:pt x="863457" y="3291416"/>
                  </a:lnTo>
                  <a:lnTo>
                    <a:pt x="861338" y="3293533"/>
                  </a:lnTo>
                  <a:lnTo>
                    <a:pt x="860278" y="3294592"/>
                  </a:lnTo>
                  <a:lnTo>
                    <a:pt x="859218" y="3295121"/>
                  </a:lnTo>
                  <a:lnTo>
                    <a:pt x="858159" y="3295385"/>
                  </a:lnTo>
                  <a:lnTo>
                    <a:pt x="856834" y="3295650"/>
                  </a:lnTo>
                  <a:lnTo>
                    <a:pt x="825837" y="3295650"/>
                  </a:lnTo>
                  <a:lnTo>
                    <a:pt x="751127" y="3295650"/>
                  </a:lnTo>
                  <a:lnTo>
                    <a:pt x="746094" y="3295385"/>
                  </a:lnTo>
                  <a:lnTo>
                    <a:pt x="739470" y="3294856"/>
                  </a:lnTo>
                  <a:lnTo>
                    <a:pt x="731787" y="3293798"/>
                  </a:lnTo>
                  <a:lnTo>
                    <a:pt x="723310" y="3292475"/>
                  </a:lnTo>
                  <a:lnTo>
                    <a:pt x="715097" y="3290622"/>
                  </a:lnTo>
                  <a:lnTo>
                    <a:pt x="707679" y="3288240"/>
                  </a:lnTo>
                  <a:lnTo>
                    <a:pt x="704235" y="3286917"/>
                  </a:lnTo>
                  <a:lnTo>
                    <a:pt x="701585" y="3285329"/>
                  </a:lnTo>
                  <a:lnTo>
                    <a:pt x="698936" y="3284006"/>
                  </a:lnTo>
                  <a:lnTo>
                    <a:pt x="697082" y="3282418"/>
                  </a:lnTo>
                  <a:lnTo>
                    <a:pt x="693902" y="3278449"/>
                  </a:lnTo>
                  <a:lnTo>
                    <a:pt x="690988" y="3273950"/>
                  </a:lnTo>
                  <a:lnTo>
                    <a:pt x="688074" y="3269187"/>
                  </a:lnTo>
                  <a:lnTo>
                    <a:pt x="685160" y="3264159"/>
                  </a:lnTo>
                  <a:lnTo>
                    <a:pt x="680126" y="3254103"/>
                  </a:lnTo>
                  <a:lnTo>
                    <a:pt x="676417" y="3247222"/>
                  </a:lnTo>
                  <a:lnTo>
                    <a:pt x="675622" y="3245899"/>
                  </a:lnTo>
                  <a:lnTo>
                    <a:pt x="675093" y="3244576"/>
                  </a:lnTo>
                  <a:lnTo>
                    <a:pt x="674298" y="3241136"/>
                  </a:lnTo>
                  <a:lnTo>
                    <a:pt x="673768" y="3237696"/>
                  </a:lnTo>
                  <a:lnTo>
                    <a:pt x="673768" y="3233991"/>
                  </a:lnTo>
                  <a:lnTo>
                    <a:pt x="674033" y="3226581"/>
                  </a:lnTo>
                  <a:lnTo>
                    <a:pt x="674298" y="3221024"/>
                  </a:lnTo>
                  <a:lnTo>
                    <a:pt x="674298" y="3217848"/>
                  </a:lnTo>
                  <a:lnTo>
                    <a:pt x="675093" y="3214673"/>
                  </a:lnTo>
                  <a:lnTo>
                    <a:pt x="676417" y="3206998"/>
                  </a:lnTo>
                  <a:lnTo>
                    <a:pt x="678537" y="3198530"/>
                  </a:lnTo>
                  <a:lnTo>
                    <a:pt x="680391" y="3189797"/>
                  </a:lnTo>
                  <a:lnTo>
                    <a:pt x="681716" y="3185298"/>
                  </a:lnTo>
                  <a:lnTo>
                    <a:pt x="683040" y="3179741"/>
                  </a:lnTo>
                  <a:lnTo>
                    <a:pt x="686484" y="3167039"/>
                  </a:lnTo>
                  <a:lnTo>
                    <a:pt x="688339" y="3160423"/>
                  </a:lnTo>
                  <a:lnTo>
                    <a:pt x="689399" y="3154072"/>
                  </a:lnTo>
                  <a:lnTo>
                    <a:pt x="690723" y="3148514"/>
                  </a:lnTo>
                  <a:lnTo>
                    <a:pt x="690988" y="3143751"/>
                  </a:lnTo>
                  <a:lnTo>
                    <a:pt x="690723" y="3139517"/>
                  </a:lnTo>
                  <a:lnTo>
                    <a:pt x="689664" y="3135283"/>
                  </a:lnTo>
                  <a:lnTo>
                    <a:pt x="688869" y="3131313"/>
                  </a:lnTo>
                  <a:lnTo>
                    <a:pt x="687544" y="3127608"/>
                  </a:lnTo>
                  <a:lnTo>
                    <a:pt x="685425" y="3121786"/>
                  </a:lnTo>
                  <a:lnTo>
                    <a:pt x="684630" y="3119669"/>
                  </a:lnTo>
                  <a:lnTo>
                    <a:pt x="683835" y="3117817"/>
                  </a:lnTo>
                  <a:lnTo>
                    <a:pt x="681716" y="3113054"/>
                  </a:lnTo>
                  <a:lnTo>
                    <a:pt x="680391" y="3109878"/>
                  </a:lnTo>
                  <a:lnTo>
                    <a:pt x="679596" y="3106702"/>
                  </a:lnTo>
                  <a:lnTo>
                    <a:pt x="678537" y="3102998"/>
                  </a:lnTo>
                  <a:lnTo>
                    <a:pt x="678272" y="3099822"/>
                  </a:lnTo>
                  <a:lnTo>
                    <a:pt x="678007" y="3090824"/>
                  </a:lnTo>
                  <a:lnTo>
                    <a:pt x="677477" y="3078651"/>
                  </a:lnTo>
                  <a:lnTo>
                    <a:pt x="676682" y="3065949"/>
                  </a:lnTo>
                  <a:lnTo>
                    <a:pt x="676417" y="3055628"/>
                  </a:lnTo>
                  <a:lnTo>
                    <a:pt x="676417" y="3053511"/>
                  </a:lnTo>
                  <a:lnTo>
                    <a:pt x="676682" y="3050865"/>
                  </a:lnTo>
                  <a:lnTo>
                    <a:pt x="678007" y="3044514"/>
                  </a:lnTo>
                  <a:lnTo>
                    <a:pt x="681981" y="3028371"/>
                  </a:lnTo>
                  <a:lnTo>
                    <a:pt x="684100" y="3018844"/>
                  </a:lnTo>
                  <a:lnTo>
                    <a:pt x="686220" y="3008788"/>
                  </a:lnTo>
                  <a:lnTo>
                    <a:pt x="687544" y="2998203"/>
                  </a:lnTo>
                  <a:lnTo>
                    <a:pt x="688869" y="2987618"/>
                  </a:lnTo>
                  <a:lnTo>
                    <a:pt x="689399" y="2982590"/>
                  </a:lnTo>
                  <a:lnTo>
                    <a:pt x="689929" y="2977562"/>
                  </a:lnTo>
                  <a:lnTo>
                    <a:pt x="690723" y="2973328"/>
                  </a:lnTo>
                  <a:lnTo>
                    <a:pt x="691518" y="2969623"/>
                  </a:lnTo>
                  <a:lnTo>
                    <a:pt x="693638" y="2961948"/>
                  </a:lnTo>
                  <a:lnTo>
                    <a:pt x="696022" y="2955332"/>
                  </a:lnTo>
                  <a:lnTo>
                    <a:pt x="698406" y="2949246"/>
                  </a:lnTo>
                  <a:lnTo>
                    <a:pt x="700526" y="2942630"/>
                  </a:lnTo>
                  <a:lnTo>
                    <a:pt x="702115" y="2936014"/>
                  </a:lnTo>
                  <a:lnTo>
                    <a:pt x="702645" y="2932045"/>
                  </a:lnTo>
                  <a:lnTo>
                    <a:pt x="703440" y="2928340"/>
                  </a:lnTo>
                  <a:lnTo>
                    <a:pt x="703970" y="2916961"/>
                  </a:lnTo>
                  <a:lnTo>
                    <a:pt x="704500" y="2901083"/>
                  </a:lnTo>
                  <a:lnTo>
                    <a:pt x="705030" y="2861388"/>
                  </a:lnTo>
                  <a:lnTo>
                    <a:pt x="705559" y="2822222"/>
                  </a:lnTo>
                  <a:lnTo>
                    <a:pt x="705559" y="2796288"/>
                  </a:lnTo>
                  <a:lnTo>
                    <a:pt x="705559" y="2792583"/>
                  </a:lnTo>
                  <a:lnTo>
                    <a:pt x="705030" y="2788614"/>
                  </a:lnTo>
                  <a:lnTo>
                    <a:pt x="703970" y="2781469"/>
                  </a:lnTo>
                  <a:lnTo>
                    <a:pt x="702645" y="2774324"/>
                  </a:lnTo>
                  <a:lnTo>
                    <a:pt x="700526" y="2767179"/>
                  </a:lnTo>
                  <a:lnTo>
                    <a:pt x="696817" y="2753682"/>
                  </a:lnTo>
                  <a:lnTo>
                    <a:pt x="693108" y="2741245"/>
                  </a:lnTo>
                  <a:lnTo>
                    <a:pt x="692048" y="2738069"/>
                  </a:lnTo>
                  <a:lnTo>
                    <a:pt x="691783" y="2734364"/>
                  </a:lnTo>
                  <a:lnTo>
                    <a:pt x="691253" y="2726161"/>
                  </a:lnTo>
                  <a:lnTo>
                    <a:pt x="691253" y="2716898"/>
                  </a:lnTo>
                  <a:lnTo>
                    <a:pt x="691518" y="2707107"/>
                  </a:lnTo>
                  <a:lnTo>
                    <a:pt x="692578" y="2686995"/>
                  </a:lnTo>
                  <a:lnTo>
                    <a:pt x="692843" y="2678262"/>
                  </a:lnTo>
                  <a:lnTo>
                    <a:pt x="693108" y="2670852"/>
                  </a:lnTo>
                  <a:lnTo>
                    <a:pt x="693108" y="2667412"/>
                  </a:lnTo>
                  <a:lnTo>
                    <a:pt x="693373" y="2663443"/>
                  </a:lnTo>
                  <a:lnTo>
                    <a:pt x="694697" y="2655504"/>
                  </a:lnTo>
                  <a:lnTo>
                    <a:pt x="696287" y="2646506"/>
                  </a:lnTo>
                  <a:lnTo>
                    <a:pt x="698406" y="2636979"/>
                  </a:lnTo>
                  <a:lnTo>
                    <a:pt x="702645" y="2619249"/>
                  </a:lnTo>
                  <a:lnTo>
                    <a:pt x="704235" y="2611310"/>
                  </a:lnTo>
                  <a:lnTo>
                    <a:pt x="705559" y="2604694"/>
                  </a:lnTo>
                  <a:lnTo>
                    <a:pt x="705824" y="2601254"/>
                  </a:lnTo>
                  <a:lnTo>
                    <a:pt x="705824" y="2595961"/>
                  </a:lnTo>
                  <a:lnTo>
                    <a:pt x="705824" y="2582200"/>
                  </a:lnTo>
                  <a:lnTo>
                    <a:pt x="705030" y="2564735"/>
                  </a:lnTo>
                  <a:lnTo>
                    <a:pt x="704235" y="2545681"/>
                  </a:lnTo>
                  <a:lnTo>
                    <a:pt x="702115" y="2509956"/>
                  </a:lnTo>
                  <a:lnTo>
                    <a:pt x="701585" y="2496459"/>
                  </a:lnTo>
                  <a:lnTo>
                    <a:pt x="701321" y="2488520"/>
                  </a:lnTo>
                  <a:lnTo>
                    <a:pt x="701585" y="2485345"/>
                  </a:lnTo>
                  <a:lnTo>
                    <a:pt x="702115" y="2481905"/>
                  </a:lnTo>
                  <a:lnTo>
                    <a:pt x="704235" y="2473436"/>
                  </a:lnTo>
                  <a:lnTo>
                    <a:pt x="707149" y="2463116"/>
                  </a:lnTo>
                  <a:lnTo>
                    <a:pt x="710858" y="2452530"/>
                  </a:lnTo>
                  <a:lnTo>
                    <a:pt x="717746" y="2432683"/>
                  </a:lnTo>
                  <a:lnTo>
                    <a:pt x="720660" y="2425009"/>
                  </a:lnTo>
                  <a:lnTo>
                    <a:pt x="721985" y="2419981"/>
                  </a:lnTo>
                  <a:lnTo>
                    <a:pt x="722250" y="2418128"/>
                  </a:lnTo>
                  <a:lnTo>
                    <a:pt x="722250" y="2416011"/>
                  </a:lnTo>
                  <a:lnTo>
                    <a:pt x="722250" y="2410983"/>
                  </a:lnTo>
                  <a:lnTo>
                    <a:pt x="721455" y="2404897"/>
                  </a:lnTo>
                  <a:lnTo>
                    <a:pt x="720660" y="2398281"/>
                  </a:lnTo>
                  <a:lnTo>
                    <a:pt x="717746" y="2384520"/>
                  </a:lnTo>
                  <a:lnTo>
                    <a:pt x="716686" y="2377904"/>
                  </a:lnTo>
                  <a:lnTo>
                    <a:pt x="715627" y="2371817"/>
                  </a:lnTo>
                  <a:lnTo>
                    <a:pt x="714832" y="2365996"/>
                  </a:lnTo>
                  <a:lnTo>
                    <a:pt x="713507" y="2360438"/>
                  </a:lnTo>
                  <a:lnTo>
                    <a:pt x="712183" y="2354881"/>
                  </a:lnTo>
                  <a:lnTo>
                    <a:pt x="710328" y="2349588"/>
                  </a:lnTo>
                  <a:lnTo>
                    <a:pt x="706619" y="2339797"/>
                  </a:lnTo>
                  <a:lnTo>
                    <a:pt x="703440" y="2332387"/>
                  </a:lnTo>
                  <a:lnTo>
                    <a:pt x="702645" y="2330006"/>
                  </a:lnTo>
                  <a:lnTo>
                    <a:pt x="702115" y="2326565"/>
                  </a:lnTo>
                  <a:lnTo>
                    <a:pt x="701585" y="2322331"/>
                  </a:lnTo>
                  <a:lnTo>
                    <a:pt x="701321" y="2317303"/>
                  </a:lnTo>
                  <a:lnTo>
                    <a:pt x="700791" y="2305395"/>
                  </a:lnTo>
                  <a:lnTo>
                    <a:pt x="700526" y="2292163"/>
                  </a:lnTo>
                  <a:lnTo>
                    <a:pt x="700791" y="2266758"/>
                  </a:lnTo>
                  <a:lnTo>
                    <a:pt x="701321" y="2250616"/>
                  </a:lnTo>
                  <a:lnTo>
                    <a:pt x="701585" y="2233679"/>
                  </a:lnTo>
                  <a:lnTo>
                    <a:pt x="701850" y="2204834"/>
                  </a:lnTo>
                  <a:lnTo>
                    <a:pt x="701585" y="2188692"/>
                  </a:lnTo>
                  <a:lnTo>
                    <a:pt x="701321" y="2173078"/>
                  </a:lnTo>
                  <a:lnTo>
                    <a:pt x="700261" y="2159053"/>
                  </a:lnTo>
                  <a:lnTo>
                    <a:pt x="699996" y="2152702"/>
                  </a:lnTo>
                  <a:lnTo>
                    <a:pt x="699201" y="2147409"/>
                  </a:lnTo>
                  <a:lnTo>
                    <a:pt x="698406" y="2142381"/>
                  </a:lnTo>
                  <a:lnTo>
                    <a:pt x="697876" y="2137353"/>
                  </a:lnTo>
                  <a:lnTo>
                    <a:pt x="697347" y="2126768"/>
                  </a:lnTo>
                  <a:lnTo>
                    <a:pt x="697347" y="2116182"/>
                  </a:lnTo>
                  <a:lnTo>
                    <a:pt x="697612" y="2105597"/>
                  </a:lnTo>
                  <a:lnTo>
                    <a:pt x="698406" y="2086014"/>
                  </a:lnTo>
                  <a:lnTo>
                    <a:pt x="699201" y="2077546"/>
                  </a:lnTo>
                  <a:lnTo>
                    <a:pt x="699201" y="2070401"/>
                  </a:lnTo>
                  <a:lnTo>
                    <a:pt x="699201" y="2066696"/>
                  </a:lnTo>
                  <a:lnTo>
                    <a:pt x="698406" y="2062197"/>
                  </a:lnTo>
                  <a:lnTo>
                    <a:pt x="697347" y="2056640"/>
                  </a:lnTo>
                  <a:lnTo>
                    <a:pt x="696022" y="2051083"/>
                  </a:lnTo>
                  <a:lnTo>
                    <a:pt x="693108" y="2038380"/>
                  </a:lnTo>
                  <a:lnTo>
                    <a:pt x="689399" y="2025413"/>
                  </a:lnTo>
                  <a:lnTo>
                    <a:pt x="682511" y="2001067"/>
                  </a:lnTo>
                  <a:lnTo>
                    <a:pt x="678272" y="1986777"/>
                  </a:lnTo>
                  <a:lnTo>
                    <a:pt x="667939" y="1988894"/>
                  </a:lnTo>
                  <a:lnTo>
                    <a:pt x="665025" y="1998950"/>
                  </a:lnTo>
                  <a:lnTo>
                    <a:pt x="658137" y="2022767"/>
                  </a:lnTo>
                  <a:lnTo>
                    <a:pt x="653898" y="2037057"/>
                  </a:lnTo>
                  <a:lnTo>
                    <a:pt x="649659" y="2052141"/>
                  </a:lnTo>
                  <a:lnTo>
                    <a:pt x="645950" y="2066431"/>
                  </a:lnTo>
                  <a:lnTo>
                    <a:pt x="643301" y="2079134"/>
                  </a:lnTo>
                  <a:lnTo>
                    <a:pt x="642506" y="2083897"/>
                  </a:lnTo>
                  <a:lnTo>
                    <a:pt x="641711" y="2089454"/>
                  </a:lnTo>
                  <a:lnTo>
                    <a:pt x="640652" y="2103480"/>
                  </a:lnTo>
                  <a:lnTo>
                    <a:pt x="639857" y="2120946"/>
                  </a:lnTo>
                  <a:lnTo>
                    <a:pt x="639327" y="2141058"/>
                  </a:lnTo>
                  <a:lnTo>
                    <a:pt x="639327" y="2163816"/>
                  </a:lnTo>
                  <a:lnTo>
                    <a:pt x="639327" y="2187633"/>
                  </a:lnTo>
                  <a:lnTo>
                    <a:pt x="639857" y="2237913"/>
                  </a:lnTo>
                  <a:lnTo>
                    <a:pt x="640917" y="2287400"/>
                  </a:lnTo>
                  <a:lnTo>
                    <a:pt x="641711" y="2331064"/>
                  </a:lnTo>
                  <a:lnTo>
                    <a:pt x="642771" y="2364672"/>
                  </a:lnTo>
                  <a:lnTo>
                    <a:pt x="643301" y="2382667"/>
                  </a:lnTo>
                  <a:lnTo>
                    <a:pt x="643566" y="2396428"/>
                  </a:lnTo>
                  <a:lnTo>
                    <a:pt x="644361" y="2412042"/>
                  </a:lnTo>
                  <a:lnTo>
                    <a:pt x="646215" y="2429243"/>
                  </a:lnTo>
                  <a:lnTo>
                    <a:pt x="648335" y="2446709"/>
                  </a:lnTo>
                  <a:lnTo>
                    <a:pt x="650719" y="2463910"/>
                  </a:lnTo>
                  <a:lnTo>
                    <a:pt x="653633" y="2480317"/>
                  </a:lnTo>
                  <a:lnTo>
                    <a:pt x="656547" y="2494342"/>
                  </a:lnTo>
                  <a:lnTo>
                    <a:pt x="658137" y="2500429"/>
                  </a:lnTo>
                  <a:lnTo>
                    <a:pt x="659992" y="2505986"/>
                  </a:lnTo>
                  <a:lnTo>
                    <a:pt x="660521" y="2508897"/>
                  </a:lnTo>
                  <a:lnTo>
                    <a:pt x="661316" y="2512602"/>
                  </a:lnTo>
                  <a:lnTo>
                    <a:pt x="662641" y="2522923"/>
                  </a:lnTo>
                  <a:lnTo>
                    <a:pt x="664230" y="2535360"/>
                  </a:lnTo>
                  <a:lnTo>
                    <a:pt x="665290" y="2550709"/>
                  </a:lnTo>
                  <a:lnTo>
                    <a:pt x="666085" y="2567910"/>
                  </a:lnTo>
                  <a:lnTo>
                    <a:pt x="667410" y="2586435"/>
                  </a:lnTo>
                  <a:lnTo>
                    <a:pt x="669264" y="2626129"/>
                  </a:lnTo>
                  <a:lnTo>
                    <a:pt x="670324" y="2665560"/>
                  </a:lnTo>
                  <a:lnTo>
                    <a:pt x="671383" y="2701814"/>
                  </a:lnTo>
                  <a:lnTo>
                    <a:pt x="671913" y="2730395"/>
                  </a:lnTo>
                  <a:lnTo>
                    <a:pt x="672178" y="2747860"/>
                  </a:lnTo>
                  <a:lnTo>
                    <a:pt x="671648" y="2811108"/>
                  </a:lnTo>
                  <a:lnTo>
                    <a:pt x="670059" y="2922253"/>
                  </a:lnTo>
                  <a:lnTo>
                    <a:pt x="667939" y="3080239"/>
                  </a:lnTo>
                  <a:lnTo>
                    <a:pt x="667939" y="3081562"/>
                  </a:lnTo>
                  <a:lnTo>
                    <a:pt x="667410" y="3083679"/>
                  </a:lnTo>
                  <a:lnTo>
                    <a:pt x="665555" y="3089766"/>
                  </a:lnTo>
                  <a:lnTo>
                    <a:pt x="663171" y="3096911"/>
                  </a:lnTo>
                  <a:lnTo>
                    <a:pt x="659992" y="3105115"/>
                  </a:lnTo>
                  <a:lnTo>
                    <a:pt x="656547" y="3113318"/>
                  </a:lnTo>
                  <a:lnTo>
                    <a:pt x="653368" y="3120728"/>
                  </a:lnTo>
                  <a:lnTo>
                    <a:pt x="649924" y="3126814"/>
                  </a:lnTo>
                  <a:lnTo>
                    <a:pt x="648335" y="3128932"/>
                  </a:lnTo>
                  <a:lnTo>
                    <a:pt x="647275" y="3130519"/>
                  </a:lnTo>
                  <a:lnTo>
                    <a:pt x="645155" y="3132901"/>
                  </a:lnTo>
                  <a:lnTo>
                    <a:pt x="643566" y="3135283"/>
                  </a:lnTo>
                  <a:lnTo>
                    <a:pt x="642771" y="3137664"/>
                  </a:lnTo>
                  <a:lnTo>
                    <a:pt x="641711" y="3139517"/>
                  </a:lnTo>
                  <a:lnTo>
                    <a:pt x="641182" y="3142428"/>
                  </a:lnTo>
                  <a:lnTo>
                    <a:pt x="641182" y="3143751"/>
                  </a:lnTo>
                  <a:lnTo>
                    <a:pt x="644096" y="3162805"/>
                  </a:lnTo>
                  <a:lnTo>
                    <a:pt x="646215" y="3178153"/>
                  </a:lnTo>
                  <a:lnTo>
                    <a:pt x="647010" y="3184769"/>
                  </a:lnTo>
                  <a:lnTo>
                    <a:pt x="647275" y="3189797"/>
                  </a:lnTo>
                  <a:lnTo>
                    <a:pt x="647540" y="3195354"/>
                  </a:lnTo>
                  <a:lnTo>
                    <a:pt x="648335" y="3202235"/>
                  </a:lnTo>
                  <a:lnTo>
                    <a:pt x="650454" y="3219701"/>
                  </a:lnTo>
                  <a:lnTo>
                    <a:pt x="653633" y="3236902"/>
                  </a:lnTo>
                  <a:lnTo>
                    <a:pt x="655753" y="3249339"/>
                  </a:lnTo>
                  <a:lnTo>
                    <a:pt x="656283" y="3253838"/>
                  </a:lnTo>
                  <a:lnTo>
                    <a:pt x="656018" y="3258866"/>
                  </a:lnTo>
                  <a:lnTo>
                    <a:pt x="655223" y="3264423"/>
                  </a:lnTo>
                  <a:lnTo>
                    <a:pt x="654428" y="3269716"/>
                  </a:lnTo>
                  <a:lnTo>
                    <a:pt x="652574" y="3275009"/>
                  </a:lnTo>
                  <a:lnTo>
                    <a:pt x="650454" y="3279772"/>
                  </a:lnTo>
                  <a:lnTo>
                    <a:pt x="649394" y="3281889"/>
                  </a:lnTo>
                  <a:lnTo>
                    <a:pt x="648070" y="3283742"/>
                  </a:lnTo>
                  <a:lnTo>
                    <a:pt x="646480" y="3285329"/>
                  </a:lnTo>
                  <a:lnTo>
                    <a:pt x="645155" y="3286917"/>
                  </a:lnTo>
                  <a:lnTo>
                    <a:pt x="643301" y="3287976"/>
                  </a:lnTo>
                  <a:lnTo>
                    <a:pt x="640917" y="3288770"/>
                  </a:lnTo>
                  <a:lnTo>
                    <a:pt x="638267" y="3289299"/>
                  </a:lnTo>
                  <a:lnTo>
                    <a:pt x="634823" y="3290093"/>
                  </a:lnTo>
                  <a:lnTo>
                    <a:pt x="626875" y="3290357"/>
                  </a:lnTo>
                  <a:lnTo>
                    <a:pt x="618927" y="3290357"/>
                  </a:lnTo>
                  <a:lnTo>
                    <a:pt x="610185" y="3290093"/>
                  </a:lnTo>
                  <a:lnTo>
                    <a:pt x="601972" y="3289564"/>
                  </a:lnTo>
                  <a:lnTo>
                    <a:pt x="594819" y="3289034"/>
                  </a:lnTo>
                  <a:lnTo>
                    <a:pt x="589255" y="3289034"/>
                  </a:lnTo>
                  <a:lnTo>
                    <a:pt x="520904" y="3289034"/>
                  </a:lnTo>
                  <a:lnTo>
                    <a:pt x="515340" y="3288505"/>
                  </a:lnTo>
                  <a:lnTo>
                    <a:pt x="508982" y="3287447"/>
                  </a:lnTo>
                  <a:lnTo>
                    <a:pt x="502094" y="3286388"/>
                  </a:lnTo>
                  <a:lnTo>
                    <a:pt x="495470" y="3284536"/>
                  </a:lnTo>
                  <a:lnTo>
                    <a:pt x="484078" y="3281625"/>
                  </a:lnTo>
                  <a:lnTo>
                    <a:pt x="479045" y="3280301"/>
                  </a:lnTo>
                  <a:lnTo>
                    <a:pt x="469507" y="3278184"/>
                  </a:lnTo>
                  <a:lnTo>
                    <a:pt x="447783" y="3273686"/>
                  </a:lnTo>
                  <a:lnTo>
                    <a:pt x="423939" y="3269187"/>
                  </a:lnTo>
                  <a:lnTo>
                    <a:pt x="414667" y="3267599"/>
                  </a:lnTo>
                  <a:lnTo>
                    <a:pt x="411223" y="3267070"/>
                  </a:lnTo>
                  <a:lnTo>
                    <a:pt x="408574" y="3267070"/>
                  </a:lnTo>
                  <a:lnTo>
                    <a:pt x="406719" y="3266805"/>
                  </a:lnTo>
                  <a:lnTo>
                    <a:pt x="405129" y="3265747"/>
                  </a:lnTo>
                  <a:lnTo>
                    <a:pt x="403805" y="3264688"/>
                  </a:lnTo>
                  <a:lnTo>
                    <a:pt x="402480" y="3262836"/>
                  </a:lnTo>
                  <a:lnTo>
                    <a:pt x="401685" y="3260719"/>
                  </a:lnTo>
                  <a:lnTo>
                    <a:pt x="400626" y="3258602"/>
                  </a:lnTo>
                  <a:lnTo>
                    <a:pt x="399566" y="3253838"/>
                  </a:lnTo>
                  <a:lnTo>
                    <a:pt x="398771" y="3249075"/>
                  </a:lnTo>
                  <a:lnTo>
                    <a:pt x="398241" y="3244841"/>
                  </a:lnTo>
                  <a:lnTo>
                    <a:pt x="398241" y="3240607"/>
                  </a:lnTo>
                  <a:lnTo>
                    <a:pt x="400626" y="3226052"/>
                  </a:lnTo>
                  <a:lnTo>
                    <a:pt x="404600" y="3203029"/>
                  </a:lnTo>
                  <a:lnTo>
                    <a:pt x="404865" y="3202235"/>
                  </a:lnTo>
                  <a:lnTo>
                    <a:pt x="405129" y="3201441"/>
                  </a:lnTo>
                  <a:lnTo>
                    <a:pt x="406984" y="3199324"/>
                  </a:lnTo>
                  <a:lnTo>
                    <a:pt x="409368" y="3197736"/>
                  </a:lnTo>
                  <a:lnTo>
                    <a:pt x="412547" y="3196148"/>
                  </a:lnTo>
                  <a:lnTo>
                    <a:pt x="415727" y="3194825"/>
                  </a:lnTo>
                  <a:lnTo>
                    <a:pt x="419966" y="3193237"/>
                  </a:lnTo>
                  <a:lnTo>
                    <a:pt x="428708" y="3190856"/>
                  </a:lnTo>
                  <a:lnTo>
                    <a:pt x="438511" y="3188739"/>
                  </a:lnTo>
                  <a:lnTo>
                    <a:pt x="447783" y="3186886"/>
                  </a:lnTo>
                  <a:lnTo>
                    <a:pt x="455996" y="3185034"/>
                  </a:lnTo>
                  <a:lnTo>
                    <a:pt x="462619" y="3183446"/>
                  </a:lnTo>
                  <a:lnTo>
                    <a:pt x="465268" y="3182387"/>
                  </a:lnTo>
                  <a:lnTo>
                    <a:pt x="467918" y="3180800"/>
                  </a:lnTo>
                  <a:lnTo>
                    <a:pt x="470567" y="3178682"/>
                  </a:lnTo>
                  <a:lnTo>
                    <a:pt x="473481" y="3176301"/>
                  </a:lnTo>
                  <a:lnTo>
                    <a:pt x="476131" y="3173654"/>
                  </a:lnTo>
                  <a:lnTo>
                    <a:pt x="478780" y="3170479"/>
                  </a:lnTo>
                  <a:lnTo>
                    <a:pt x="483549" y="3164657"/>
                  </a:lnTo>
                  <a:lnTo>
                    <a:pt x="487523" y="3158041"/>
                  </a:lnTo>
                  <a:lnTo>
                    <a:pt x="490967" y="3152219"/>
                  </a:lnTo>
                  <a:lnTo>
                    <a:pt x="493086" y="3147191"/>
                  </a:lnTo>
                  <a:lnTo>
                    <a:pt x="493616" y="3145339"/>
                  </a:lnTo>
                  <a:lnTo>
                    <a:pt x="493616" y="3143751"/>
                  </a:lnTo>
                  <a:lnTo>
                    <a:pt x="493351" y="3141369"/>
                  </a:lnTo>
                  <a:lnTo>
                    <a:pt x="492291" y="3138723"/>
                  </a:lnTo>
                  <a:lnTo>
                    <a:pt x="491232" y="3135812"/>
                  </a:lnTo>
                  <a:lnTo>
                    <a:pt x="489377" y="3133430"/>
                  </a:lnTo>
                  <a:lnTo>
                    <a:pt x="486728" y="3129990"/>
                  </a:lnTo>
                  <a:lnTo>
                    <a:pt x="485403" y="3128402"/>
                  </a:lnTo>
                  <a:lnTo>
                    <a:pt x="484343" y="3124168"/>
                  </a:lnTo>
                  <a:lnTo>
                    <a:pt x="481429" y="3114641"/>
                  </a:lnTo>
                  <a:lnTo>
                    <a:pt x="479840" y="3108819"/>
                  </a:lnTo>
                  <a:lnTo>
                    <a:pt x="477720" y="3103262"/>
                  </a:lnTo>
                  <a:lnTo>
                    <a:pt x="475336" y="3098763"/>
                  </a:lnTo>
                  <a:lnTo>
                    <a:pt x="474011" y="3096646"/>
                  </a:lnTo>
                  <a:lnTo>
                    <a:pt x="473216" y="3095588"/>
                  </a:lnTo>
                  <a:lnTo>
                    <a:pt x="472422" y="3094000"/>
                  </a:lnTo>
                  <a:lnTo>
                    <a:pt x="471627" y="3091618"/>
                  </a:lnTo>
                  <a:lnTo>
                    <a:pt x="470037" y="3083679"/>
                  </a:lnTo>
                  <a:lnTo>
                    <a:pt x="468448" y="3071771"/>
                  </a:lnTo>
                  <a:lnTo>
                    <a:pt x="466858" y="3056687"/>
                  </a:lnTo>
                  <a:lnTo>
                    <a:pt x="462884" y="3018844"/>
                  </a:lnTo>
                  <a:lnTo>
                    <a:pt x="458910" y="2975445"/>
                  </a:lnTo>
                  <a:lnTo>
                    <a:pt x="455201" y="2931251"/>
                  </a:lnTo>
                  <a:lnTo>
                    <a:pt x="452022" y="2891027"/>
                  </a:lnTo>
                  <a:lnTo>
                    <a:pt x="448048" y="2842334"/>
                  </a:lnTo>
                  <a:lnTo>
                    <a:pt x="431887" y="2652328"/>
                  </a:lnTo>
                  <a:lnTo>
                    <a:pt x="421555" y="2529009"/>
                  </a:lnTo>
                  <a:lnTo>
                    <a:pt x="418111" y="2485610"/>
                  </a:lnTo>
                  <a:lnTo>
                    <a:pt x="417316" y="2471849"/>
                  </a:lnTo>
                  <a:lnTo>
                    <a:pt x="417051" y="2463910"/>
                  </a:lnTo>
                  <a:lnTo>
                    <a:pt x="417316" y="2452001"/>
                  </a:lnTo>
                  <a:lnTo>
                    <a:pt x="418376" y="2433742"/>
                  </a:lnTo>
                  <a:lnTo>
                    <a:pt x="420230" y="2411777"/>
                  </a:lnTo>
                  <a:lnTo>
                    <a:pt x="422615" y="2387695"/>
                  </a:lnTo>
                  <a:lnTo>
                    <a:pt x="424999" y="2363878"/>
                  </a:lnTo>
                  <a:lnTo>
                    <a:pt x="427648" y="2342179"/>
                  </a:lnTo>
                  <a:lnTo>
                    <a:pt x="429768" y="2324977"/>
                  </a:lnTo>
                  <a:lnTo>
                    <a:pt x="430563" y="2318626"/>
                  </a:lnTo>
                  <a:lnTo>
                    <a:pt x="431357" y="2314392"/>
                  </a:lnTo>
                  <a:lnTo>
                    <a:pt x="431887" y="2312275"/>
                  </a:lnTo>
                  <a:lnTo>
                    <a:pt x="432152" y="2309364"/>
                  </a:lnTo>
                  <a:lnTo>
                    <a:pt x="431887" y="2300631"/>
                  </a:lnTo>
                  <a:lnTo>
                    <a:pt x="431093" y="2288987"/>
                  </a:lnTo>
                  <a:lnTo>
                    <a:pt x="430298" y="2274697"/>
                  </a:lnTo>
                  <a:lnTo>
                    <a:pt x="427119" y="2240824"/>
                  </a:lnTo>
                  <a:lnTo>
                    <a:pt x="423410" y="2202982"/>
                  </a:lnTo>
                  <a:lnTo>
                    <a:pt x="415462" y="2130208"/>
                  </a:lnTo>
                  <a:lnTo>
                    <a:pt x="410693" y="2088131"/>
                  </a:lnTo>
                  <a:lnTo>
                    <a:pt x="408838" y="2074635"/>
                  </a:lnTo>
                  <a:lnTo>
                    <a:pt x="405129" y="2052935"/>
                  </a:lnTo>
                  <a:lnTo>
                    <a:pt x="394532" y="1992863"/>
                  </a:lnTo>
                  <a:lnTo>
                    <a:pt x="388704" y="1959520"/>
                  </a:lnTo>
                  <a:lnTo>
                    <a:pt x="383140" y="1927235"/>
                  </a:lnTo>
                  <a:lnTo>
                    <a:pt x="378637" y="1897860"/>
                  </a:lnTo>
                  <a:lnTo>
                    <a:pt x="376782" y="1885423"/>
                  </a:lnTo>
                  <a:lnTo>
                    <a:pt x="375457" y="1874573"/>
                  </a:lnTo>
                  <a:lnTo>
                    <a:pt x="374398" y="1863723"/>
                  </a:lnTo>
                  <a:lnTo>
                    <a:pt x="373338" y="1851550"/>
                  </a:lnTo>
                  <a:lnTo>
                    <a:pt x="371219" y="1823763"/>
                  </a:lnTo>
                  <a:lnTo>
                    <a:pt x="369364" y="1792801"/>
                  </a:lnTo>
                  <a:lnTo>
                    <a:pt x="367774" y="1760781"/>
                  </a:lnTo>
                  <a:lnTo>
                    <a:pt x="366715" y="1730083"/>
                  </a:lnTo>
                  <a:lnTo>
                    <a:pt x="365655" y="1702032"/>
                  </a:lnTo>
                  <a:lnTo>
                    <a:pt x="365125" y="1679274"/>
                  </a:lnTo>
                  <a:lnTo>
                    <a:pt x="365125" y="1663396"/>
                  </a:lnTo>
                  <a:lnTo>
                    <a:pt x="365125" y="1656780"/>
                  </a:lnTo>
                  <a:lnTo>
                    <a:pt x="365655" y="1648312"/>
                  </a:lnTo>
                  <a:lnTo>
                    <a:pt x="366980" y="1627406"/>
                  </a:lnTo>
                  <a:lnTo>
                    <a:pt x="369099" y="1603060"/>
                  </a:lnTo>
                  <a:lnTo>
                    <a:pt x="369335" y="1600169"/>
                  </a:lnTo>
                  <a:lnTo>
                    <a:pt x="334176" y="1632884"/>
                  </a:lnTo>
                  <a:lnTo>
                    <a:pt x="335183" y="1635907"/>
                  </a:lnTo>
                  <a:lnTo>
                    <a:pt x="338374" y="1647343"/>
                  </a:lnTo>
                  <a:lnTo>
                    <a:pt x="341298" y="1657716"/>
                  </a:lnTo>
                  <a:lnTo>
                    <a:pt x="343426" y="1666227"/>
                  </a:lnTo>
                  <a:lnTo>
                    <a:pt x="344489" y="1672078"/>
                  </a:lnTo>
                  <a:lnTo>
                    <a:pt x="344489" y="1673408"/>
                  </a:lnTo>
                  <a:lnTo>
                    <a:pt x="344489" y="1674738"/>
                  </a:lnTo>
                  <a:lnTo>
                    <a:pt x="343691" y="1677930"/>
                  </a:lnTo>
                  <a:lnTo>
                    <a:pt x="341830" y="1681653"/>
                  </a:lnTo>
                  <a:lnTo>
                    <a:pt x="339437" y="1686441"/>
                  </a:lnTo>
                  <a:lnTo>
                    <a:pt x="336247" y="1691228"/>
                  </a:lnTo>
                  <a:lnTo>
                    <a:pt x="333056" y="1696281"/>
                  </a:lnTo>
                  <a:lnTo>
                    <a:pt x="325079" y="1706920"/>
                  </a:lnTo>
                  <a:lnTo>
                    <a:pt x="317103" y="1717559"/>
                  </a:lnTo>
                  <a:lnTo>
                    <a:pt x="308860" y="1726868"/>
                  </a:lnTo>
                  <a:lnTo>
                    <a:pt x="301947" y="1734315"/>
                  </a:lnTo>
                  <a:lnTo>
                    <a:pt x="298757" y="1736975"/>
                  </a:lnTo>
                  <a:lnTo>
                    <a:pt x="296630" y="1738836"/>
                  </a:lnTo>
                  <a:lnTo>
                    <a:pt x="295566" y="1739102"/>
                  </a:lnTo>
                  <a:lnTo>
                    <a:pt x="294237" y="1739634"/>
                  </a:lnTo>
                  <a:lnTo>
                    <a:pt x="291046" y="1739900"/>
                  </a:lnTo>
                  <a:lnTo>
                    <a:pt x="287323" y="1739900"/>
                  </a:lnTo>
                  <a:lnTo>
                    <a:pt x="282803" y="1739368"/>
                  </a:lnTo>
                  <a:lnTo>
                    <a:pt x="278017" y="1738304"/>
                  </a:lnTo>
                  <a:lnTo>
                    <a:pt x="272966" y="1737241"/>
                  </a:lnTo>
                  <a:lnTo>
                    <a:pt x="262596" y="1734581"/>
                  </a:lnTo>
                  <a:lnTo>
                    <a:pt x="252758" y="1731123"/>
                  </a:lnTo>
                  <a:lnTo>
                    <a:pt x="244250" y="1728464"/>
                  </a:lnTo>
                  <a:lnTo>
                    <a:pt x="236539" y="1725272"/>
                  </a:lnTo>
                  <a:lnTo>
                    <a:pt x="238539" y="1721871"/>
                  </a:lnTo>
                  <a:lnTo>
                    <a:pt x="176510" y="1779587"/>
                  </a:lnTo>
                  <a:lnTo>
                    <a:pt x="0" y="1360092"/>
                  </a:lnTo>
                  <a:lnTo>
                    <a:pt x="192370" y="1204331"/>
                  </a:lnTo>
                  <a:lnTo>
                    <a:pt x="135469" y="1243293"/>
                  </a:lnTo>
                  <a:lnTo>
                    <a:pt x="133881" y="1219503"/>
                  </a:lnTo>
                  <a:lnTo>
                    <a:pt x="132557" y="1194920"/>
                  </a:lnTo>
                  <a:lnTo>
                    <a:pt x="131498" y="1165050"/>
                  </a:lnTo>
                  <a:lnTo>
                    <a:pt x="130440" y="1133330"/>
                  </a:lnTo>
                  <a:lnTo>
                    <a:pt x="130175" y="1117999"/>
                  </a:lnTo>
                  <a:lnTo>
                    <a:pt x="130175" y="1103461"/>
                  </a:lnTo>
                  <a:lnTo>
                    <a:pt x="130440" y="1089451"/>
                  </a:lnTo>
                  <a:lnTo>
                    <a:pt x="131234" y="1077556"/>
                  </a:lnTo>
                  <a:lnTo>
                    <a:pt x="132028" y="1066983"/>
                  </a:lnTo>
                  <a:lnTo>
                    <a:pt x="132557" y="1062489"/>
                  </a:lnTo>
                  <a:lnTo>
                    <a:pt x="133351" y="1058788"/>
                  </a:lnTo>
                  <a:lnTo>
                    <a:pt x="134410" y="1054295"/>
                  </a:lnTo>
                  <a:lnTo>
                    <a:pt x="136263" y="1048744"/>
                  </a:lnTo>
                  <a:lnTo>
                    <a:pt x="141293" y="1033412"/>
                  </a:lnTo>
                  <a:lnTo>
                    <a:pt x="148705" y="1013323"/>
                  </a:lnTo>
                  <a:lnTo>
                    <a:pt x="157705" y="989269"/>
                  </a:lnTo>
                  <a:lnTo>
                    <a:pt x="179411" y="932437"/>
                  </a:lnTo>
                  <a:lnTo>
                    <a:pt x="204559" y="868204"/>
                  </a:lnTo>
                  <a:lnTo>
                    <a:pt x="229971" y="802120"/>
                  </a:lnTo>
                  <a:lnTo>
                    <a:pt x="253530" y="741059"/>
                  </a:lnTo>
                  <a:lnTo>
                    <a:pt x="263854" y="713833"/>
                  </a:lnTo>
                  <a:lnTo>
                    <a:pt x="272589" y="690043"/>
                  </a:lnTo>
                  <a:lnTo>
                    <a:pt x="279736" y="669689"/>
                  </a:lnTo>
                  <a:lnTo>
                    <a:pt x="284501" y="654358"/>
                  </a:lnTo>
                  <a:lnTo>
                    <a:pt x="287148" y="648014"/>
                  </a:lnTo>
                  <a:lnTo>
                    <a:pt x="289531" y="641670"/>
                  </a:lnTo>
                  <a:lnTo>
                    <a:pt x="292443" y="635855"/>
                  </a:lnTo>
                  <a:lnTo>
                    <a:pt x="295884" y="629775"/>
                  </a:lnTo>
                  <a:lnTo>
                    <a:pt x="299060" y="623960"/>
                  </a:lnTo>
                  <a:lnTo>
                    <a:pt x="303031" y="618144"/>
                  </a:lnTo>
                  <a:lnTo>
                    <a:pt x="307266" y="612858"/>
                  </a:lnTo>
                  <a:lnTo>
                    <a:pt x="311502" y="607307"/>
                  </a:lnTo>
                  <a:lnTo>
                    <a:pt x="316002" y="602284"/>
                  </a:lnTo>
                  <a:lnTo>
                    <a:pt x="320502" y="597262"/>
                  </a:lnTo>
                  <a:lnTo>
                    <a:pt x="325267" y="592504"/>
                  </a:lnTo>
                  <a:lnTo>
                    <a:pt x="330032" y="587482"/>
                  </a:lnTo>
                  <a:lnTo>
                    <a:pt x="339826" y="578759"/>
                  </a:lnTo>
                  <a:lnTo>
                    <a:pt x="349620" y="570829"/>
                  </a:lnTo>
                  <a:lnTo>
                    <a:pt x="359150" y="563427"/>
                  </a:lnTo>
                  <a:lnTo>
                    <a:pt x="368150" y="556819"/>
                  </a:lnTo>
                  <a:lnTo>
                    <a:pt x="376621" y="551004"/>
                  </a:lnTo>
                  <a:lnTo>
                    <a:pt x="383768" y="546510"/>
                  </a:lnTo>
                  <a:lnTo>
                    <a:pt x="394621" y="540166"/>
                  </a:lnTo>
                  <a:lnTo>
                    <a:pt x="398857" y="537787"/>
                  </a:lnTo>
                  <a:lnTo>
                    <a:pt x="428769" y="522720"/>
                  </a:lnTo>
                  <a:lnTo>
                    <a:pt x="479064" y="497873"/>
                  </a:lnTo>
                  <a:lnTo>
                    <a:pt x="528830" y="473818"/>
                  </a:lnTo>
                  <a:lnTo>
                    <a:pt x="546830" y="465359"/>
                  </a:lnTo>
                  <a:lnTo>
                    <a:pt x="556624" y="461130"/>
                  </a:lnTo>
                  <a:lnTo>
                    <a:pt x="559007" y="459808"/>
                  </a:lnTo>
                  <a:lnTo>
                    <a:pt x="561654" y="457694"/>
                  </a:lnTo>
                  <a:lnTo>
                    <a:pt x="565095" y="455050"/>
                  </a:lnTo>
                  <a:lnTo>
                    <a:pt x="568007" y="452143"/>
                  </a:lnTo>
                  <a:lnTo>
                    <a:pt x="574889" y="444741"/>
                  </a:lnTo>
                  <a:lnTo>
                    <a:pt x="581772" y="437340"/>
                  </a:lnTo>
                  <a:lnTo>
                    <a:pt x="588125" y="430203"/>
                  </a:lnTo>
                  <a:lnTo>
                    <a:pt x="593154" y="424388"/>
                  </a:lnTo>
                  <a:lnTo>
                    <a:pt x="595272" y="422273"/>
                  </a:lnTo>
                  <a:lnTo>
                    <a:pt x="596596" y="420951"/>
                  </a:lnTo>
                  <a:lnTo>
                    <a:pt x="597390" y="420687"/>
                  </a:lnTo>
                  <a:lnTo>
                    <a:pt x="597654" y="420687"/>
                  </a:lnTo>
                  <a:lnTo>
                    <a:pt x="597888" y="420920"/>
                  </a:lnTo>
                  <a:lnTo>
                    <a:pt x="597888" y="417951"/>
                  </a:lnTo>
                  <a:lnTo>
                    <a:pt x="597888" y="415036"/>
                  </a:lnTo>
                  <a:lnTo>
                    <a:pt x="598681" y="408940"/>
                  </a:lnTo>
                  <a:lnTo>
                    <a:pt x="601058" y="397014"/>
                  </a:lnTo>
                  <a:lnTo>
                    <a:pt x="601851" y="390653"/>
                  </a:lnTo>
                  <a:lnTo>
                    <a:pt x="602115" y="387473"/>
                  </a:lnTo>
                  <a:lnTo>
                    <a:pt x="601851" y="384558"/>
                  </a:lnTo>
                  <a:lnTo>
                    <a:pt x="601058" y="381907"/>
                  </a:lnTo>
                  <a:lnTo>
                    <a:pt x="600266" y="378727"/>
                  </a:lnTo>
                  <a:lnTo>
                    <a:pt x="598945" y="376077"/>
                  </a:lnTo>
                  <a:lnTo>
                    <a:pt x="597360" y="373161"/>
                  </a:lnTo>
                  <a:lnTo>
                    <a:pt x="595247" y="369981"/>
                  </a:lnTo>
                  <a:lnTo>
                    <a:pt x="592605" y="366271"/>
                  </a:lnTo>
                  <a:lnTo>
                    <a:pt x="588114" y="357525"/>
                  </a:lnTo>
                  <a:lnTo>
                    <a:pt x="583095" y="346658"/>
                  </a:lnTo>
                  <a:lnTo>
                    <a:pt x="578075" y="334732"/>
                  </a:lnTo>
                  <a:lnTo>
                    <a:pt x="572792" y="321216"/>
                  </a:lnTo>
                  <a:lnTo>
                    <a:pt x="567772" y="306639"/>
                  </a:lnTo>
                  <a:lnTo>
                    <a:pt x="563017" y="291532"/>
                  </a:lnTo>
                  <a:lnTo>
                    <a:pt x="558790" y="276161"/>
                  </a:lnTo>
                  <a:lnTo>
                    <a:pt x="556677" y="267945"/>
                  </a:lnTo>
                  <a:lnTo>
                    <a:pt x="555092" y="259199"/>
                  </a:lnTo>
                  <a:lnTo>
                    <a:pt x="554035" y="249658"/>
                  </a:lnTo>
                  <a:lnTo>
                    <a:pt x="553243" y="239322"/>
                  </a:lnTo>
                  <a:lnTo>
                    <a:pt x="552714" y="228720"/>
                  </a:lnTo>
                  <a:lnTo>
                    <a:pt x="552450" y="217854"/>
                  </a:lnTo>
                  <a:lnTo>
                    <a:pt x="552450" y="206458"/>
                  </a:lnTo>
                  <a:lnTo>
                    <a:pt x="552714" y="195327"/>
                  </a:lnTo>
                  <a:lnTo>
                    <a:pt x="553243" y="183665"/>
                  </a:lnTo>
                  <a:lnTo>
                    <a:pt x="554035" y="172269"/>
                  </a:lnTo>
                  <a:lnTo>
                    <a:pt x="554828" y="161138"/>
                  </a:lnTo>
                  <a:lnTo>
                    <a:pt x="555620" y="150272"/>
                  </a:lnTo>
                  <a:lnTo>
                    <a:pt x="556941" y="139670"/>
                  </a:lnTo>
                  <a:lnTo>
                    <a:pt x="558526" y="129599"/>
                  </a:lnTo>
                  <a:lnTo>
                    <a:pt x="559847" y="120323"/>
                  </a:lnTo>
                  <a:lnTo>
                    <a:pt x="561432" y="111577"/>
                  </a:lnTo>
                  <a:lnTo>
                    <a:pt x="562225" y="107602"/>
                  </a:lnTo>
                  <a:lnTo>
                    <a:pt x="563546" y="103361"/>
                  </a:lnTo>
                  <a:lnTo>
                    <a:pt x="565395" y="99121"/>
                  </a:lnTo>
                  <a:lnTo>
                    <a:pt x="567508" y="94880"/>
                  </a:lnTo>
                  <a:lnTo>
                    <a:pt x="569622" y="90640"/>
                  </a:lnTo>
                  <a:lnTo>
                    <a:pt x="572263" y="86665"/>
                  </a:lnTo>
                  <a:lnTo>
                    <a:pt x="575169" y="82424"/>
                  </a:lnTo>
                  <a:lnTo>
                    <a:pt x="578339" y="78184"/>
                  </a:lnTo>
                  <a:lnTo>
                    <a:pt x="585208" y="69968"/>
                  </a:lnTo>
                  <a:lnTo>
                    <a:pt x="592341" y="62017"/>
                  </a:lnTo>
                  <a:lnTo>
                    <a:pt x="600530" y="54331"/>
                  </a:lnTo>
                  <a:lnTo>
                    <a:pt x="608720" y="46910"/>
                  </a:lnTo>
                  <a:lnTo>
                    <a:pt x="617173" y="40019"/>
                  </a:lnTo>
                  <a:lnTo>
                    <a:pt x="625627" y="33924"/>
                  </a:lnTo>
                  <a:lnTo>
                    <a:pt x="633288" y="28358"/>
                  </a:lnTo>
                  <a:lnTo>
                    <a:pt x="641213" y="23057"/>
                  </a:lnTo>
                  <a:lnTo>
                    <a:pt x="648082" y="18817"/>
                  </a:lnTo>
                  <a:lnTo>
                    <a:pt x="654158" y="15637"/>
                  </a:lnTo>
                  <a:lnTo>
                    <a:pt x="659441" y="13251"/>
                  </a:lnTo>
                  <a:lnTo>
                    <a:pt x="663404" y="11926"/>
                  </a:lnTo>
                  <a:lnTo>
                    <a:pt x="673443" y="9541"/>
                  </a:lnTo>
                  <a:lnTo>
                    <a:pt x="682689" y="7421"/>
                  </a:lnTo>
                  <a:lnTo>
                    <a:pt x="691407" y="5565"/>
                  </a:lnTo>
                  <a:lnTo>
                    <a:pt x="699596" y="4240"/>
                  </a:lnTo>
                  <a:lnTo>
                    <a:pt x="707257" y="2915"/>
                  </a:lnTo>
                  <a:lnTo>
                    <a:pt x="714654" y="2120"/>
                  </a:lnTo>
                  <a:lnTo>
                    <a:pt x="727863" y="795"/>
                  </a:lnTo>
                  <a:lnTo>
                    <a:pt x="739222" y="265"/>
                  </a:lnTo>
                  <a:lnTo>
                    <a:pt x="74978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KSO_Shape"/>
            <p:cNvSpPr>
              <a:spLocks/>
            </p:cNvSpPr>
            <p:nvPr/>
          </p:nvSpPr>
          <p:spPr bwMode="auto">
            <a:xfrm>
              <a:off x="6542391" y="3375566"/>
              <a:ext cx="324807" cy="1541624"/>
            </a:xfrm>
            <a:custGeom>
              <a:avLst/>
              <a:gdLst>
                <a:gd name="T0" fmla="*/ 177965 w 661988"/>
                <a:gd name="T1" fmla="*/ 311099 h 3103563"/>
                <a:gd name="T2" fmla="*/ 292602 w 661988"/>
                <a:gd name="T3" fmla="*/ 304561 h 3103563"/>
                <a:gd name="T4" fmla="*/ 283537 w 661988"/>
                <a:gd name="T5" fmla="*/ 328628 h 3103563"/>
                <a:gd name="T6" fmla="*/ 262060 w 661988"/>
                <a:gd name="T7" fmla="*/ 334054 h 3103563"/>
                <a:gd name="T8" fmla="*/ 220361 w 661988"/>
                <a:gd name="T9" fmla="*/ 318751 h 3103563"/>
                <a:gd name="T10" fmla="*/ 158161 w 661988"/>
                <a:gd name="T11" fmla="*/ 276737 h 3103563"/>
                <a:gd name="T12" fmla="*/ 268611 w 661988"/>
                <a:gd name="T13" fmla="*/ 8911 h 3103563"/>
                <a:gd name="T14" fmla="*/ 293271 w 661988"/>
                <a:gd name="T15" fmla="*/ 29796 h 3103563"/>
                <a:gd name="T16" fmla="*/ 310547 w 661988"/>
                <a:gd name="T17" fmla="*/ 72819 h 3103563"/>
                <a:gd name="T18" fmla="*/ 322250 w 661988"/>
                <a:gd name="T19" fmla="*/ 160398 h 3103563"/>
                <a:gd name="T20" fmla="*/ 311522 w 661988"/>
                <a:gd name="T21" fmla="*/ 203978 h 3103563"/>
                <a:gd name="T22" fmla="*/ 281847 w 661988"/>
                <a:gd name="T23" fmla="*/ 239483 h 3103563"/>
                <a:gd name="T24" fmla="*/ 279339 w 661988"/>
                <a:gd name="T25" fmla="*/ 280835 h 3103563"/>
                <a:gd name="T26" fmla="*/ 311383 w 661988"/>
                <a:gd name="T27" fmla="*/ 299075 h 3103563"/>
                <a:gd name="T28" fmla="*/ 333535 w 661988"/>
                <a:gd name="T29" fmla="*/ 313277 h 3103563"/>
                <a:gd name="T30" fmla="*/ 363071 w 661988"/>
                <a:gd name="T31" fmla="*/ 337364 h 3103563"/>
                <a:gd name="T32" fmla="*/ 369201 w 661988"/>
                <a:gd name="T33" fmla="*/ 440537 h 3103563"/>
                <a:gd name="T34" fmla="*/ 376167 w 661988"/>
                <a:gd name="T35" fmla="*/ 497344 h 3103563"/>
                <a:gd name="T36" fmla="*/ 381183 w 661988"/>
                <a:gd name="T37" fmla="*/ 703689 h 3103563"/>
                <a:gd name="T38" fmla="*/ 402778 w 661988"/>
                <a:gd name="T39" fmla="*/ 850163 h 3103563"/>
                <a:gd name="T40" fmla="*/ 404728 w 661988"/>
                <a:gd name="T41" fmla="*/ 966006 h 3103563"/>
                <a:gd name="T42" fmla="*/ 378536 w 661988"/>
                <a:gd name="T43" fmla="*/ 1199779 h 3103563"/>
                <a:gd name="T44" fmla="*/ 394000 w 661988"/>
                <a:gd name="T45" fmla="*/ 1275105 h 3103563"/>
                <a:gd name="T46" fmla="*/ 395115 w 661988"/>
                <a:gd name="T47" fmla="*/ 1323002 h 3103563"/>
                <a:gd name="T48" fmla="*/ 325872 w 661988"/>
                <a:gd name="T49" fmla="*/ 1492311 h 3103563"/>
                <a:gd name="T50" fmla="*/ 289788 w 661988"/>
                <a:gd name="T51" fmla="*/ 1575294 h 3103563"/>
                <a:gd name="T52" fmla="*/ 242837 w 661988"/>
                <a:gd name="T53" fmla="*/ 1685985 h 3103563"/>
                <a:gd name="T54" fmla="*/ 266800 w 661988"/>
                <a:gd name="T55" fmla="*/ 1727616 h 3103563"/>
                <a:gd name="T56" fmla="*/ 290206 w 661988"/>
                <a:gd name="T57" fmla="*/ 1760197 h 3103563"/>
                <a:gd name="T58" fmla="*/ 346214 w 661988"/>
                <a:gd name="T59" fmla="*/ 1769525 h 3103563"/>
                <a:gd name="T60" fmla="*/ 371012 w 661988"/>
                <a:gd name="T61" fmla="*/ 1789575 h 3103563"/>
                <a:gd name="T62" fmla="*/ 366833 w 661988"/>
                <a:gd name="T63" fmla="*/ 1805448 h 3103563"/>
                <a:gd name="T64" fmla="*/ 304417 w 661988"/>
                <a:gd name="T65" fmla="*/ 1812966 h 3103563"/>
                <a:gd name="T66" fmla="*/ 246042 w 661988"/>
                <a:gd name="T67" fmla="*/ 1805030 h 3103563"/>
                <a:gd name="T68" fmla="*/ 208286 w 661988"/>
                <a:gd name="T69" fmla="*/ 1778158 h 3103563"/>
                <a:gd name="T70" fmla="*/ 157851 w 661988"/>
                <a:gd name="T71" fmla="*/ 1756020 h 3103563"/>
                <a:gd name="T72" fmla="*/ 173037 w 661988"/>
                <a:gd name="T73" fmla="*/ 1805726 h 3103563"/>
                <a:gd name="T74" fmla="*/ 200902 w 661988"/>
                <a:gd name="T75" fmla="*/ 1858635 h 3103563"/>
                <a:gd name="T76" fmla="*/ 224586 w 661988"/>
                <a:gd name="T77" fmla="*/ 1896228 h 3103563"/>
                <a:gd name="T78" fmla="*/ 204106 w 661988"/>
                <a:gd name="T79" fmla="*/ 1905000 h 3103563"/>
                <a:gd name="T80" fmla="*/ 121628 w 661988"/>
                <a:gd name="T81" fmla="*/ 1894557 h 3103563"/>
                <a:gd name="T82" fmla="*/ 79831 w 661988"/>
                <a:gd name="T83" fmla="*/ 1868243 h 3103563"/>
                <a:gd name="T84" fmla="*/ 61859 w 661988"/>
                <a:gd name="T85" fmla="*/ 1819510 h 3103563"/>
                <a:gd name="T86" fmla="*/ 23545 w 661988"/>
                <a:gd name="T87" fmla="*/ 1745020 h 3103563"/>
                <a:gd name="T88" fmla="*/ 67014 w 661988"/>
                <a:gd name="T89" fmla="*/ 1685985 h 3103563"/>
                <a:gd name="T90" fmla="*/ 118005 w 661988"/>
                <a:gd name="T91" fmla="*/ 1581977 h 3103563"/>
                <a:gd name="T92" fmla="*/ 146288 w 661988"/>
                <a:gd name="T93" fmla="*/ 1494817 h 3103563"/>
                <a:gd name="T94" fmla="*/ 156597 w 661988"/>
                <a:gd name="T95" fmla="*/ 1368531 h 3103563"/>
                <a:gd name="T96" fmla="*/ 159802 w 661988"/>
                <a:gd name="T97" fmla="*/ 1224981 h 3103563"/>
                <a:gd name="T98" fmla="*/ 142804 w 661988"/>
                <a:gd name="T99" fmla="*/ 1137263 h 3103563"/>
                <a:gd name="T100" fmla="*/ 113269 w 661988"/>
                <a:gd name="T101" fmla="*/ 1073495 h 3103563"/>
                <a:gd name="T102" fmla="*/ 79135 w 661988"/>
                <a:gd name="T103" fmla="*/ 995384 h 3103563"/>
                <a:gd name="T104" fmla="*/ 33437 w 661988"/>
                <a:gd name="T105" fmla="*/ 863112 h 3103563"/>
                <a:gd name="T106" fmla="*/ 7802 w 661988"/>
                <a:gd name="T107" fmla="*/ 657602 h 3103563"/>
                <a:gd name="T108" fmla="*/ 697 w 661988"/>
                <a:gd name="T109" fmla="*/ 434271 h 3103563"/>
                <a:gd name="T110" fmla="*/ 17973 w 661988"/>
                <a:gd name="T111" fmla="*/ 367856 h 3103563"/>
                <a:gd name="T112" fmla="*/ 53221 w 661988"/>
                <a:gd name="T113" fmla="*/ 328871 h 3103563"/>
                <a:gd name="T114" fmla="*/ 81782 w 661988"/>
                <a:gd name="T115" fmla="*/ 269975 h 3103563"/>
                <a:gd name="T116" fmla="*/ 90559 w 661988"/>
                <a:gd name="T117" fmla="*/ 192282 h 3103563"/>
                <a:gd name="T118" fmla="*/ 98640 w 661988"/>
                <a:gd name="T119" fmla="*/ 121273 h 3103563"/>
                <a:gd name="T120" fmla="*/ 135978 w 661988"/>
                <a:gd name="T121" fmla="*/ 36619 h 3103563"/>
                <a:gd name="T122" fmla="*/ 171226 w 661988"/>
                <a:gd name="T123" fmla="*/ 5848 h 31035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61988" h="3103563">
                  <a:moveTo>
                    <a:pt x="257630" y="450850"/>
                  </a:moveTo>
                  <a:lnTo>
                    <a:pt x="257402" y="451077"/>
                  </a:lnTo>
                  <a:lnTo>
                    <a:pt x="257175" y="451303"/>
                  </a:lnTo>
                  <a:lnTo>
                    <a:pt x="257175" y="452663"/>
                  </a:lnTo>
                  <a:lnTo>
                    <a:pt x="257630" y="454023"/>
                  </a:lnTo>
                  <a:lnTo>
                    <a:pt x="258311" y="456290"/>
                  </a:lnTo>
                  <a:lnTo>
                    <a:pt x="259674" y="459009"/>
                  </a:lnTo>
                  <a:lnTo>
                    <a:pt x="263082" y="465356"/>
                  </a:lnTo>
                  <a:lnTo>
                    <a:pt x="267852" y="473515"/>
                  </a:lnTo>
                  <a:lnTo>
                    <a:pt x="273986" y="483261"/>
                  </a:lnTo>
                  <a:lnTo>
                    <a:pt x="281255" y="494593"/>
                  </a:lnTo>
                  <a:lnTo>
                    <a:pt x="289888" y="506832"/>
                  </a:lnTo>
                  <a:lnTo>
                    <a:pt x="309652" y="535163"/>
                  </a:lnTo>
                  <a:lnTo>
                    <a:pt x="332141" y="566894"/>
                  </a:lnTo>
                  <a:lnTo>
                    <a:pt x="356676" y="600891"/>
                  </a:lnTo>
                  <a:lnTo>
                    <a:pt x="382573" y="636249"/>
                  </a:lnTo>
                  <a:lnTo>
                    <a:pt x="408925" y="671152"/>
                  </a:lnTo>
                  <a:lnTo>
                    <a:pt x="434368" y="705603"/>
                  </a:lnTo>
                  <a:lnTo>
                    <a:pt x="480256" y="766118"/>
                  </a:lnTo>
                  <a:lnTo>
                    <a:pt x="512969" y="809181"/>
                  </a:lnTo>
                  <a:lnTo>
                    <a:pt x="525463" y="825500"/>
                  </a:lnTo>
                  <a:lnTo>
                    <a:pt x="476167" y="490287"/>
                  </a:lnTo>
                  <a:lnTo>
                    <a:pt x="476394" y="491873"/>
                  </a:lnTo>
                  <a:lnTo>
                    <a:pt x="476622" y="496180"/>
                  </a:lnTo>
                  <a:lnTo>
                    <a:pt x="476622" y="499126"/>
                  </a:lnTo>
                  <a:lnTo>
                    <a:pt x="476394" y="502526"/>
                  </a:lnTo>
                  <a:lnTo>
                    <a:pt x="475940" y="506152"/>
                  </a:lnTo>
                  <a:lnTo>
                    <a:pt x="475486" y="510005"/>
                  </a:lnTo>
                  <a:lnTo>
                    <a:pt x="474350" y="514312"/>
                  </a:lnTo>
                  <a:lnTo>
                    <a:pt x="473214" y="518391"/>
                  </a:lnTo>
                  <a:lnTo>
                    <a:pt x="471397" y="522471"/>
                  </a:lnTo>
                  <a:lnTo>
                    <a:pt x="469352" y="526324"/>
                  </a:lnTo>
                  <a:lnTo>
                    <a:pt x="466853" y="530177"/>
                  </a:lnTo>
                  <a:lnTo>
                    <a:pt x="465263" y="531990"/>
                  </a:lnTo>
                  <a:lnTo>
                    <a:pt x="463673" y="534030"/>
                  </a:lnTo>
                  <a:lnTo>
                    <a:pt x="461856" y="535390"/>
                  </a:lnTo>
                  <a:lnTo>
                    <a:pt x="460038" y="537203"/>
                  </a:lnTo>
                  <a:lnTo>
                    <a:pt x="457767" y="538563"/>
                  </a:lnTo>
                  <a:lnTo>
                    <a:pt x="455722" y="539696"/>
                  </a:lnTo>
                  <a:lnTo>
                    <a:pt x="453223" y="541056"/>
                  </a:lnTo>
                  <a:lnTo>
                    <a:pt x="450497" y="541963"/>
                  </a:lnTo>
                  <a:lnTo>
                    <a:pt x="447771" y="542643"/>
                  </a:lnTo>
                  <a:lnTo>
                    <a:pt x="444818" y="543323"/>
                  </a:lnTo>
                  <a:lnTo>
                    <a:pt x="441637" y="544229"/>
                  </a:lnTo>
                  <a:lnTo>
                    <a:pt x="438230" y="544456"/>
                  </a:lnTo>
                  <a:lnTo>
                    <a:pt x="434595" y="544456"/>
                  </a:lnTo>
                  <a:lnTo>
                    <a:pt x="430733" y="544456"/>
                  </a:lnTo>
                  <a:lnTo>
                    <a:pt x="426871" y="544229"/>
                  </a:lnTo>
                  <a:lnTo>
                    <a:pt x="422328" y="543776"/>
                  </a:lnTo>
                  <a:lnTo>
                    <a:pt x="418012" y="542643"/>
                  </a:lnTo>
                  <a:lnTo>
                    <a:pt x="413468" y="541736"/>
                  </a:lnTo>
                  <a:lnTo>
                    <a:pt x="408243" y="540603"/>
                  </a:lnTo>
                  <a:lnTo>
                    <a:pt x="403246" y="538790"/>
                  </a:lnTo>
                  <a:lnTo>
                    <a:pt x="397566" y="537203"/>
                  </a:lnTo>
                  <a:lnTo>
                    <a:pt x="391887" y="534937"/>
                  </a:lnTo>
                  <a:lnTo>
                    <a:pt x="385754" y="532444"/>
                  </a:lnTo>
                  <a:lnTo>
                    <a:pt x="379393" y="529497"/>
                  </a:lnTo>
                  <a:lnTo>
                    <a:pt x="372805" y="526551"/>
                  </a:lnTo>
                  <a:lnTo>
                    <a:pt x="365990" y="522924"/>
                  </a:lnTo>
                  <a:lnTo>
                    <a:pt x="358947" y="519298"/>
                  </a:lnTo>
                  <a:lnTo>
                    <a:pt x="351451" y="514992"/>
                  </a:lnTo>
                  <a:lnTo>
                    <a:pt x="343500" y="510459"/>
                  </a:lnTo>
                  <a:lnTo>
                    <a:pt x="335549" y="505699"/>
                  </a:lnTo>
                  <a:lnTo>
                    <a:pt x="326916" y="500259"/>
                  </a:lnTo>
                  <a:lnTo>
                    <a:pt x="318511" y="494593"/>
                  </a:lnTo>
                  <a:lnTo>
                    <a:pt x="309197" y="488474"/>
                  </a:lnTo>
                  <a:lnTo>
                    <a:pt x="299883" y="481901"/>
                  </a:lnTo>
                  <a:lnTo>
                    <a:pt x="290115" y="474875"/>
                  </a:lnTo>
                  <a:lnTo>
                    <a:pt x="279892" y="467169"/>
                  </a:lnTo>
                  <a:lnTo>
                    <a:pt x="269442" y="459463"/>
                  </a:lnTo>
                  <a:lnTo>
                    <a:pt x="258765" y="450850"/>
                  </a:lnTo>
                  <a:lnTo>
                    <a:pt x="257630" y="450850"/>
                  </a:lnTo>
                  <a:close/>
                  <a:moveTo>
                    <a:pt x="356071" y="0"/>
                  </a:moveTo>
                  <a:lnTo>
                    <a:pt x="363787" y="0"/>
                  </a:lnTo>
                  <a:lnTo>
                    <a:pt x="371276" y="0"/>
                  </a:lnTo>
                  <a:lnTo>
                    <a:pt x="378765" y="227"/>
                  </a:lnTo>
                  <a:lnTo>
                    <a:pt x="386935" y="907"/>
                  </a:lnTo>
                  <a:lnTo>
                    <a:pt x="394651" y="1815"/>
                  </a:lnTo>
                  <a:lnTo>
                    <a:pt x="402367" y="3176"/>
                  </a:lnTo>
                  <a:lnTo>
                    <a:pt x="410537" y="4764"/>
                  </a:lnTo>
                  <a:lnTo>
                    <a:pt x="418253" y="7032"/>
                  </a:lnTo>
                  <a:lnTo>
                    <a:pt x="426196" y="9754"/>
                  </a:lnTo>
                  <a:lnTo>
                    <a:pt x="433685" y="12930"/>
                  </a:lnTo>
                  <a:lnTo>
                    <a:pt x="437543" y="14518"/>
                  </a:lnTo>
                  <a:lnTo>
                    <a:pt x="441174" y="16559"/>
                  </a:lnTo>
                  <a:lnTo>
                    <a:pt x="444805" y="18601"/>
                  </a:lnTo>
                  <a:lnTo>
                    <a:pt x="448436" y="20869"/>
                  </a:lnTo>
                  <a:lnTo>
                    <a:pt x="451841" y="23137"/>
                  </a:lnTo>
                  <a:lnTo>
                    <a:pt x="455699" y="25859"/>
                  </a:lnTo>
                  <a:lnTo>
                    <a:pt x="459103" y="28581"/>
                  </a:lnTo>
                  <a:lnTo>
                    <a:pt x="462280" y="31303"/>
                  </a:lnTo>
                  <a:lnTo>
                    <a:pt x="465684" y="34252"/>
                  </a:lnTo>
                  <a:lnTo>
                    <a:pt x="468861" y="37428"/>
                  </a:lnTo>
                  <a:lnTo>
                    <a:pt x="472038" y="40830"/>
                  </a:lnTo>
                  <a:lnTo>
                    <a:pt x="474762" y="44460"/>
                  </a:lnTo>
                  <a:lnTo>
                    <a:pt x="477712" y="48543"/>
                  </a:lnTo>
                  <a:lnTo>
                    <a:pt x="480662" y="52399"/>
                  </a:lnTo>
                  <a:lnTo>
                    <a:pt x="483385" y="56709"/>
                  </a:lnTo>
                  <a:lnTo>
                    <a:pt x="485882" y="61246"/>
                  </a:lnTo>
                  <a:lnTo>
                    <a:pt x="488605" y="65782"/>
                  </a:lnTo>
                  <a:lnTo>
                    <a:pt x="490647" y="70546"/>
                  </a:lnTo>
                  <a:lnTo>
                    <a:pt x="492917" y="75536"/>
                  </a:lnTo>
                  <a:lnTo>
                    <a:pt x="495186" y="80980"/>
                  </a:lnTo>
                  <a:lnTo>
                    <a:pt x="497002" y="86424"/>
                  </a:lnTo>
                  <a:lnTo>
                    <a:pt x="499044" y="92095"/>
                  </a:lnTo>
                  <a:lnTo>
                    <a:pt x="500633" y="98220"/>
                  </a:lnTo>
                  <a:lnTo>
                    <a:pt x="502222" y="104571"/>
                  </a:lnTo>
                  <a:lnTo>
                    <a:pt x="505853" y="118635"/>
                  </a:lnTo>
                  <a:lnTo>
                    <a:pt x="509711" y="133833"/>
                  </a:lnTo>
                  <a:lnTo>
                    <a:pt x="513796" y="151980"/>
                  </a:lnTo>
                  <a:lnTo>
                    <a:pt x="518107" y="171941"/>
                  </a:lnTo>
                  <a:lnTo>
                    <a:pt x="519923" y="181922"/>
                  </a:lnTo>
                  <a:lnTo>
                    <a:pt x="521738" y="191676"/>
                  </a:lnTo>
                  <a:lnTo>
                    <a:pt x="523100" y="201203"/>
                  </a:lnTo>
                  <a:lnTo>
                    <a:pt x="524008" y="210050"/>
                  </a:lnTo>
                  <a:lnTo>
                    <a:pt x="524916" y="217762"/>
                  </a:lnTo>
                  <a:lnTo>
                    <a:pt x="524916" y="224567"/>
                  </a:lnTo>
                  <a:lnTo>
                    <a:pt x="524689" y="237270"/>
                  </a:lnTo>
                  <a:lnTo>
                    <a:pt x="524689" y="247024"/>
                  </a:lnTo>
                  <a:lnTo>
                    <a:pt x="524916" y="261315"/>
                  </a:lnTo>
                  <a:lnTo>
                    <a:pt x="524689" y="267212"/>
                  </a:lnTo>
                  <a:lnTo>
                    <a:pt x="524235" y="272656"/>
                  </a:lnTo>
                  <a:lnTo>
                    <a:pt x="523554" y="278781"/>
                  </a:lnTo>
                  <a:lnTo>
                    <a:pt x="522646" y="286040"/>
                  </a:lnTo>
                  <a:lnTo>
                    <a:pt x="521285" y="293979"/>
                  </a:lnTo>
                  <a:lnTo>
                    <a:pt x="519242" y="302145"/>
                  </a:lnTo>
                  <a:lnTo>
                    <a:pt x="516519" y="310538"/>
                  </a:lnTo>
                  <a:lnTo>
                    <a:pt x="515157" y="315075"/>
                  </a:lnTo>
                  <a:lnTo>
                    <a:pt x="513342" y="319158"/>
                  </a:lnTo>
                  <a:lnTo>
                    <a:pt x="511753" y="323467"/>
                  </a:lnTo>
                  <a:lnTo>
                    <a:pt x="509711" y="328004"/>
                  </a:lnTo>
                  <a:lnTo>
                    <a:pt x="507441" y="332314"/>
                  </a:lnTo>
                  <a:lnTo>
                    <a:pt x="505172" y="336624"/>
                  </a:lnTo>
                  <a:lnTo>
                    <a:pt x="502448" y="340934"/>
                  </a:lnTo>
                  <a:lnTo>
                    <a:pt x="499498" y="345244"/>
                  </a:lnTo>
                  <a:lnTo>
                    <a:pt x="496548" y="349554"/>
                  </a:lnTo>
                  <a:lnTo>
                    <a:pt x="493144" y="354090"/>
                  </a:lnTo>
                  <a:lnTo>
                    <a:pt x="489513" y="358173"/>
                  </a:lnTo>
                  <a:lnTo>
                    <a:pt x="485655" y="362256"/>
                  </a:lnTo>
                  <a:lnTo>
                    <a:pt x="476577" y="370649"/>
                  </a:lnTo>
                  <a:lnTo>
                    <a:pt x="472265" y="374959"/>
                  </a:lnTo>
                  <a:lnTo>
                    <a:pt x="467499" y="379723"/>
                  </a:lnTo>
                  <a:lnTo>
                    <a:pt x="463188" y="384713"/>
                  </a:lnTo>
                  <a:lnTo>
                    <a:pt x="459103" y="390157"/>
                  </a:lnTo>
                  <a:lnTo>
                    <a:pt x="457287" y="393333"/>
                  </a:lnTo>
                  <a:lnTo>
                    <a:pt x="455925" y="396962"/>
                  </a:lnTo>
                  <a:lnTo>
                    <a:pt x="454791" y="400818"/>
                  </a:lnTo>
                  <a:lnTo>
                    <a:pt x="454110" y="404901"/>
                  </a:lnTo>
                  <a:lnTo>
                    <a:pt x="453429" y="409665"/>
                  </a:lnTo>
                  <a:lnTo>
                    <a:pt x="453202" y="414202"/>
                  </a:lnTo>
                  <a:lnTo>
                    <a:pt x="453202" y="418965"/>
                  </a:lnTo>
                  <a:lnTo>
                    <a:pt x="453202" y="423956"/>
                  </a:lnTo>
                  <a:lnTo>
                    <a:pt x="453656" y="433710"/>
                  </a:lnTo>
                  <a:lnTo>
                    <a:pt x="454337" y="443010"/>
                  </a:lnTo>
                  <a:lnTo>
                    <a:pt x="454791" y="450949"/>
                  </a:lnTo>
                  <a:lnTo>
                    <a:pt x="455018" y="457527"/>
                  </a:lnTo>
                  <a:lnTo>
                    <a:pt x="455245" y="459115"/>
                  </a:lnTo>
                  <a:lnTo>
                    <a:pt x="456152" y="460476"/>
                  </a:lnTo>
                  <a:lnTo>
                    <a:pt x="457060" y="461837"/>
                  </a:lnTo>
                  <a:lnTo>
                    <a:pt x="458195" y="463425"/>
                  </a:lnTo>
                  <a:lnTo>
                    <a:pt x="460010" y="464786"/>
                  </a:lnTo>
                  <a:lnTo>
                    <a:pt x="461826" y="466374"/>
                  </a:lnTo>
                  <a:lnTo>
                    <a:pt x="466819" y="469323"/>
                  </a:lnTo>
                  <a:lnTo>
                    <a:pt x="472492" y="472498"/>
                  </a:lnTo>
                  <a:lnTo>
                    <a:pt x="478847" y="475447"/>
                  </a:lnTo>
                  <a:lnTo>
                    <a:pt x="485655" y="478396"/>
                  </a:lnTo>
                  <a:lnTo>
                    <a:pt x="492917" y="481345"/>
                  </a:lnTo>
                  <a:lnTo>
                    <a:pt x="507214" y="487243"/>
                  </a:lnTo>
                  <a:lnTo>
                    <a:pt x="513796" y="490192"/>
                  </a:lnTo>
                  <a:lnTo>
                    <a:pt x="520150" y="492914"/>
                  </a:lnTo>
                  <a:lnTo>
                    <a:pt x="525823" y="495636"/>
                  </a:lnTo>
                  <a:lnTo>
                    <a:pt x="530135" y="498131"/>
                  </a:lnTo>
                  <a:lnTo>
                    <a:pt x="532178" y="499492"/>
                  </a:lnTo>
                  <a:lnTo>
                    <a:pt x="533539" y="500626"/>
                  </a:lnTo>
                  <a:lnTo>
                    <a:pt x="534901" y="501987"/>
                  </a:lnTo>
                  <a:lnTo>
                    <a:pt x="535809" y="503121"/>
                  </a:lnTo>
                  <a:lnTo>
                    <a:pt x="536490" y="504029"/>
                  </a:lnTo>
                  <a:lnTo>
                    <a:pt x="537397" y="505390"/>
                  </a:lnTo>
                  <a:lnTo>
                    <a:pt x="539894" y="507658"/>
                  </a:lnTo>
                  <a:lnTo>
                    <a:pt x="543298" y="510380"/>
                  </a:lnTo>
                  <a:lnTo>
                    <a:pt x="546929" y="513102"/>
                  </a:lnTo>
                  <a:lnTo>
                    <a:pt x="555780" y="519000"/>
                  </a:lnTo>
                  <a:lnTo>
                    <a:pt x="565084" y="524897"/>
                  </a:lnTo>
                  <a:lnTo>
                    <a:pt x="569850" y="528073"/>
                  </a:lnTo>
                  <a:lnTo>
                    <a:pt x="574616" y="531249"/>
                  </a:lnTo>
                  <a:lnTo>
                    <a:pt x="578701" y="534651"/>
                  </a:lnTo>
                  <a:lnTo>
                    <a:pt x="582559" y="537827"/>
                  </a:lnTo>
                  <a:lnTo>
                    <a:pt x="585963" y="541230"/>
                  </a:lnTo>
                  <a:lnTo>
                    <a:pt x="588686" y="544632"/>
                  </a:lnTo>
                  <a:lnTo>
                    <a:pt x="589821" y="546220"/>
                  </a:lnTo>
                  <a:lnTo>
                    <a:pt x="590729" y="548035"/>
                  </a:lnTo>
                  <a:lnTo>
                    <a:pt x="591409" y="549622"/>
                  </a:lnTo>
                  <a:lnTo>
                    <a:pt x="591863" y="551437"/>
                  </a:lnTo>
                  <a:lnTo>
                    <a:pt x="592317" y="555747"/>
                  </a:lnTo>
                  <a:lnTo>
                    <a:pt x="592771" y="562552"/>
                  </a:lnTo>
                  <a:lnTo>
                    <a:pt x="593679" y="581606"/>
                  </a:lnTo>
                  <a:lnTo>
                    <a:pt x="594133" y="605878"/>
                  </a:lnTo>
                  <a:lnTo>
                    <a:pt x="595041" y="633778"/>
                  </a:lnTo>
                  <a:lnTo>
                    <a:pt x="595494" y="648296"/>
                  </a:lnTo>
                  <a:lnTo>
                    <a:pt x="596175" y="663040"/>
                  </a:lnTo>
                  <a:lnTo>
                    <a:pt x="597310" y="677558"/>
                  </a:lnTo>
                  <a:lnTo>
                    <a:pt x="598218" y="691621"/>
                  </a:lnTo>
                  <a:lnTo>
                    <a:pt x="599579" y="705005"/>
                  </a:lnTo>
                  <a:lnTo>
                    <a:pt x="601395" y="717708"/>
                  </a:lnTo>
                  <a:lnTo>
                    <a:pt x="602303" y="723378"/>
                  </a:lnTo>
                  <a:lnTo>
                    <a:pt x="603664" y="729049"/>
                  </a:lnTo>
                  <a:lnTo>
                    <a:pt x="604572" y="734040"/>
                  </a:lnTo>
                  <a:lnTo>
                    <a:pt x="605934" y="739030"/>
                  </a:lnTo>
                  <a:lnTo>
                    <a:pt x="607295" y="743794"/>
                  </a:lnTo>
                  <a:lnTo>
                    <a:pt x="608203" y="749238"/>
                  </a:lnTo>
                  <a:lnTo>
                    <a:pt x="609111" y="755362"/>
                  </a:lnTo>
                  <a:lnTo>
                    <a:pt x="610246" y="761940"/>
                  </a:lnTo>
                  <a:lnTo>
                    <a:pt x="610926" y="768972"/>
                  </a:lnTo>
                  <a:lnTo>
                    <a:pt x="611380" y="776458"/>
                  </a:lnTo>
                  <a:lnTo>
                    <a:pt x="612288" y="792790"/>
                  </a:lnTo>
                  <a:lnTo>
                    <a:pt x="612742" y="810256"/>
                  </a:lnTo>
                  <a:lnTo>
                    <a:pt x="613196" y="828630"/>
                  </a:lnTo>
                  <a:lnTo>
                    <a:pt x="613196" y="847684"/>
                  </a:lnTo>
                  <a:lnTo>
                    <a:pt x="612742" y="866738"/>
                  </a:lnTo>
                  <a:lnTo>
                    <a:pt x="612061" y="903713"/>
                  </a:lnTo>
                  <a:lnTo>
                    <a:pt x="610926" y="937058"/>
                  </a:lnTo>
                  <a:lnTo>
                    <a:pt x="610019" y="963597"/>
                  </a:lnTo>
                  <a:lnTo>
                    <a:pt x="609338" y="980837"/>
                  </a:lnTo>
                  <a:lnTo>
                    <a:pt x="609565" y="989230"/>
                  </a:lnTo>
                  <a:lnTo>
                    <a:pt x="610473" y="1002613"/>
                  </a:lnTo>
                  <a:lnTo>
                    <a:pt x="612742" y="1041175"/>
                  </a:lnTo>
                  <a:lnTo>
                    <a:pt x="616600" y="1091079"/>
                  </a:lnTo>
                  <a:lnTo>
                    <a:pt x="620912" y="1146427"/>
                  </a:lnTo>
                  <a:lnTo>
                    <a:pt x="625451" y="1201321"/>
                  </a:lnTo>
                  <a:lnTo>
                    <a:pt x="630216" y="1250317"/>
                  </a:lnTo>
                  <a:lnTo>
                    <a:pt x="632259" y="1270959"/>
                  </a:lnTo>
                  <a:lnTo>
                    <a:pt x="634301" y="1287745"/>
                  </a:lnTo>
                  <a:lnTo>
                    <a:pt x="636117" y="1299767"/>
                  </a:lnTo>
                  <a:lnTo>
                    <a:pt x="636798" y="1304304"/>
                  </a:lnTo>
                  <a:lnTo>
                    <a:pt x="637479" y="1307253"/>
                  </a:lnTo>
                  <a:lnTo>
                    <a:pt x="640656" y="1318368"/>
                  </a:lnTo>
                  <a:lnTo>
                    <a:pt x="644287" y="1332658"/>
                  </a:lnTo>
                  <a:lnTo>
                    <a:pt x="648372" y="1349218"/>
                  </a:lnTo>
                  <a:lnTo>
                    <a:pt x="652230" y="1367137"/>
                  </a:lnTo>
                  <a:lnTo>
                    <a:pt x="656088" y="1385057"/>
                  </a:lnTo>
                  <a:lnTo>
                    <a:pt x="657676" y="1394131"/>
                  </a:lnTo>
                  <a:lnTo>
                    <a:pt x="659265" y="1402751"/>
                  </a:lnTo>
                  <a:lnTo>
                    <a:pt x="660400" y="1410690"/>
                  </a:lnTo>
                  <a:lnTo>
                    <a:pt x="661307" y="1418175"/>
                  </a:lnTo>
                  <a:lnTo>
                    <a:pt x="661761" y="1424981"/>
                  </a:lnTo>
                  <a:lnTo>
                    <a:pt x="661988" y="1431105"/>
                  </a:lnTo>
                  <a:lnTo>
                    <a:pt x="661988" y="1463316"/>
                  </a:lnTo>
                  <a:lnTo>
                    <a:pt x="661534" y="1506415"/>
                  </a:lnTo>
                  <a:lnTo>
                    <a:pt x="661080" y="1528644"/>
                  </a:lnTo>
                  <a:lnTo>
                    <a:pt x="660627" y="1549060"/>
                  </a:lnTo>
                  <a:lnTo>
                    <a:pt x="659719" y="1566753"/>
                  </a:lnTo>
                  <a:lnTo>
                    <a:pt x="659265" y="1573785"/>
                  </a:lnTo>
                  <a:lnTo>
                    <a:pt x="658357" y="1579455"/>
                  </a:lnTo>
                  <a:lnTo>
                    <a:pt x="655861" y="1602139"/>
                  </a:lnTo>
                  <a:lnTo>
                    <a:pt x="650868" y="1645691"/>
                  </a:lnTo>
                  <a:lnTo>
                    <a:pt x="637479" y="1765461"/>
                  </a:lnTo>
                  <a:lnTo>
                    <a:pt x="630443" y="1828067"/>
                  </a:lnTo>
                  <a:lnTo>
                    <a:pt x="624089" y="1883188"/>
                  </a:lnTo>
                  <a:lnTo>
                    <a:pt x="619096" y="1923565"/>
                  </a:lnTo>
                  <a:lnTo>
                    <a:pt x="617508" y="1936041"/>
                  </a:lnTo>
                  <a:lnTo>
                    <a:pt x="616600" y="1942392"/>
                  </a:lnTo>
                  <a:lnTo>
                    <a:pt x="615919" y="1945568"/>
                  </a:lnTo>
                  <a:lnTo>
                    <a:pt x="615919" y="1949651"/>
                  </a:lnTo>
                  <a:lnTo>
                    <a:pt x="616600" y="1954641"/>
                  </a:lnTo>
                  <a:lnTo>
                    <a:pt x="617281" y="1959859"/>
                  </a:lnTo>
                  <a:lnTo>
                    <a:pt x="618189" y="1965983"/>
                  </a:lnTo>
                  <a:lnTo>
                    <a:pt x="619323" y="1972335"/>
                  </a:lnTo>
                  <a:lnTo>
                    <a:pt x="622500" y="1986172"/>
                  </a:lnTo>
                  <a:lnTo>
                    <a:pt x="629082" y="2014753"/>
                  </a:lnTo>
                  <a:lnTo>
                    <a:pt x="632032" y="2027909"/>
                  </a:lnTo>
                  <a:lnTo>
                    <a:pt x="633167" y="2033807"/>
                  </a:lnTo>
                  <a:lnTo>
                    <a:pt x="634074" y="2039024"/>
                  </a:lnTo>
                  <a:lnTo>
                    <a:pt x="634755" y="2044468"/>
                  </a:lnTo>
                  <a:lnTo>
                    <a:pt x="635663" y="2050366"/>
                  </a:lnTo>
                  <a:lnTo>
                    <a:pt x="638613" y="2063296"/>
                  </a:lnTo>
                  <a:lnTo>
                    <a:pt x="641790" y="2077359"/>
                  </a:lnTo>
                  <a:lnTo>
                    <a:pt x="644968" y="2091650"/>
                  </a:lnTo>
                  <a:lnTo>
                    <a:pt x="646329" y="2098682"/>
                  </a:lnTo>
                  <a:lnTo>
                    <a:pt x="647464" y="2106168"/>
                  </a:lnTo>
                  <a:lnTo>
                    <a:pt x="648372" y="2112973"/>
                  </a:lnTo>
                  <a:lnTo>
                    <a:pt x="649280" y="2119551"/>
                  </a:lnTo>
                  <a:lnTo>
                    <a:pt x="649733" y="2125902"/>
                  </a:lnTo>
                  <a:lnTo>
                    <a:pt x="649733" y="2131573"/>
                  </a:lnTo>
                  <a:lnTo>
                    <a:pt x="648826" y="2137017"/>
                  </a:lnTo>
                  <a:lnTo>
                    <a:pt x="648599" y="2139739"/>
                  </a:lnTo>
                  <a:lnTo>
                    <a:pt x="647918" y="2142008"/>
                  </a:lnTo>
                  <a:lnTo>
                    <a:pt x="646329" y="2147452"/>
                  </a:lnTo>
                  <a:lnTo>
                    <a:pt x="643606" y="2155391"/>
                  </a:lnTo>
                  <a:lnTo>
                    <a:pt x="636571" y="2175579"/>
                  </a:lnTo>
                  <a:lnTo>
                    <a:pt x="627266" y="2200985"/>
                  </a:lnTo>
                  <a:lnTo>
                    <a:pt x="617054" y="2228886"/>
                  </a:lnTo>
                  <a:lnTo>
                    <a:pt x="605934" y="2257920"/>
                  </a:lnTo>
                  <a:lnTo>
                    <a:pt x="595267" y="2285594"/>
                  </a:lnTo>
                  <a:lnTo>
                    <a:pt x="585736" y="2310319"/>
                  </a:lnTo>
                  <a:lnTo>
                    <a:pt x="578020" y="2329374"/>
                  </a:lnTo>
                  <a:lnTo>
                    <a:pt x="570985" y="2345706"/>
                  </a:lnTo>
                  <a:lnTo>
                    <a:pt x="563042" y="2362492"/>
                  </a:lnTo>
                  <a:lnTo>
                    <a:pt x="546702" y="2396971"/>
                  </a:lnTo>
                  <a:lnTo>
                    <a:pt x="538759" y="2414210"/>
                  </a:lnTo>
                  <a:lnTo>
                    <a:pt x="530816" y="2431223"/>
                  </a:lnTo>
                  <a:lnTo>
                    <a:pt x="524008" y="2447101"/>
                  </a:lnTo>
                  <a:lnTo>
                    <a:pt x="521285" y="2455040"/>
                  </a:lnTo>
                  <a:lnTo>
                    <a:pt x="518334" y="2462526"/>
                  </a:lnTo>
                  <a:lnTo>
                    <a:pt x="515384" y="2470012"/>
                  </a:lnTo>
                  <a:lnTo>
                    <a:pt x="512207" y="2478178"/>
                  </a:lnTo>
                  <a:lnTo>
                    <a:pt x="508576" y="2486344"/>
                  </a:lnTo>
                  <a:lnTo>
                    <a:pt x="504491" y="2495190"/>
                  </a:lnTo>
                  <a:lnTo>
                    <a:pt x="496321" y="2512884"/>
                  </a:lnTo>
                  <a:lnTo>
                    <a:pt x="487470" y="2531257"/>
                  </a:lnTo>
                  <a:lnTo>
                    <a:pt x="479300" y="2549404"/>
                  </a:lnTo>
                  <a:lnTo>
                    <a:pt x="475669" y="2557797"/>
                  </a:lnTo>
                  <a:lnTo>
                    <a:pt x="472038" y="2566417"/>
                  </a:lnTo>
                  <a:lnTo>
                    <a:pt x="468861" y="2574129"/>
                  </a:lnTo>
                  <a:lnTo>
                    <a:pt x="466138" y="2581842"/>
                  </a:lnTo>
                  <a:lnTo>
                    <a:pt x="463868" y="2589100"/>
                  </a:lnTo>
                  <a:lnTo>
                    <a:pt x="462280" y="2595678"/>
                  </a:lnTo>
                  <a:lnTo>
                    <a:pt x="460691" y="2602710"/>
                  </a:lnTo>
                  <a:lnTo>
                    <a:pt x="459557" y="2610876"/>
                  </a:lnTo>
                  <a:lnTo>
                    <a:pt x="456606" y="2631518"/>
                  </a:lnTo>
                  <a:lnTo>
                    <a:pt x="453656" y="2653975"/>
                  </a:lnTo>
                  <a:lnTo>
                    <a:pt x="450706" y="2677566"/>
                  </a:lnTo>
                  <a:lnTo>
                    <a:pt x="446394" y="2717489"/>
                  </a:lnTo>
                  <a:lnTo>
                    <a:pt x="444578" y="2734502"/>
                  </a:lnTo>
                  <a:lnTo>
                    <a:pt x="395559" y="2746751"/>
                  </a:lnTo>
                  <a:lnTo>
                    <a:pt x="398509" y="2753556"/>
                  </a:lnTo>
                  <a:lnTo>
                    <a:pt x="401686" y="2761042"/>
                  </a:lnTo>
                  <a:lnTo>
                    <a:pt x="405998" y="2769888"/>
                  </a:lnTo>
                  <a:lnTo>
                    <a:pt x="410991" y="2779415"/>
                  </a:lnTo>
                  <a:lnTo>
                    <a:pt x="416438" y="2788715"/>
                  </a:lnTo>
                  <a:lnTo>
                    <a:pt x="418934" y="2793252"/>
                  </a:lnTo>
                  <a:lnTo>
                    <a:pt x="421657" y="2797335"/>
                  </a:lnTo>
                  <a:lnTo>
                    <a:pt x="424381" y="2800965"/>
                  </a:lnTo>
                  <a:lnTo>
                    <a:pt x="427104" y="2804140"/>
                  </a:lnTo>
                  <a:lnTo>
                    <a:pt x="429827" y="2807316"/>
                  </a:lnTo>
                  <a:lnTo>
                    <a:pt x="432097" y="2810719"/>
                  </a:lnTo>
                  <a:lnTo>
                    <a:pt x="434593" y="2814575"/>
                  </a:lnTo>
                  <a:lnTo>
                    <a:pt x="437316" y="2818885"/>
                  </a:lnTo>
                  <a:lnTo>
                    <a:pt x="442082" y="2827731"/>
                  </a:lnTo>
                  <a:lnTo>
                    <a:pt x="447302" y="2837031"/>
                  </a:lnTo>
                  <a:lnTo>
                    <a:pt x="450025" y="2841568"/>
                  </a:lnTo>
                  <a:lnTo>
                    <a:pt x="452748" y="2846332"/>
                  </a:lnTo>
                  <a:lnTo>
                    <a:pt x="455699" y="2850642"/>
                  </a:lnTo>
                  <a:lnTo>
                    <a:pt x="458649" y="2854725"/>
                  </a:lnTo>
                  <a:lnTo>
                    <a:pt x="461826" y="2858808"/>
                  </a:lnTo>
                  <a:lnTo>
                    <a:pt x="465230" y="2862210"/>
                  </a:lnTo>
                  <a:lnTo>
                    <a:pt x="468861" y="2865159"/>
                  </a:lnTo>
                  <a:lnTo>
                    <a:pt x="470677" y="2866520"/>
                  </a:lnTo>
                  <a:lnTo>
                    <a:pt x="472719" y="2867654"/>
                  </a:lnTo>
                  <a:lnTo>
                    <a:pt x="476804" y="2869696"/>
                  </a:lnTo>
                  <a:lnTo>
                    <a:pt x="481343" y="2871737"/>
                  </a:lnTo>
                  <a:lnTo>
                    <a:pt x="486336" y="2873098"/>
                  </a:lnTo>
                  <a:lnTo>
                    <a:pt x="491782" y="2874232"/>
                  </a:lnTo>
                  <a:lnTo>
                    <a:pt x="497229" y="2875593"/>
                  </a:lnTo>
                  <a:lnTo>
                    <a:pt x="503129" y="2876274"/>
                  </a:lnTo>
                  <a:lnTo>
                    <a:pt x="515384" y="2877635"/>
                  </a:lnTo>
                  <a:lnTo>
                    <a:pt x="527866" y="2878996"/>
                  </a:lnTo>
                  <a:lnTo>
                    <a:pt x="540121" y="2879903"/>
                  </a:lnTo>
                  <a:lnTo>
                    <a:pt x="552376" y="2881038"/>
                  </a:lnTo>
                  <a:lnTo>
                    <a:pt x="558276" y="2881945"/>
                  </a:lnTo>
                  <a:lnTo>
                    <a:pt x="563950" y="2882852"/>
                  </a:lnTo>
                  <a:lnTo>
                    <a:pt x="566219" y="2883306"/>
                  </a:lnTo>
                  <a:lnTo>
                    <a:pt x="568488" y="2883986"/>
                  </a:lnTo>
                  <a:lnTo>
                    <a:pt x="573027" y="2885801"/>
                  </a:lnTo>
                  <a:lnTo>
                    <a:pt x="577566" y="2888069"/>
                  </a:lnTo>
                  <a:lnTo>
                    <a:pt x="581878" y="2890565"/>
                  </a:lnTo>
                  <a:lnTo>
                    <a:pt x="585963" y="2893513"/>
                  </a:lnTo>
                  <a:lnTo>
                    <a:pt x="589821" y="2896916"/>
                  </a:lnTo>
                  <a:lnTo>
                    <a:pt x="593679" y="2900319"/>
                  </a:lnTo>
                  <a:lnTo>
                    <a:pt x="596856" y="2903948"/>
                  </a:lnTo>
                  <a:lnTo>
                    <a:pt x="599579" y="2908031"/>
                  </a:lnTo>
                  <a:lnTo>
                    <a:pt x="602076" y="2911887"/>
                  </a:lnTo>
                  <a:lnTo>
                    <a:pt x="604345" y="2915517"/>
                  </a:lnTo>
                  <a:lnTo>
                    <a:pt x="605707" y="2919146"/>
                  </a:lnTo>
                  <a:lnTo>
                    <a:pt x="606841" y="2922548"/>
                  </a:lnTo>
                  <a:lnTo>
                    <a:pt x="607068" y="2924363"/>
                  </a:lnTo>
                  <a:lnTo>
                    <a:pt x="607295" y="2925724"/>
                  </a:lnTo>
                  <a:lnTo>
                    <a:pt x="607068" y="2927312"/>
                  </a:lnTo>
                  <a:lnTo>
                    <a:pt x="607068" y="2928673"/>
                  </a:lnTo>
                  <a:lnTo>
                    <a:pt x="606615" y="2929807"/>
                  </a:lnTo>
                  <a:lnTo>
                    <a:pt x="605934" y="2931168"/>
                  </a:lnTo>
                  <a:lnTo>
                    <a:pt x="603437" y="2935251"/>
                  </a:lnTo>
                  <a:lnTo>
                    <a:pt x="600487" y="2938654"/>
                  </a:lnTo>
                  <a:lnTo>
                    <a:pt x="598899" y="2940015"/>
                  </a:lnTo>
                  <a:lnTo>
                    <a:pt x="597537" y="2941376"/>
                  </a:lnTo>
                  <a:lnTo>
                    <a:pt x="595721" y="2942510"/>
                  </a:lnTo>
                  <a:lnTo>
                    <a:pt x="594133" y="2943871"/>
                  </a:lnTo>
                  <a:lnTo>
                    <a:pt x="590275" y="2945459"/>
                  </a:lnTo>
                  <a:lnTo>
                    <a:pt x="585736" y="2947047"/>
                  </a:lnTo>
                  <a:lnTo>
                    <a:pt x="580516" y="2948181"/>
                  </a:lnTo>
                  <a:lnTo>
                    <a:pt x="574389" y="2949315"/>
                  </a:lnTo>
                  <a:lnTo>
                    <a:pt x="570531" y="2949769"/>
                  </a:lnTo>
                  <a:lnTo>
                    <a:pt x="565084" y="2950449"/>
                  </a:lnTo>
                  <a:lnTo>
                    <a:pt x="551241" y="2951583"/>
                  </a:lnTo>
                  <a:lnTo>
                    <a:pt x="533993" y="2952264"/>
                  </a:lnTo>
                  <a:lnTo>
                    <a:pt x="515157" y="2952944"/>
                  </a:lnTo>
                  <a:lnTo>
                    <a:pt x="495867" y="2953625"/>
                  </a:lnTo>
                  <a:lnTo>
                    <a:pt x="477031" y="2953625"/>
                  </a:lnTo>
                  <a:lnTo>
                    <a:pt x="460691" y="2953171"/>
                  </a:lnTo>
                  <a:lnTo>
                    <a:pt x="453883" y="2952718"/>
                  </a:lnTo>
                  <a:lnTo>
                    <a:pt x="447983" y="2952264"/>
                  </a:lnTo>
                  <a:lnTo>
                    <a:pt x="442763" y="2951583"/>
                  </a:lnTo>
                  <a:lnTo>
                    <a:pt x="437089" y="2950903"/>
                  </a:lnTo>
                  <a:lnTo>
                    <a:pt x="431189" y="2949542"/>
                  </a:lnTo>
                  <a:lnTo>
                    <a:pt x="425288" y="2948181"/>
                  </a:lnTo>
                  <a:lnTo>
                    <a:pt x="419161" y="2946593"/>
                  </a:lnTo>
                  <a:lnTo>
                    <a:pt x="413260" y="2945005"/>
                  </a:lnTo>
                  <a:lnTo>
                    <a:pt x="406906" y="2942737"/>
                  </a:lnTo>
                  <a:lnTo>
                    <a:pt x="400779" y="2940695"/>
                  </a:lnTo>
                  <a:lnTo>
                    <a:pt x="394651" y="2938427"/>
                  </a:lnTo>
                  <a:lnTo>
                    <a:pt x="388751" y="2935705"/>
                  </a:lnTo>
                  <a:lnTo>
                    <a:pt x="382850" y="2932756"/>
                  </a:lnTo>
                  <a:lnTo>
                    <a:pt x="377177" y="2929807"/>
                  </a:lnTo>
                  <a:lnTo>
                    <a:pt x="371730" y="2926631"/>
                  </a:lnTo>
                  <a:lnTo>
                    <a:pt x="366284" y="2923229"/>
                  </a:lnTo>
                  <a:lnTo>
                    <a:pt x="361518" y="2919826"/>
                  </a:lnTo>
                  <a:lnTo>
                    <a:pt x="356752" y="2916197"/>
                  </a:lnTo>
                  <a:lnTo>
                    <a:pt x="354256" y="2913475"/>
                  </a:lnTo>
                  <a:lnTo>
                    <a:pt x="351305" y="2910526"/>
                  </a:lnTo>
                  <a:lnTo>
                    <a:pt x="345405" y="2904402"/>
                  </a:lnTo>
                  <a:lnTo>
                    <a:pt x="339278" y="2896916"/>
                  </a:lnTo>
                  <a:lnTo>
                    <a:pt x="332923" y="2889657"/>
                  </a:lnTo>
                  <a:lnTo>
                    <a:pt x="326796" y="2882399"/>
                  </a:lnTo>
                  <a:lnTo>
                    <a:pt x="321122" y="2876047"/>
                  </a:lnTo>
                  <a:lnTo>
                    <a:pt x="318172" y="2873098"/>
                  </a:lnTo>
                  <a:lnTo>
                    <a:pt x="315449" y="2870603"/>
                  </a:lnTo>
                  <a:lnTo>
                    <a:pt x="312725" y="2868562"/>
                  </a:lnTo>
                  <a:lnTo>
                    <a:pt x="310229" y="2866747"/>
                  </a:lnTo>
                  <a:lnTo>
                    <a:pt x="289577" y="2854498"/>
                  </a:lnTo>
                  <a:lnTo>
                    <a:pt x="270741" y="2843156"/>
                  </a:lnTo>
                  <a:lnTo>
                    <a:pt x="251678" y="2831361"/>
                  </a:lnTo>
                  <a:lnTo>
                    <a:pt x="254855" y="2850188"/>
                  </a:lnTo>
                  <a:lnTo>
                    <a:pt x="257125" y="2860849"/>
                  </a:lnTo>
                  <a:lnTo>
                    <a:pt x="259621" y="2872191"/>
                  </a:lnTo>
                  <a:lnTo>
                    <a:pt x="262571" y="2883533"/>
                  </a:lnTo>
                  <a:lnTo>
                    <a:pt x="265749" y="2894194"/>
                  </a:lnTo>
                  <a:lnTo>
                    <a:pt x="267110" y="2899411"/>
                  </a:lnTo>
                  <a:lnTo>
                    <a:pt x="269153" y="2904402"/>
                  </a:lnTo>
                  <a:lnTo>
                    <a:pt x="270741" y="2908938"/>
                  </a:lnTo>
                  <a:lnTo>
                    <a:pt x="272784" y="2913021"/>
                  </a:lnTo>
                  <a:lnTo>
                    <a:pt x="274599" y="2917104"/>
                  </a:lnTo>
                  <a:lnTo>
                    <a:pt x="276415" y="2921641"/>
                  </a:lnTo>
                  <a:lnTo>
                    <a:pt x="277776" y="2926405"/>
                  </a:lnTo>
                  <a:lnTo>
                    <a:pt x="279138" y="2931395"/>
                  </a:lnTo>
                  <a:lnTo>
                    <a:pt x="281861" y="2941829"/>
                  </a:lnTo>
                  <a:lnTo>
                    <a:pt x="284131" y="2952718"/>
                  </a:lnTo>
                  <a:lnTo>
                    <a:pt x="287081" y="2963832"/>
                  </a:lnTo>
                  <a:lnTo>
                    <a:pt x="288670" y="2969277"/>
                  </a:lnTo>
                  <a:lnTo>
                    <a:pt x="290485" y="2974721"/>
                  </a:lnTo>
                  <a:lnTo>
                    <a:pt x="292755" y="2980165"/>
                  </a:lnTo>
                  <a:lnTo>
                    <a:pt x="295024" y="2985155"/>
                  </a:lnTo>
                  <a:lnTo>
                    <a:pt x="297747" y="2990145"/>
                  </a:lnTo>
                  <a:lnTo>
                    <a:pt x="300698" y="2994682"/>
                  </a:lnTo>
                  <a:lnTo>
                    <a:pt x="307279" y="3003756"/>
                  </a:lnTo>
                  <a:lnTo>
                    <a:pt x="314087" y="3011922"/>
                  </a:lnTo>
                  <a:lnTo>
                    <a:pt x="320668" y="3020315"/>
                  </a:lnTo>
                  <a:lnTo>
                    <a:pt x="327250" y="3028027"/>
                  </a:lnTo>
                  <a:lnTo>
                    <a:pt x="340412" y="3043452"/>
                  </a:lnTo>
                  <a:lnTo>
                    <a:pt x="353348" y="3058196"/>
                  </a:lnTo>
                  <a:lnTo>
                    <a:pt x="356752" y="3062506"/>
                  </a:lnTo>
                  <a:lnTo>
                    <a:pt x="359475" y="3066589"/>
                  </a:lnTo>
                  <a:lnTo>
                    <a:pt x="361745" y="3070218"/>
                  </a:lnTo>
                  <a:lnTo>
                    <a:pt x="363333" y="3073621"/>
                  </a:lnTo>
                  <a:lnTo>
                    <a:pt x="364695" y="3077023"/>
                  </a:lnTo>
                  <a:lnTo>
                    <a:pt x="365376" y="3079972"/>
                  </a:lnTo>
                  <a:lnTo>
                    <a:pt x="365830" y="3082694"/>
                  </a:lnTo>
                  <a:lnTo>
                    <a:pt x="366057" y="3085189"/>
                  </a:lnTo>
                  <a:lnTo>
                    <a:pt x="366057" y="3087231"/>
                  </a:lnTo>
                  <a:lnTo>
                    <a:pt x="365830" y="3089272"/>
                  </a:lnTo>
                  <a:lnTo>
                    <a:pt x="365376" y="3090634"/>
                  </a:lnTo>
                  <a:lnTo>
                    <a:pt x="365149" y="3092221"/>
                  </a:lnTo>
                  <a:lnTo>
                    <a:pt x="364241" y="3093809"/>
                  </a:lnTo>
                  <a:lnTo>
                    <a:pt x="364014" y="3094490"/>
                  </a:lnTo>
                  <a:lnTo>
                    <a:pt x="361064" y="3095851"/>
                  </a:lnTo>
                  <a:lnTo>
                    <a:pt x="357660" y="3097212"/>
                  </a:lnTo>
                  <a:lnTo>
                    <a:pt x="353348" y="3099026"/>
                  </a:lnTo>
                  <a:lnTo>
                    <a:pt x="348582" y="3100614"/>
                  </a:lnTo>
                  <a:lnTo>
                    <a:pt x="343136" y="3102202"/>
                  </a:lnTo>
                  <a:lnTo>
                    <a:pt x="337916" y="3103109"/>
                  </a:lnTo>
                  <a:lnTo>
                    <a:pt x="335193" y="3103336"/>
                  </a:lnTo>
                  <a:lnTo>
                    <a:pt x="332469" y="3103563"/>
                  </a:lnTo>
                  <a:lnTo>
                    <a:pt x="323392" y="3103336"/>
                  </a:lnTo>
                  <a:lnTo>
                    <a:pt x="308641" y="3102429"/>
                  </a:lnTo>
                  <a:lnTo>
                    <a:pt x="289577" y="3100614"/>
                  </a:lnTo>
                  <a:lnTo>
                    <a:pt x="268018" y="3098800"/>
                  </a:lnTo>
                  <a:lnTo>
                    <a:pt x="257125" y="3097439"/>
                  </a:lnTo>
                  <a:lnTo>
                    <a:pt x="246232" y="3096078"/>
                  </a:lnTo>
                  <a:lnTo>
                    <a:pt x="235792" y="3094490"/>
                  </a:lnTo>
                  <a:lnTo>
                    <a:pt x="225580" y="3093129"/>
                  </a:lnTo>
                  <a:lnTo>
                    <a:pt x="216502" y="3091087"/>
                  </a:lnTo>
                  <a:lnTo>
                    <a:pt x="208105" y="3089499"/>
                  </a:lnTo>
                  <a:lnTo>
                    <a:pt x="201297" y="3087458"/>
                  </a:lnTo>
                  <a:lnTo>
                    <a:pt x="198120" y="3086550"/>
                  </a:lnTo>
                  <a:lnTo>
                    <a:pt x="195624" y="3085416"/>
                  </a:lnTo>
                  <a:lnTo>
                    <a:pt x="184731" y="3080426"/>
                  </a:lnTo>
                  <a:lnTo>
                    <a:pt x="174064" y="3074755"/>
                  </a:lnTo>
                  <a:lnTo>
                    <a:pt x="163171" y="3069084"/>
                  </a:lnTo>
                  <a:lnTo>
                    <a:pt x="158178" y="3066135"/>
                  </a:lnTo>
                  <a:lnTo>
                    <a:pt x="153186" y="3062960"/>
                  </a:lnTo>
                  <a:lnTo>
                    <a:pt x="148647" y="3059784"/>
                  </a:lnTo>
                  <a:lnTo>
                    <a:pt x="144335" y="3056608"/>
                  </a:lnTo>
                  <a:lnTo>
                    <a:pt x="140023" y="3053432"/>
                  </a:lnTo>
                  <a:lnTo>
                    <a:pt x="136392" y="3050257"/>
                  </a:lnTo>
                  <a:lnTo>
                    <a:pt x="132988" y="3046854"/>
                  </a:lnTo>
                  <a:lnTo>
                    <a:pt x="130038" y="3043679"/>
                  </a:lnTo>
                  <a:lnTo>
                    <a:pt x="127541" y="3040276"/>
                  </a:lnTo>
                  <a:lnTo>
                    <a:pt x="125499" y="3037100"/>
                  </a:lnTo>
                  <a:lnTo>
                    <a:pt x="123456" y="3033244"/>
                  </a:lnTo>
                  <a:lnTo>
                    <a:pt x="121868" y="3028934"/>
                  </a:lnTo>
                  <a:lnTo>
                    <a:pt x="119825" y="3024624"/>
                  </a:lnTo>
                  <a:lnTo>
                    <a:pt x="118464" y="3020088"/>
                  </a:lnTo>
                  <a:lnTo>
                    <a:pt x="115286" y="3010334"/>
                  </a:lnTo>
                  <a:lnTo>
                    <a:pt x="112790" y="3001033"/>
                  </a:lnTo>
                  <a:lnTo>
                    <a:pt x="110521" y="2992641"/>
                  </a:lnTo>
                  <a:lnTo>
                    <a:pt x="109159" y="2985836"/>
                  </a:lnTo>
                  <a:lnTo>
                    <a:pt x="108024" y="2979484"/>
                  </a:lnTo>
                  <a:lnTo>
                    <a:pt x="100762" y="2964286"/>
                  </a:lnTo>
                  <a:lnTo>
                    <a:pt x="48339" y="2961337"/>
                  </a:lnTo>
                  <a:lnTo>
                    <a:pt x="48339" y="2951810"/>
                  </a:lnTo>
                  <a:lnTo>
                    <a:pt x="47885" y="2929353"/>
                  </a:lnTo>
                  <a:lnTo>
                    <a:pt x="47431" y="2916424"/>
                  </a:lnTo>
                  <a:lnTo>
                    <a:pt x="46977" y="2903948"/>
                  </a:lnTo>
                  <a:lnTo>
                    <a:pt x="46069" y="2893287"/>
                  </a:lnTo>
                  <a:lnTo>
                    <a:pt x="45615" y="2889204"/>
                  </a:lnTo>
                  <a:lnTo>
                    <a:pt x="44708" y="2885801"/>
                  </a:lnTo>
                  <a:lnTo>
                    <a:pt x="43573" y="2879450"/>
                  </a:lnTo>
                  <a:lnTo>
                    <a:pt x="42438" y="2871964"/>
                  </a:lnTo>
                  <a:lnTo>
                    <a:pt x="40169" y="2856086"/>
                  </a:lnTo>
                  <a:lnTo>
                    <a:pt x="38353" y="2842929"/>
                  </a:lnTo>
                  <a:lnTo>
                    <a:pt x="37673" y="2837485"/>
                  </a:lnTo>
                  <a:lnTo>
                    <a:pt x="46296" y="2825917"/>
                  </a:lnTo>
                  <a:lnTo>
                    <a:pt x="66040" y="2799604"/>
                  </a:lnTo>
                  <a:lnTo>
                    <a:pt x="77160" y="2784859"/>
                  </a:lnTo>
                  <a:lnTo>
                    <a:pt x="88280" y="2771022"/>
                  </a:lnTo>
                  <a:lnTo>
                    <a:pt x="93046" y="2764898"/>
                  </a:lnTo>
                  <a:lnTo>
                    <a:pt x="97585" y="2759907"/>
                  </a:lnTo>
                  <a:lnTo>
                    <a:pt x="101443" y="2755598"/>
                  </a:lnTo>
                  <a:lnTo>
                    <a:pt x="104620" y="2752649"/>
                  </a:lnTo>
                  <a:lnTo>
                    <a:pt x="105982" y="2751288"/>
                  </a:lnTo>
                  <a:lnTo>
                    <a:pt x="107344" y="2749246"/>
                  </a:lnTo>
                  <a:lnTo>
                    <a:pt x="109159" y="2746751"/>
                  </a:lnTo>
                  <a:lnTo>
                    <a:pt x="111202" y="2743802"/>
                  </a:lnTo>
                  <a:lnTo>
                    <a:pt x="115286" y="2736090"/>
                  </a:lnTo>
                  <a:lnTo>
                    <a:pt x="120052" y="2727243"/>
                  </a:lnTo>
                  <a:lnTo>
                    <a:pt x="125499" y="2716355"/>
                  </a:lnTo>
                  <a:lnTo>
                    <a:pt x="131172" y="2704786"/>
                  </a:lnTo>
                  <a:lnTo>
                    <a:pt x="142973" y="2678700"/>
                  </a:lnTo>
                  <a:lnTo>
                    <a:pt x="155682" y="2650800"/>
                  </a:lnTo>
                  <a:lnTo>
                    <a:pt x="168618" y="2623579"/>
                  </a:lnTo>
                  <a:lnTo>
                    <a:pt x="174972" y="2610423"/>
                  </a:lnTo>
                  <a:lnTo>
                    <a:pt x="181099" y="2598174"/>
                  </a:lnTo>
                  <a:lnTo>
                    <a:pt x="186773" y="2587286"/>
                  </a:lnTo>
                  <a:lnTo>
                    <a:pt x="192220" y="2577305"/>
                  </a:lnTo>
                  <a:lnTo>
                    <a:pt x="197439" y="2568005"/>
                  </a:lnTo>
                  <a:lnTo>
                    <a:pt x="201978" y="2558251"/>
                  </a:lnTo>
                  <a:lnTo>
                    <a:pt x="206744" y="2548043"/>
                  </a:lnTo>
                  <a:lnTo>
                    <a:pt x="210829" y="2537609"/>
                  </a:lnTo>
                  <a:lnTo>
                    <a:pt x="214460" y="2526947"/>
                  </a:lnTo>
                  <a:lnTo>
                    <a:pt x="218091" y="2515832"/>
                  </a:lnTo>
                  <a:lnTo>
                    <a:pt x="221495" y="2504944"/>
                  </a:lnTo>
                  <a:lnTo>
                    <a:pt x="224672" y="2494283"/>
                  </a:lnTo>
                  <a:lnTo>
                    <a:pt x="227396" y="2483622"/>
                  </a:lnTo>
                  <a:lnTo>
                    <a:pt x="230119" y="2472960"/>
                  </a:lnTo>
                  <a:lnTo>
                    <a:pt x="234431" y="2453226"/>
                  </a:lnTo>
                  <a:lnTo>
                    <a:pt x="238289" y="2435306"/>
                  </a:lnTo>
                  <a:lnTo>
                    <a:pt x="241239" y="2420108"/>
                  </a:lnTo>
                  <a:lnTo>
                    <a:pt x="242601" y="2412622"/>
                  </a:lnTo>
                  <a:lnTo>
                    <a:pt x="243735" y="2403776"/>
                  </a:lnTo>
                  <a:lnTo>
                    <a:pt x="244416" y="2394022"/>
                  </a:lnTo>
                  <a:lnTo>
                    <a:pt x="245324" y="2383134"/>
                  </a:lnTo>
                  <a:lnTo>
                    <a:pt x="246912" y="2359089"/>
                  </a:lnTo>
                  <a:lnTo>
                    <a:pt x="248274" y="2333003"/>
                  </a:lnTo>
                  <a:lnTo>
                    <a:pt x="249636" y="2305556"/>
                  </a:lnTo>
                  <a:lnTo>
                    <a:pt x="250997" y="2278562"/>
                  </a:lnTo>
                  <a:lnTo>
                    <a:pt x="253040" y="2252703"/>
                  </a:lnTo>
                  <a:lnTo>
                    <a:pt x="253948" y="2240908"/>
                  </a:lnTo>
                  <a:lnTo>
                    <a:pt x="255082" y="2229566"/>
                  </a:lnTo>
                  <a:lnTo>
                    <a:pt x="256444" y="2218678"/>
                  </a:lnTo>
                  <a:lnTo>
                    <a:pt x="257579" y="2206882"/>
                  </a:lnTo>
                  <a:lnTo>
                    <a:pt x="258486" y="2195087"/>
                  </a:lnTo>
                  <a:lnTo>
                    <a:pt x="259394" y="2182611"/>
                  </a:lnTo>
                  <a:lnTo>
                    <a:pt x="260529" y="2157206"/>
                  </a:lnTo>
                  <a:lnTo>
                    <a:pt x="261210" y="2130893"/>
                  </a:lnTo>
                  <a:lnTo>
                    <a:pt x="261664" y="2104580"/>
                  </a:lnTo>
                  <a:lnTo>
                    <a:pt x="262118" y="2078721"/>
                  </a:lnTo>
                  <a:lnTo>
                    <a:pt x="262344" y="2030178"/>
                  </a:lnTo>
                  <a:lnTo>
                    <a:pt x="262118" y="2018609"/>
                  </a:lnTo>
                  <a:lnTo>
                    <a:pt x="261210" y="2007267"/>
                  </a:lnTo>
                  <a:lnTo>
                    <a:pt x="260302" y="1995699"/>
                  </a:lnTo>
                  <a:lnTo>
                    <a:pt x="258940" y="1984130"/>
                  </a:lnTo>
                  <a:lnTo>
                    <a:pt x="257125" y="1972561"/>
                  </a:lnTo>
                  <a:lnTo>
                    <a:pt x="255082" y="1961220"/>
                  </a:lnTo>
                  <a:lnTo>
                    <a:pt x="253267" y="1949651"/>
                  </a:lnTo>
                  <a:lnTo>
                    <a:pt x="250770" y="1938763"/>
                  </a:lnTo>
                  <a:lnTo>
                    <a:pt x="246232" y="1916987"/>
                  </a:lnTo>
                  <a:lnTo>
                    <a:pt x="241466" y="1896571"/>
                  </a:lnTo>
                  <a:lnTo>
                    <a:pt x="237381" y="1877517"/>
                  </a:lnTo>
                  <a:lnTo>
                    <a:pt x="235792" y="1869124"/>
                  </a:lnTo>
                  <a:lnTo>
                    <a:pt x="234204" y="1860731"/>
                  </a:lnTo>
                  <a:lnTo>
                    <a:pt x="233523" y="1856648"/>
                  </a:lnTo>
                  <a:lnTo>
                    <a:pt x="232615" y="1852792"/>
                  </a:lnTo>
                  <a:lnTo>
                    <a:pt x="231254" y="1848482"/>
                  </a:lnTo>
                  <a:lnTo>
                    <a:pt x="230119" y="1844399"/>
                  </a:lnTo>
                  <a:lnTo>
                    <a:pt x="226942" y="1836233"/>
                  </a:lnTo>
                  <a:lnTo>
                    <a:pt x="223537" y="1827614"/>
                  </a:lnTo>
                  <a:lnTo>
                    <a:pt x="219679" y="1819221"/>
                  </a:lnTo>
                  <a:lnTo>
                    <a:pt x="215368" y="1810828"/>
                  </a:lnTo>
                  <a:lnTo>
                    <a:pt x="206744" y="1794269"/>
                  </a:lnTo>
                  <a:lnTo>
                    <a:pt x="197893" y="1778163"/>
                  </a:lnTo>
                  <a:lnTo>
                    <a:pt x="194035" y="1770451"/>
                  </a:lnTo>
                  <a:lnTo>
                    <a:pt x="190404" y="1762739"/>
                  </a:lnTo>
                  <a:lnTo>
                    <a:pt x="187227" y="1755707"/>
                  </a:lnTo>
                  <a:lnTo>
                    <a:pt x="184504" y="1748902"/>
                  </a:lnTo>
                  <a:lnTo>
                    <a:pt x="183596" y="1745726"/>
                  </a:lnTo>
                  <a:lnTo>
                    <a:pt x="182688" y="1742550"/>
                  </a:lnTo>
                  <a:lnTo>
                    <a:pt x="182007" y="1739601"/>
                  </a:lnTo>
                  <a:lnTo>
                    <a:pt x="181553" y="1736652"/>
                  </a:lnTo>
                  <a:lnTo>
                    <a:pt x="180873" y="1730528"/>
                  </a:lnTo>
                  <a:lnTo>
                    <a:pt x="179511" y="1723496"/>
                  </a:lnTo>
                  <a:lnTo>
                    <a:pt x="176334" y="1707391"/>
                  </a:lnTo>
                  <a:lnTo>
                    <a:pt x="172249" y="1689924"/>
                  </a:lnTo>
                  <a:lnTo>
                    <a:pt x="168164" y="1672458"/>
                  </a:lnTo>
                  <a:lnTo>
                    <a:pt x="160675" y="1643196"/>
                  </a:lnTo>
                  <a:lnTo>
                    <a:pt x="157271" y="1630947"/>
                  </a:lnTo>
                  <a:lnTo>
                    <a:pt x="128903" y="1621647"/>
                  </a:lnTo>
                  <a:lnTo>
                    <a:pt x="119598" y="1598737"/>
                  </a:lnTo>
                  <a:lnTo>
                    <a:pt x="109613" y="1574238"/>
                  </a:lnTo>
                  <a:lnTo>
                    <a:pt x="98039" y="1544750"/>
                  </a:lnTo>
                  <a:lnTo>
                    <a:pt x="85784" y="1512766"/>
                  </a:lnTo>
                  <a:lnTo>
                    <a:pt x="79884" y="1496887"/>
                  </a:lnTo>
                  <a:lnTo>
                    <a:pt x="74210" y="1481689"/>
                  </a:lnTo>
                  <a:lnTo>
                    <a:pt x="69444" y="1466945"/>
                  </a:lnTo>
                  <a:lnTo>
                    <a:pt x="64905" y="1453335"/>
                  </a:lnTo>
                  <a:lnTo>
                    <a:pt x="61274" y="1441313"/>
                  </a:lnTo>
                  <a:lnTo>
                    <a:pt x="59005" y="1431105"/>
                  </a:lnTo>
                  <a:lnTo>
                    <a:pt x="56963" y="1420444"/>
                  </a:lnTo>
                  <a:lnTo>
                    <a:pt x="54466" y="1406153"/>
                  </a:lnTo>
                  <a:lnTo>
                    <a:pt x="52197" y="1389141"/>
                  </a:lnTo>
                  <a:lnTo>
                    <a:pt x="49473" y="1369406"/>
                  </a:lnTo>
                  <a:lnTo>
                    <a:pt x="43800" y="1324492"/>
                  </a:lnTo>
                  <a:lnTo>
                    <a:pt x="37899" y="1275269"/>
                  </a:lnTo>
                  <a:lnTo>
                    <a:pt x="31772" y="1225365"/>
                  </a:lnTo>
                  <a:lnTo>
                    <a:pt x="26325" y="1178184"/>
                  </a:lnTo>
                  <a:lnTo>
                    <a:pt x="21106" y="1137807"/>
                  </a:lnTo>
                  <a:lnTo>
                    <a:pt x="18836" y="1121248"/>
                  </a:lnTo>
                  <a:lnTo>
                    <a:pt x="16794" y="1107865"/>
                  </a:lnTo>
                  <a:lnTo>
                    <a:pt x="15659" y="1101059"/>
                  </a:lnTo>
                  <a:lnTo>
                    <a:pt x="14751" y="1092440"/>
                  </a:lnTo>
                  <a:lnTo>
                    <a:pt x="12709" y="1071344"/>
                  </a:lnTo>
                  <a:lnTo>
                    <a:pt x="10440" y="1044804"/>
                  </a:lnTo>
                  <a:lnTo>
                    <a:pt x="8170" y="1013955"/>
                  </a:lnTo>
                  <a:lnTo>
                    <a:pt x="6355" y="979929"/>
                  </a:lnTo>
                  <a:lnTo>
                    <a:pt x="4312" y="943409"/>
                  </a:lnTo>
                  <a:lnTo>
                    <a:pt x="2950" y="905300"/>
                  </a:lnTo>
                  <a:lnTo>
                    <a:pt x="1362" y="866738"/>
                  </a:lnTo>
                  <a:lnTo>
                    <a:pt x="454" y="827950"/>
                  </a:lnTo>
                  <a:lnTo>
                    <a:pt x="0" y="790522"/>
                  </a:lnTo>
                  <a:lnTo>
                    <a:pt x="0" y="755135"/>
                  </a:lnTo>
                  <a:lnTo>
                    <a:pt x="227" y="738350"/>
                  </a:lnTo>
                  <a:lnTo>
                    <a:pt x="454" y="722471"/>
                  </a:lnTo>
                  <a:lnTo>
                    <a:pt x="1135" y="707500"/>
                  </a:lnTo>
                  <a:lnTo>
                    <a:pt x="1589" y="693663"/>
                  </a:lnTo>
                  <a:lnTo>
                    <a:pt x="2497" y="680960"/>
                  </a:lnTo>
                  <a:lnTo>
                    <a:pt x="3631" y="669618"/>
                  </a:lnTo>
                  <a:lnTo>
                    <a:pt x="4766" y="659638"/>
                  </a:lnTo>
                  <a:lnTo>
                    <a:pt x="6355" y="651018"/>
                  </a:lnTo>
                  <a:lnTo>
                    <a:pt x="7035" y="647389"/>
                  </a:lnTo>
                  <a:lnTo>
                    <a:pt x="7943" y="644213"/>
                  </a:lnTo>
                  <a:lnTo>
                    <a:pt x="8851" y="641264"/>
                  </a:lnTo>
                  <a:lnTo>
                    <a:pt x="9759" y="638996"/>
                  </a:lnTo>
                  <a:lnTo>
                    <a:pt x="17475" y="622437"/>
                  </a:lnTo>
                  <a:lnTo>
                    <a:pt x="25191" y="606558"/>
                  </a:lnTo>
                  <a:lnTo>
                    <a:pt x="29276" y="599299"/>
                  </a:lnTo>
                  <a:lnTo>
                    <a:pt x="33361" y="592041"/>
                  </a:lnTo>
                  <a:lnTo>
                    <a:pt x="37446" y="585236"/>
                  </a:lnTo>
                  <a:lnTo>
                    <a:pt x="41757" y="578657"/>
                  </a:lnTo>
                  <a:lnTo>
                    <a:pt x="46296" y="572079"/>
                  </a:lnTo>
                  <a:lnTo>
                    <a:pt x="51062" y="565955"/>
                  </a:lnTo>
                  <a:lnTo>
                    <a:pt x="56282" y="560284"/>
                  </a:lnTo>
                  <a:lnTo>
                    <a:pt x="61501" y="554840"/>
                  </a:lnTo>
                  <a:lnTo>
                    <a:pt x="67175" y="549622"/>
                  </a:lnTo>
                  <a:lnTo>
                    <a:pt x="73529" y="544859"/>
                  </a:lnTo>
                  <a:lnTo>
                    <a:pt x="79884" y="540322"/>
                  </a:lnTo>
                  <a:lnTo>
                    <a:pt x="86919" y="536239"/>
                  </a:lnTo>
                  <a:lnTo>
                    <a:pt x="86692" y="535785"/>
                  </a:lnTo>
                  <a:lnTo>
                    <a:pt x="87146" y="534198"/>
                  </a:lnTo>
                  <a:lnTo>
                    <a:pt x="88507" y="531476"/>
                  </a:lnTo>
                  <a:lnTo>
                    <a:pt x="91004" y="526032"/>
                  </a:lnTo>
                  <a:lnTo>
                    <a:pt x="95543" y="517865"/>
                  </a:lnTo>
                  <a:lnTo>
                    <a:pt x="102351" y="506524"/>
                  </a:lnTo>
                  <a:lnTo>
                    <a:pt x="111655" y="490872"/>
                  </a:lnTo>
                  <a:lnTo>
                    <a:pt x="116194" y="482706"/>
                  </a:lnTo>
                  <a:lnTo>
                    <a:pt x="120506" y="474086"/>
                  </a:lnTo>
                  <a:lnTo>
                    <a:pt x="124364" y="465693"/>
                  </a:lnTo>
                  <a:lnTo>
                    <a:pt x="127768" y="457074"/>
                  </a:lnTo>
                  <a:lnTo>
                    <a:pt x="130945" y="448454"/>
                  </a:lnTo>
                  <a:lnTo>
                    <a:pt x="133215" y="439834"/>
                  </a:lnTo>
                  <a:lnTo>
                    <a:pt x="135711" y="430761"/>
                  </a:lnTo>
                  <a:lnTo>
                    <a:pt x="137754" y="421687"/>
                  </a:lnTo>
                  <a:lnTo>
                    <a:pt x="139342" y="412387"/>
                  </a:lnTo>
                  <a:lnTo>
                    <a:pt x="140931" y="403314"/>
                  </a:lnTo>
                  <a:lnTo>
                    <a:pt x="142292" y="393786"/>
                  </a:lnTo>
                  <a:lnTo>
                    <a:pt x="143200" y="384033"/>
                  </a:lnTo>
                  <a:lnTo>
                    <a:pt x="144335" y="374052"/>
                  </a:lnTo>
                  <a:lnTo>
                    <a:pt x="145243" y="363844"/>
                  </a:lnTo>
                  <a:lnTo>
                    <a:pt x="146377" y="342748"/>
                  </a:lnTo>
                  <a:lnTo>
                    <a:pt x="146831" y="332314"/>
                  </a:lnTo>
                  <a:lnTo>
                    <a:pt x="147285" y="322560"/>
                  </a:lnTo>
                  <a:lnTo>
                    <a:pt x="147512" y="313260"/>
                  </a:lnTo>
                  <a:lnTo>
                    <a:pt x="147285" y="304867"/>
                  </a:lnTo>
                  <a:lnTo>
                    <a:pt x="146831" y="288308"/>
                  </a:lnTo>
                  <a:lnTo>
                    <a:pt x="146831" y="280369"/>
                  </a:lnTo>
                  <a:lnTo>
                    <a:pt x="146831" y="272429"/>
                  </a:lnTo>
                  <a:lnTo>
                    <a:pt x="147285" y="264263"/>
                  </a:lnTo>
                  <a:lnTo>
                    <a:pt x="147966" y="256324"/>
                  </a:lnTo>
                  <a:lnTo>
                    <a:pt x="148647" y="247704"/>
                  </a:lnTo>
                  <a:lnTo>
                    <a:pt x="150008" y="239085"/>
                  </a:lnTo>
                  <a:lnTo>
                    <a:pt x="151824" y="229558"/>
                  </a:lnTo>
                  <a:lnTo>
                    <a:pt x="154093" y="219804"/>
                  </a:lnTo>
                  <a:lnTo>
                    <a:pt x="157044" y="209142"/>
                  </a:lnTo>
                  <a:lnTo>
                    <a:pt x="160675" y="197574"/>
                  </a:lnTo>
                  <a:lnTo>
                    <a:pt x="168391" y="174210"/>
                  </a:lnTo>
                  <a:lnTo>
                    <a:pt x="175880" y="151753"/>
                  </a:lnTo>
                  <a:lnTo>
                    <a:pt x="179511" y="141092"/>
                  </a:lnTo>
                  <a:lnTo>
                    <a:pt x="183596" y="130657"/>
                  </a:lnTo>
                  <a:lnTo>
                    <a:pt x="187681" y="120450"/>
                  </a:lnTo>
                  <a:lnTo>
                    <a:pt x="191766" y="110696"/>
                  </a:lnTo>
                  <a:lnTo>
                    <a:pt x="195851" y="101169"/>
                  </a:lnTo>
                  <a:lnTo>
                    <a:pt x="200616" y="92095"/>
                  </a:lnTo>
                  <a:lnTo>
                    <a:pt x="205382" y="83249"/>
                  </a:lnTo>
                  <a:lnTo>
                    <a:pt x="210375" y="75083"/>
                  </a:lnTo>
                  <a:lnTo>
                    <a:pt x="215595" y="67143"/>
                  </a:lnTo>
                  <a:lnTo>
                    <a:pt x="221495" y="59658"/>
                  </a:lnTo>
                  <a:lnTo>
                    <a:pt x="224445" y="56255"/>
                  </a:lnTo>
                  <a:lnTo>
                    <a:pt x="227622" y="52853"/>
                  </a:lnTo>
                  <a:lnTo>
                    <a:pt x="230800" y="49450"/>
                  </a:lnTo>
                  <a:lnTo>
                    <a:pt x="234204" y="46275"/>
                  </a:lnTo>
                  <a:lnTo>
                    <a:pt x="243962" y="37201"/>
                  </a:lnTo>
                  <a:lnTo>
                    <a:pt x="252586" y="29262"/>
                  </a:lnTo>
                  <a:lnTo>
                    <a:pt x="260302" y="22230"/>
                  </a:lnTo>
                  <a:lnTo>
                    <a:pt x="264160" y="19054"/>
                  </a:lnTo>
                  <a:lnTo>
                    <a:pt x="267791" y="16105"/>
                  </a:lnTo>
                  <a:lnTo>
                    <a:pt x="271195" y="13610"/>
                  </a:lnTo>
                  <a:lnTo>
                    <a:pt x="274826" y="11342"/>
                  </a:lnTo>
                  <a:lnTo>
                    <a:pt x="278911" y="9527"/>
                  </a:lnTo>
                  <a:lnTo>
                    <a:pt x="282769" y="7712"/>
                  </a:lnTo>
                  <a:lnTo>
                    <a:pt x="286627" y="6578"/>
                  </a:lnTo>
                  <a:lnTo>
                    <a:pt x="290712" y="5671"/>
                  </a:lnTo>
                  <a:lnTo>
                    <a:pt x="295478" y="4990"/>
                  </a:lnTo>
                  <a:lnTo>
                    <a:pt x="300017" y="4764"/>
                  </a:lnTo>
                  <a:lnTo>
                    <a:pt x="307733" y="4083"/>
                  </a:lnTo>
                  <a:lnTo>
                    <a:pt x="317491" y="3176"/>
                  </a:lnTo>
                  <a:lnTo>
                    <a:pt x="329065" y="1815"/>
                  </a:lnTo>
                  <a:lnTo>
                    <a:pt x="342001" y="681"/>
                  </a:lnTo>
                  <a:lnTo>
                    <a:pt x="349036" y="454"/>
                  </a:lnTo>
                  <a:lnTo>
                    <a:pt x="35607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KSO_Shape"/>
            <p:cNvSpPr>
              <a:spLocks/>
            </p:cNvSpPr>
            <p:nvPr/>
          </p:nvSpPr>
          <p:spPr bwMode="auto">
            <a:xfrm flipH="1">
              <a:off x="8455996" y="3375566"/>
              <a:ext cx="383171" cy="1541624"/>
            </a:xfrm>
            <a:custGeom>
              <a:avLst/>
              <a:gdLst>
                <a:gd name="T0" fmla="*/ 263709 w 777875"/>
                <a:gd name="T1" fmla="*/ 1399495 h 3082925"/>
                <a:gd name="T2" fmla="*/ 43818 w 777875"/>
                <a:gd name="T3" fmla="*/ 1029790 h 3082925"/>
                <a:gd name="T4" fmla="*/ 44097 w 777875"/>
                <a:gd name="T5" fmla="*/ 1066088 h 3082925"/>
                <a:gd name="T6" fmla="*/ 73397 w 777875"/>
                <a:gd name="T7" fmla="*/ 1085569 h 3082925"/>
                <a:gd name="T8" fmla="*/ 53305 w 777875"/>
                <a:gd name="T9" fmla="*/ 1047589 h 3082925"/>
                <a:gd name="T10" fmla="*/ 370864 w 777875"/>
                <a:gd name="T11" fmla="*/ 613138 h 3082925"/>
                <a:gd name="T12" fmla="*/ 364598 w 777875"/>
                <a:gd name="T13" fmla="*/ 671210 h 3082925"/>
                <a:gd name="T14" fmla="*/ 379794 w 777875"/>
                <a:gd name="T15" fmla="*/ 646632 h 3082925"/>
                <a:gd name="T16" fmla="*/ 253245 w 777875"/>
                <a:gd name="T17" fmla="*/ 140 h 3082925"/>
                <a:gd name="T18" fmla="*/ 328309 w 777875"/>
                <a:gd name="T19" fmla="*/ 37139 h 3082925"/>
                <a:gd name="T20" fmla="*/ 367516 w 777875"/>
                <a:gd name="T21" fmla="*/ 108053 h 3082925"/>
                <a:gd name="T22" fmla="*/ 380771 w 777875"/>
                <a:gd name="T23" fmla="*/ 225214 h 3082925"/>
                <a:gd name="T24" fmla="*/ 418023 w 777875"/>
                <a:gd name="T25" fmla="*/ 326960 h 3082925"/>
                <a:gd name="T26" fmla="*/ 474676 w 777875"/>
                <a:gd name="T27" fmla="*/ 436424 h 3082925"/>
                <a:gd name="T28" fmla="*/ 451370 w 777875"/>
                <a:gd name="T29" fmla="*/ 466685 h 3082925"/>
                <a:gd name="T30" fmla="*/ 445091 w 777875"/>
                <a:gd name="T31" fmla="*/ 741230 h 3082925"/>
                <a:gd name="T32" fmla="*/ 452765 w 777875"/>
                <a:gd name="T33" fmla="*/ 973172 h 3082925"/>
                <a:gd name="T34" fmla="*/ 450114 w 777875"/>
                <a:gd name="T35" fmla="*/ 1049972 h 3082925"/>
                <a:gd name="T36" fmla="*/ 435743 w 777875"/>
                <a:gd name="T37" fmla="*/ 1099162 h 3082925"/>
                <a:gd name="T38" fmla="*/ 445370 w 777875"/>
                <a:gd name="T39" fmla="*/ 1210158 h 3082925"/>
                <a:gd name="T40" fmla="*/ 467694 w 777875"/>
                <a:gd name="T41" fmla="*/ 1245475 h 3082925"/>
                <a:gd name="T42" fmla="*/ 462253 w 777875"/>
                <a:gd name="T43" fmla="*/ 1295927 h 3082925"/>
                <a:gd name="T44" fmla="*/ 427093 w 777875"/>
                <a:gd name="T45" fmla="*/ 1312744 h 3082925"/>
                <a:gd name="T46" fmla="*/ 392491 w 777875"/>
                <a:gd name="T47" fmla="*/ 1313445 h 3082925"/>
                <a:gd name="T48" fmla="*/ 375608 w 777875"/>
                <a:gd name="T49" fmla="*/ 1347080 h 3082925"/>
                <a:gd name="T50" fmla="*/ 367097 w 777875"/>
                <a:gd name="T51" fmla="*/ 1396832 h 3082925"/>
                <a:gd name="T52" fmla="*/ 329704 w 777875"/>
                <a:gd name="T53" fmla="*/ 1640826 h 3082925"/>
                <a:gd name="T54" fmla="*/ 343099 w 777875"/>
                <a:gd name="T55" fmla="*/ 1700808 h 3082925"/>
                <a:gd name="T56" fmla="*/ 352447 w 777875"/>
                <a:gd name="T57" fmla="*/ 1739348 h 3082925"/>
                <a:gd name="T58" fmla="*/ 331937 w 777875"/>
                <a:gd name="T59" fmla="*/ 1773263 h 3082925"/>
                <a:gd name="T60" fmla="*/ 326077 w 777875"/>
                <a:gd name="T61" fmla="*/ 1873468 h 3082925"/>
                <a:gd name="T62" fmla="*/ 254780 w 777875"/>
                <a:gd name="T63" fmla="*/ 1900095 h 3082925"/>
                <a:gd name="T64" fmla="*/ 229665 w 777875"/>
                <a:gd name="T65" fmla="*/ 1854688 h 3082925"/>
                <a:gd name="T66" fmla="*/ 147764 w 777875"/>
                <a:gd name="T67" fmla="*/ 1825818 h 3082925"/>
                <a:gd name="T68" fmla="*/ 110650 w 777875"/>
                <a:gd name="T69" fmla="*/ 1812083 h 3082925"/>
                <a:gd name="T70" fmla="*/ 236223 w 777875"/>
                <a:gd name="T71" fmla="*/ 1708656 h 3082925"/>
                <a:gd name="T72" fmla="*/ 240409 w 777875"/>
                <a:gd name="T73" fmla="*/ 1661567 h 3082925"/>
                <a:gd name="T74" fmla="*/ 220735 w 777875"/>
                <a:gd name="T75" fmla="*/ 1584487 h 3082925"/>
                <a:gd name="T76" fmla="*/ 169948 w 777875"/>
                <a:gd name="T77" fmla="*/ 1445462 h 3082925"/>
                <a:gd name="T78" fmla="*/ 152089 w 777875"/>
                <a:gd name="T79" fmla="*/ 1379174 h 3082925"/>
                <a:gd name="T80" fmla="*/ 100465 w 777875"/>
                <a:gd name="T81" fmla="*/ 1366000 h 3082925"/>
                <a:gd name="T82" fmla="*/ 86513 w 777875"/>
                <a:gd name="T83" fmla="*/ 1343997 h 3082925"/>
                <a:gd name="T84" fmla="*/ 84140 w 777875"/>
                <a:gd name="T85" fmla="*/ 1315968 h 3082925"/>
                <a:gd name="T86" fmla="*/ 50515 w 777875"/>
                <a:gd name="T87" fmla="*/ 1297188 h 3082925"/>
                <a:gd name="T88" fmla="*/ 62932 w 777875"/>
                <a:gd name="T89" fmla="*/ 1263554 h 3082925"/>
                <a:gd name="T90" fmla="*/ 64886 w 777875"/>
                <a:gd name="T91" fmla="*/ 1230339 h 3082925"/>
                <a:gd name="T92" fmla="*/ 74095 w 777875"/>
                <a:gd name="T93" fmla="*/ 1204552 h 3082925"/>
                <a:gd name="T94" fmla="*/ 77025 w 777875"/>
                <a:gd name="T95" fmla="*/ 1128874 h 3082925"/>
                <a:gd name="T96" fmla="*/ 60142 w 777875"/>
                <a:gd name="T97" fmla="*/ 1109393 h 3082925"/>
                <a:gd name="T98" fmla="*/ 10751 w 777875"/>
                <a:gd name="T99" fmla="*/ 1053895 h 3082925"/>
                <a:gd name="T100" fmla="*/ 9076 w 777875"/>
                <a:gd name="T101" fmla="*/ 958456 h 3082925"/>
                <a:gd name="T102" fmla="*/ 22750 w 777875"/>
                <a:gd name="T103" fmla="*/ 670877 h 3082925"/>
                <a:gd name="T104" fmla="*/ 30173 w 777875"/>
                <a:gd name="T105" fmla="*/ 456328 h 3082925"/>
                <a:gd name="T106" fmla="*/ 279 w 777875"/>
                <a:gd name="T107" fmla="*/ 427312 h 3082925"/>
                <a:gd name="T108" fmla="*/ 67053 w 777875"/>
                <a:gd name="T109" fmla="*/ 319662 h 3082925"/>
                <a:gd name="T110" fmla="*/ 182227 w 777875"/>
                <a:gd name="T111" fmla="*/ 264315 h 3082925"/>
                <a:gd name="T112" fmla="*/ 140787 w 777875"/>
                <a:gd name="T113" fmla="*/ 266417 h 3082925"/>
                <a:gd name="T114" fmla="*/ 126975 w 777875"/>
                <a:gd name="T115" fmla="*/ 196484 h 3082925"/>
                <a:gd name="T116" fmla="*/ 104930 w 777875"/>
                <a:gd name="T117" fmla="*/ 173781 h 3082925"/>
                <a:gd name="T118" fmla="*/ 123207 w 777875"/>
                <a:gd name="T119" fmla="*/ 133839 h 3082925"/>
                <a:gd name="T120" fmla="*/ 125580 w 777875"/>
                <a:gd name="T121" fmla="*/ 43165 h 3082925"/>
                <a:gd name="T122" fmla="*/ 189063 w 777875"/>
                <a:gd name="T123" fmla="*/ 5325 h 30829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77875" h="3082925">
                  <a:moveTo>
                    <a:pt x="410215" y="2195447"/>
                  </a:moveTo>
                  <a:lnTo>
                    <a:pt x="410215" y="2197262"/>
                  </a:lnTo>
                  <a:lnTo>
                    <a:pt x="410441" y="2200891"/>
                  </a:lnTo>
                  <a:lnTo>
                    <a:pt x="410894" y="2205200"/>
                  </a:lnTo>
                  <a:lnTo>
                    <a:pt x="411573" y="2207014"/>
                  </a:lnTo>
                  <a:lnTo>
                    <a:pt x="412026" y="2208375"/>
                  </a:lnTo>
                  <a:lnTo>
                    <a:pt x="416101" y="2214726"/>
                  </a:lnTo>
                  <a:lnTo>
                    <a:pt x="418138" y="2218354"/>
                  </a:lnTo>
                  <a:lnTo>
                    <a:pt x="419496" y="2221076"/>
                  </a:lnTo>
                  <a:lnTo>
                    <a:pt x="420402" y="2225158"/>
                  </a:lnTo>
                  <a:lnTo>
                    <a:pt x="422213" y="2231736"/>
                  </a:lnTo>
                  <a:lnTo>
                    <a:pt x="423345" y="2238993"/>
                  </a:lnTo>
                  <a:lnTo>
                    <a:pt x="423798" y="2242395"/>
                  </a:lnTo>
                  <a:lnTo>
                    <a:pt x="423798" y="2245117"/>
                  </a:lnTo>
                  <a:lnTo>
                    <a:pt x="424024" y="2248065"/>
                  </a:lnTo>
                  <a:lnTo>
                    <a:pt x="424703" y="2251468"/>
                  </a:lnTo>
                  <a:lnTo>
                    <a:pt x="426288" y="2258725"/>
                  </a:lnTo>
                  <a:lnTo>
                    <a:pt x="427872" y="2264849"/>
                  </a:lnTo>
                  <a:lnTo>
                    <a:pt x="428552" y="2267344"/>
                  </a:lnTo>
                  <a:lnTo>
                    <a:pt x="429457" y="2264622"/>
                  </a:lnTo>
                  <a:lnTo>
                    <a:pt x="431495" y="2257591"/>
                  </a:lnTo>
                  <a:lnTo>
                    <a:pt x="432400" y="2253282"/>
                  </a:lnTo>
                  <a:lnTo>
                    <a:pt x="433306" y="2248519"/>
                  </a:lnTo>
                  <a:lnTo>
                    <a:pt x="433758" y="2244437"/>
                  </a:lnTo>
                  <a:lnTo>
                    <a:pt x="434211" y="2240581"/>
                  </a:lnTo>
                  <a:lnTo>
                    <a:pt x="434211" y="2216767"/>
                  </a:lnTo>
                  <a:lnTo>
                    <a:pt x="433758" y="2214499"/>
                  </a:lnTo>
                  <a:lnTo>
                    <a:pt x="432853" y="2211550"/>
                  </a:lnTo>
                  <a:lnTo>
                    <a:pt x="431947" y="2208375"/>
                  </a:lnTo>
                  <a:lnTo>
                    <a:pt x="430363" y="2205200"/>
                  </a:lnTo>
                  <a:lnTo>
                    <a:pt x="427872" y="2199530"/>
                  </a:lnTo>
                  <a:lnTo>
                    <a:pt x="426741" y="2197262"/>
                  </a:lnTo>
                  <a:lnTo>
                    <a:pt x="410215" y="2195447"/>
                  </a:lnTo>
                  <a:close/>
                  <a:moveTo>
                    <a:pt x="77434" y="1665864"/>
                  </a:moveTo>
                  <a:lnTo>
                    <a:pt x="75396" y="1666091"/>
                  </a:lnTo>
                  <a:lnTo>
                    <a:pt x="71095" y="1666544"/>
                  </a:lnTo>
                  <a:lnTo>
                    <a:pt x="68605" y="1666998"/>
                  </a:lnTo>
                  <a:lnTo>
                    <a:pt x="66341" y="1667678"/>
                  </a:lnTo>
                  <a:lnTo>
                    <a:pt x="64757" y="1668585"/>
                  </a:lnTo>
                  <a:lnTo>
                    <a:pt x="63851" y="1669039"/>
                  </a:lnTo>
                  <a:lnTo>
                    <a:pt x="63398" y="1669493"/>
                  </a:lnTo>
                  <a:lnTo>
                    <a:pt x="63172" y="1670173"/>
                  </a:lnTo>
                  <a:lnTo>
                    <a:pt x="62945" y="1670853"/>
                  </a:lnTo>
                  <a:lnTo>
                    <a:pt x="62493" y="1673348"/>
                  </a:lnTo>
                  <a:lnTo>
                    <a:pt x="62266" y="1676297"/>
                  </a:lnTo>
                  <a:lnTo>
                    <a:pt x="62266" y="1679926"/>
                  </a:lnTo>
                  <a:lnTo>
                    <a:pt x="62493" y="1694668"/>
                  </a:lnTo>
                  <a:lnTo>
                    <a:pt x="62945" y="1698070"/>
                  </a:lnTo>
                  <a:lnTo>
                    <a:pt x="63625" y="1702379"/>
                  </a:lnTo>
                  <a:lnTo>
                    <a:pt x="65209" y="1707369"/>
                  </a:lnTo>
                  <a:lnTo>
                    <a:pt x="66568" y="1712358"/>
                  </a:lnTo>
                  <a:lnTo>
                    <a:pt x="68379" y="1717348"/>
                  </a:lnTo>
                  <a:lnTo>
                    <a:pt x="69963" y="1721657"/>
                  </a:lnTo>
                  <a:lnTo>
                    <a:pt x="71548" y="1725286"/>
                  </a:lnTo>
                  <a:lnTo>
                    <a:pt x="72680" y="1727554"/>
                  </a:lnTo>
                  <a:lnTo>
                    <a:pt x="74944" y="1730729"/>
                  </a:lnTo>
                  <a:lnTo>
                    <a:pt x="78792" y="1735492"/>
                  </a:lnTo>
                  <a:lnTo>
                    <a:pt x="89885" y="1748420"/>
                  </a:lnTo>
                  <a:lnTo>
                    <a:pt x="108675" y="1770193"/>
                  </a:lnTo>
                  <a:lnTo>
                    <a:pt x="109354" y="1771100"/>
                  </a:lnTo>
                  <a:lnTo>
                    <a:pt x="110486" y="1771554"/>
                  </a:lnTo>
                  <a:lnTo>
                    <a:pt x="111165" y="1771781"/>
                  </a:lnTo>
                  <a:lnTo>
                    <a:pt x="112070" y="1772007"/>
                  </a:lnTo>
                  <a:lnTo>
                    <a:pt x="112749" y="1771781"/>
                  </a:lnTo>
                  <a:lnTo>
                    <a:pt x="113655" y="1771327"/>
                  </a:lnTo>
                  <a:lnTo>
                    <a:pt x="115013" y="1770193"/>
                  </a:lnTo>
                  <a:lnTo>
                    <a:pt x="116598" y="1768605"/>
                  </a:lnTo>
                  <a:lnTo>
                    <a:pt x="117503" y="1766791"/>
                  </a:lnTo>
                  <a:lnTo>
                    <a:pt x="118183" y="1764523"/>
                  </a:lnTo>
                  <a:lnTo>
                    <a:pt x="118862" y="1762708"/>
                  </a:lnTo>
                  <a:lnTo>
                    <a:pt x="119088" y="1759533"/>
                  </a:lnTo>
                  <a:lnTo>
                    <a:pt x="119088" y="1756812"/>
                  </a:lnTo>
                  <a:lnTo>
                    <a:pt x="118862" y="1753863"/>
                  </a:lnTo>
                  <a:lnTo>
                    <a:pt x="118862" y="1750688"/>
                  </a:lnTo>
                  <a:lnTo>
                    <a:pt x="118409" y="1748873"/>
                  </a:lnTo>
                  <a:lnTo>
                    <a:pt x="117730" y="1747059"/>
                  </a:lnTo>
                  <a:lnTo>
                    <a:pt x="116598" y="1745018"/>
                  </a:lnTo>
                  <a:lnTo>
                    <a:pt x="115013" y="1742977"/>
                  </a:lnTo>
                  <a:lnTo>
                    <a:pt x="111844" y="1739121"/>
                  </a:lnTo>
                  <a:lnTo>
                    <a:pt x="110259" y="1737080"/>
                  </a:lnTo>
                  <a:lnTo>
                    <a:pt x="108675" y="1735039"/>
                  </a:lnTo>
                  <a:lnTo>
                    <a:pt x="105279" y="1730729"/>
                  </a:lnTo>
                  <a:lnTo>
                    <a:pt x="101883" y="1725966"/>
                  </a:lnTo>
                  <a:lnTo>
                    <a:pt x="95771" y="1718482"/>
                  </a:lnTo>
                  <a:lnTo>
                    <a:pt x="94639" y="1716441"/>
                  </a:lnTo>
                  <a:lnTo>
                    <a:pt x="93733" y="1714173"/>
                  </a:lnTo>
                  <a:lnTo>
                    <a:pt x="91470" y="1707595"/>
                  </a:lnTo>
                  <a:lnTo>
                    <a:pt x="89206" y="1700791"/>
                  </a:lnTo>
                  <a:lnTo>
                    <a:pt x="87847" y="1697843"/>
                  </a:lnTo>
                  <a:lnTo>
                    <a:pt x="86489" y="1695348"/>
                  </a:lnTo>
                  <a:lnTo>
                    <a:pt x="85131" y="1692400"/>
                  </a:lnTo>
                  <a:lnTo>
                    <a:pt x="83320" y="1688544"/>
                  </a:lnTo>
                  <a:lnTo>
                    <a:pt x="81962" y="1683554"/>
                  </a:lnTo>
                  <a:lnTo>
                    <a:pt x="80603" y="1678565"/>
                  </a:lnTo>
                  <a:lnTo>
                    <a:pt x="78339" y="1669719"/>
                  </a:lnTo>
                  <a:lnTo>
                    <a:pt x="77434" y="1665864"/>
                  </a:lnTo>
                  <a:close/>
                  <a:moveTo>
                    <a:pt x="606573" y="830594"/>
                  </a:moveTo>
                  <a:lnTo>
                    <a:pt x="601765" y="833538"/>
                  </a:lnTo>
                  <a:lnTo>
                    <a:pt x="602219" y="858264"/>
                  </a:lnTo>
                  <a:lnTo>
                    <a:pt x="602672" y="884124"/>
                  </a:lnTo>
                  <a:lnTo>
                    <a:pt x="602899" y="914521"/>
                  </a:lnTo>
                  <a:lnTo>
                    <a:pt x="602899" y="945145"/>
                  </a:lnTo>
                  <a:lnTo>
                    <a:pt x="602672" y="959663"/>
                  </a:lnTo>
                  <a:lnTo>
                    <a:pt x="602445" y="973046"/>
                  </a:lnTo>
                  <a:lnTo>
                    <a:pt x="602219" y="984842"/>
                  </a:lnTo>
                  <a:lnTo>
                    <a:pt x="601960" y="988557"/>
                  </a:lnTo>
                  <a:lnTo>
                    <a:pt x="601960" y="989539"/>
                  </a:lnTo>
                  <a:lnTo>
                    <a:pt x="601733" y="992261"/>
                  </a:lnTo>
                  <a:lnTo>
                    <a:pt x="601678" y="992591"/>
                  </a:lnTo>
                  <a:lnTo>
                    <a:pt x="601539" y="994596"/>
                  </a:lnTo>
                  <a:lnTo>
                    <a:pt x="600859" y="1001855"/>
                  </a:lnTo>
                  <a:lnTo>
                    <a:pt x="600405" y="1004577"/>
                  </a:lnTo>
                  <a:lnTo>
                    <a:pt x="599952" y="1006165"/>
                  </a:lnTo>
                  <a:lnTo>
                    <a:pt x="598139" y="1011836"/>
                  </a:lnTo>
                  <a:lnTo>
                    <a:pt x="596326" y="1017281"/>
                  </a:lnTo>
                  <a:lnTo>
                    <a:pt x="595192" y="1022271"/>
                  </a:lnTo>
                  <a:lnTo>
                    <a:pt x="594059" y="1027489"/>
                  </a:lnTo>
                  <a:lnTo>
                    <a:pt x="592473" y="1037016"/>
                  </a:lnTo>
                  <a:lnTo>
                    <a:pt x="591566" y="1041099"/>
                  </a:lnTo>
                  <a:lnTo>
                    <a:pt x="590433" y="1044955"/>
                  </a:lnTo>
                  <a:lnTo>
                    <a:pt x="590206" y="1047224"/>
                  </a:lnTo>
                  <a:lnTo>
                    <a:pt x="589979" y="1049719"/>
                  </a:lnTo>
                  <a:lnTo>
                    <a:pt x="589753" y="1056071"/>
                  </a:lnTo>
                  <a:lnTo>
                    <a:pt x="589979" y="1063330"/>
                  </a:lnTo>
                  <a:lnTo>
                    <a:pt x="590206" y="1071042"/>
                  </a:lnTo>
                  <a:lnTo>
                    <a:pt x="591566" y="1086241"/>
                  </a:lnTo>
                  <a:lnTo>
                    <a:pt x="591793" y="1092366"/>
                  </a:lnTo>
                  <a:lnTo>
                    <a:pt x="592019" y="1096902"/>
                  </a:lnTo>
                  <a:lnTo>
                    <a:pt x="592019" y="1098944"/>
                  </a:lnTo>
                  <a:lnTo>
                    <a:pt x="592473" y="1101213"/>
                  </a:lnTo>
                  <a:lnTo>
                    <a:pt x="593832" y="1107564"/>
                  </a:lnTo>
                  <a:lnTo>
                    <a:pt x="595872" y="1114596"/>
                  </a:lnTo>
                  <a:lnTo>
                    <a:pt x="598139" y="1122309"/>
                  </a:lnTo>
                  <a:lnTo>
                    <a:pt x="600604" y="1130259"/>
                  </a:lnTo>
                  <a:lnTo>
                    <a:pt x="601281" y="1131517"/>
                  </a:lnTo>
                  <a:lnTo>
                    <a:pt x="602413" y="1134919"/>
                  </a:lnTo>
                  <a:lnTo>
                    <a:pt x="605129" y="1142631"/>
                  </a:lnTo>
                  <a:lnTo>
                    <a:pt x="607079" y="1150445"/>
                  </a:lnTo>
                  <a:lnTo>
                    <a:pt x="612114" y="1167467"/>
                  </a:lnTo>
                  <a:lnTo>
                    <a:pt x="614411" y="1123126"/>
                  </a:lnTo>
                  <a:lnTo>
                    <a:pt x="615995" y="1087291"/>
                  </a:lnTo>
                  <a:lnTo>
                    <a:pt x="616448" y="1073683"/>
                  </a:lnTo>
                  <a:lnTo>
                    <a:pt x="616675" y="1065518"/>
                  </a:lnTo>
                  <a:lnTo>
                    <a:pt x="616222" y="1046466"/>
                  </a:lnTo>
                  <a:lnTo>
                    <a:pt x="615543" y="1031724"/>
                  </a:lnTo>
                  <a:lnTo>
                    <a:pt x="614864" y="1014941"/>
                  </a:lnTo>
                  <a:lnTo>
                    <a:pt x="613732" y="997250"/>
                  </a:lnTo>
                  <a:lnTo>
                    <a:pt x="612600" y="980694"/>
                  </a:lnTo>
                  <a:lnTo>
                    <a:pt x="611241" y="966178"/>
                  </a:lnTo>
                  <a:lnTo>
                    <a:pt x="610110" y="960055"/>
                  </a:lnTo>
                  <a:lnTo>
                    <a:pt x="609430" y="955065"/>
                  </a:lnTo>
                  <a:lnTo>
                    <a:pt x="608525" y="949395"/>
                  </a:lnTo>
                  <a:lnTo>
                    <a:pt x="608072" y="942137"/>
                  </a:lnTo>
                  <a:lnTo>
                    <a:pt x="607167" y="933292"/>
                  </a:lnTo>
                  <a:lnTo>
                    <a:pt x="606940" y="923313"/>
                  </a:lnTo>
                  <a:lnTo>
                    <a:pt x="606487" y="901086"/>
                  </a:lnTo>
                  <a:lnTo>
                    <a:pt x="606261" y="877952"/>
                  </a:lnTo>
                  <a:lnTo>
                    <a:pt x="606261" y="855726"/>
                  </a:lnTo>
                  <a:lnTo>
                    <a:pt x="606487" y="837355"/>
                  </a:lnTo>
                  <a:lnTo>
                    <a:pt x="606573" y="830594"/>
                  </a:lnTo>
                  <a:close/>
                  <a:moveTo>
                    <a:pt x="403876" y="0"/>
                  </a:moveTo>
                  <a:lnTo>
                    <a:pt x="410894" y="227"/>
                  </a:lnTo>
                  <a:lnTo>
                    <a:pt x="418364" y="907"/>
                  </a:lnTo>
                  <a:lnTo>
                    <a:pt x="425382" y="2268"/>
                  </a:lnTo>
                  <a:lnTo>
                    <a:pt x="432400" y="3402"/>
                  </a:lnTo>
                  <a:lnTo>
                    <a:pt x="439644" y="5216"/>
                  </a:lnTo>
                  <a:lnTo>
                    <a:pt x="443493" y="6350"/>
                  </a:lnTo>
                  <a:lnTo>
                    <a:pt x="447794" y="7711"/>
                  </a:lnTo>
                  <a:lnTo>
                    <a:pt x="452322" y="9526"/>
                  </a:lnTo>
                  <a:lnTo>
                    <a:pt x="457302" y="11340"/>
                  </a:lnTo>
                  <a:lnTo>
                    <a:pt x="467263" y="16103"/>
                  </a:lnTo>
                  <a:lnTo>
                    <a:pt x="477903" y="21092"/>
                  </a:lnTo>
                  <a:lnTo>
                    <a:pt x="488316" y="26989"/>
                  </a:lnTo>
                  <a:lnTo>
                    <a:pt x="498503" y="32886"/>
                  </a:lnTo>
                  <a:lnTo>
                    <a:pt x="507785" y="39010"/>
                  </a:lnTo>
                  <a:lnTo>
                    <a:pt x="515708" y="44680"/>
                  </a:lnTo>
                  <a:lnTo>
                    <a:pt x="519783" y="47855"/>
                  </a:lnTo>
                  <a:lnTo>
                    <a:pt x="523858" y="51484"/>
                  </a:lnTo>
                  <a:lnTo>
                    <a:pt x="527933" y="55566"/>
                  </a:lnTo>
                  <a:lnTo>
                    <a:pt x="532687" y="60103"/>
                  </a:lnTo>
                  <a:lnTo>
                    <a:pt x="537215" y="65546"/>
                  </a:lnTo>
                  <a:lnTo>
                    <a:pt x="541742" y="71216"/>
                  </a:lnTo>
                  <a:lnTo>
                    <a:pt x="546723" y="77113"/>
                  </a:lnTo>
                  <a:lnTo>
                    <a:pt x="551477" y="83463"/>
                  </a:lnTo>
                  <a:lnTo>
                    <a:pt x="556457" y="90267"/>
                  </a:lnTo>
                  <a:lnTo>
                    <a:pt x="560985" y="97525"/>
                  </a:lnTo>
                  <a:lnTo>
                    <a:pt x="565965" y="104556"/>
                  </a:lnTo>
                  <a:lnTo>
                    <a:pt x="570493" y="112040"/>
                  </a:lnTo>
                  <a:lnTo>
                    <a:pt x="575020" y="119525"/>
                  </a:lnTo>
                  <a:lnTo>
                    <a:pt x="579322" y="127463"/>
                  </a:lnTo>
                  <a:lnTo>
                    <a:pt x="583397" y="135174"/>
                  </a:lnTo>
                  <a:lnTo>
                    <a:pt x="587245" y="143112"/>
                  </a:lnTo>
                  <a:lnTo>
                    <a:pt x="589056" y="147195"/>
                  </a:lnTo>
                  <a:lnTo>
                    <a:pt x="590641" y="151957"/>
                  </a:lnTo>
                  <a:lnTo>
                    <a:pt x="592225" y="157174"/>
                  </a:lnTo>
                  <a:lnTo>
                    <a:pt x="593584" y="162390"/>
                  </a:lnTo>
                  <a:lnTo>
                    <a:pt x="595168" y="168514"/>
                  </a:lnTo>
                  <a:lnTo>
                    <a:pt x="596300" y="174865"/>
                  </a:lnTo>
                  <a:lnTo>
                    <a:pt x="598564" y="188246"/>
                  </a:lnTo>
                  <a:lnTo>
                    <a:pt x="600375" y="202761"/>
                  </a:lnTo>
                  <a:lnTo>
                    <a:pt x="602186" y="217730"/>
                  </a:lnTo>
                  <a:lnTo>
                    <a:pt x="603318" y="233153"/>
                  </a:lnTo>
                  <a:lnTo>
                    <a:pt x="604450" y="248575"/>
                  </a:lnTo>
                  <a:lnTo>
                    <a:pt x="605356" y="263544"/>
                  </a:lnTo>
                  <a:lnTo>
                    <a:pt x="605808" y="278286"/>
                  </a:lnTo>
                  <a:lnTo>
                    <a:pt x="606487" y="304595"/>
                  </a:lnTo>
                  <a:lnTo>
                    <a:pt x="606714" y="325008"/>
                  </a:lnTo>
                  <a:lnTo>
                    <a:pt x="606714" y="337255"/>
                  </a:lnTo>
                  <a:lnTo>
                    <a:pt x="606940" y="340884"/>
                  </a:lnTo>
                  <a:lnTo>
                    <a:pt x="607846" y="344513"/>
                  </a:lnTo>
                  <a:lnTo>
                    <a:pt x="608751" y="348142"/>
                  </a:lnTo>
                  <a:lnTo>
                    <a:pt x="610110" y="351544"/>
                  </a:lnTo>
                  <a:lnTo>
                    <a:pt x="611694" y="354946"/>
                  </a:lnTo>
                  <a:lnTo>
                    <a:pt x="613505" y="358121"/>
                  </a:lnTo>
                  <a:lnTo>
                    <a:pt x="615543" y="361296"/>
                  </a:lnTo>
                  <a:lnTo>
                    <a:pt x="617807" y="364471"/>
                  </a:lnTo>
                  <a:lnTo>
                    <a:pt x="622108" y="370141"/>
                  </a:lnTo>
                  <a:lnTo>
                    <a:pt x="626635" y="375358"/>
                  </a:lnTo>
                  <a:lnTo>
                    <a:pt x="630710" y="380121"/>
                  </a:lnTo>
                  <a:lnTo>
                    <a:pt x="634106" y="383976"/>
                  </a:lnTo>
                  <a:lnTo>
                    <a:pt x="635238" y="386018"/>
                  </a:lnTo>
                  <a:lnTo>
                    <a:pt x="636596" y="388286"/>
                  </a:lnTo>
                  <a:lnTo>
                    <a:pt x="639313" y="393956"/>
                  </a:lnTo>
                  <a:lnTo>
                    <a:pt x="641803" y="400079"/>
                  </a:lnTo>
                  <a:lnTo>
                    <a:pt x="644067" y="406203"/>
                  </a:lnTo>
                  <a:lnTo>
                    <a:pt x="647463" y="416636"/>
                  </a:lnTo>
                  <a:lnTo>
                    <a:pt x="648821" y="420945"/>
                  </a:lnTo>
                  <a:lnTo>
                    <a:pt x="651990" y="434553"/>
                  </a:lnTo>
                  <a:lnTo>
                    <a:pt x="659687" y="465852"/>
                  </a:lnTo>
                  <a:lnTo>
                    <a:pt x="664668" y="483996"/>
                  </a:lnTo>
                  <a:lnTo>
                    <a:pt x="669422" y="501914"/>
                  </a:lnTo>
                  <a:lnTo>
                    <a:pt x="674176" y="517336"/>
                  </a:lnTo>
                  <a:lnTo>
                    <a:pt x="676439" y="523687"/>
                  </a:lnTo>
                  <a:lnTo>
                    <a:pt x="678250" y="529130"/>
                  </a:lnTo>
                  <a:lnTo>
                    <a:pt x="691607" y="562924"/>
                  </a:lnTo>
                  <a:lnTo>
                    <a:pt x="695191" y="571644"/>
                  </a:lnTo>
                  <a:lnTo>
                    <a:pt x="696280" y="572215"/>
                  </a:lnTo>
                  <a:lnTo>
                    <a:pt x="699680" y="574484"/>
                  </a:lnTo>
                  <a:lnTo>
                    <a:pt x="701493" y="576298"/>
                  </a:lnTo>
                  <a:lnTo>
                    <a:pt x="703760" y="578113"/>
                  </a:lnTo>
                  <a:lnTo>
                    <a:pt x="706026" y="580835"/>
                  </a:lnTo>
                  <a:lnTo>
                    <a:pt x="708293" y="584011"/>
                  </a:lnTo>
                  <a:lnTo>
                    <a:pt x="713506" y="591270"/>
                  </a:lnTo>
                  <a:lnTo>
                    <a:pt x="718492" y="600344"/>
                  </a:lnTo>
                  <a:lnTo>
                    <a:pt x="724158" y="610098"/>
                  </a:lnTo>
                  <a:lnTo>
                    <a:pt x="729825" y="620759"/>
                  </a:lnTo>
                  <a:lnTo>
                    <a:pt x="735718" y="632328"/>
                  </a:lnTo>
                  <a:lnTo>
                    <a:pt x="741157" y="643671"/>
                  </a:lnTo>
                  <a:lnTo>
                    <a:pt x="751810" y="666128"/>
                  </a:lnTo>
                  <a:lnTo>
                    <a:pt x="760876" y="686317"/>
                  </a:lnTo>
                  <a:lnTo>
                    <a:pt x="767676" y="701516"/>
                  </a:lnTo>
                  <a:lnTo>
                    <a:pt x="770169" y="706279"/>
                  </a:lnTo>
                  <a:lnTo>
                    <a:pt x="771756" y="709228"/>
                  </a:lnTo>
                  <a:lnTo>
                    <a:pt x="773795" y="711723"/>
                  </a:lnTo>
                  <a:lnTo>
                    <a:pt x="775609" y="713765"/>
                  </a:lnTo>
                  <a:lnTo>
                    <a:pt x="776742" y="716033"/>
                  </a:lnTo>
                  <a:lnTo>
                    <a:pt x="777195" y="718075"/>
                  </a:lnTo>
                  <a:lnTo>
                    <a:pt x="777875" y="719890"/>
                  </a:lnTo>
                  <a:lnTo>
                    <a:pt x="777422" y="721478"/>
                  </a:lnTo>
                  <a:lnTo>
                    <a:pt x="777195" y="723066"/>
                  </a:lnTo>
                  <a:lnTo>
                    <a:pt x="776742" y="724427"/>
                  </a:lnTo>
                  <a:lnTo>
                    <a:pt x="776062" y="725561"/>
                  </a:lnTo>
                  <a:lnTo>
                    <a:pt x="775382" y="726468"/>
                  </a:lnTo>
                  <a:lnTo>
                    <a:pt x="773569" y="728283"/>
                  </a:lnTo>
                  <a:lnTo>
                    <a:pt x="772209" y="729190"/>
                  </a:lnTo>
                  <a:lnTo>
                    <a:pt x="771756" y="729417"/>
                  </a:lnTo>
                  <a:lnTo>
                    <a:pt x="742895" y="747095"/>
                  </a:lnTo>
                  <a:lnTo>
                    <a:pt x="740053" y="749129"/>
                  </a:lnTo>
                  <a:lnTo>
                    <a:pt x="735978" y="752304"/>
                  </a:lnTo>
                  <a:lnTo>
                    <a:pt x="732356" y="755252"/>
                  </a:lnTo>
                  <a:lnTo>
                    <a:pt x="730771" y="756613"/>
                  </a:lnTo>
                  <a:lnTo>
                    <a:pt x="729865" y="758201"/>
                  </a:lnTo>
                  <a:lnTo>
                    <a:pt x="729413" y="759108"/>
                  </a:lnTo>
                  <a:lnTo>
                    <a:pt x="729186" y="760922"/>
                  </a:lnTo>
                  <a:lnTo>
                    <a:pt x="728281" y="766139"/>
                  </a:lnTo>
                  <a:lnTo>
                    <a:pt x="727828" y="774077"/>
                  </a:lnTo>
                  <a:lnTo>
                    <a:pt x="727375" y="783376"/>
                  </a:lnTo>
                  <a:lnTo>
                    <a:pt x="726922" y="806963"/>
                  </a:lnTo>
                  <a:lnTo>
                    <a:pt x="726696" y="833726"/>
                  </a:lnTo>
                  <a:lnTo>
                    <a:pt x="726922" y="861169"/>
                  </a:lnTo>
                  <a:lnTo>
                    <a:pt x="727149" y="886798"/>
                  </a:lnTo>
                  <a:lnTo>
                    <a:pt x="727375" y="920364"/>
                  </a:lnTo>
                  <a:lnTo>
                    <a:pt x="726922" y="938055"/>
                  </a:lnTo>
                  <a:lnTo>
                    <a:pt x="726243" y="971395"/>
                  </a:lnTo>
                  <a:lnTo>
                    <a:pt x="723753" y="1061662"/>
                  </a:lnTo>
                  <a:lnTo>
                    <a:pt x="720131" y="1186177"/>
                  </a:lnTo>
                  <a:lnTo>
                    <a:pt x="721036" y="1192527"/>
                  </a:lnTo>
                  <a:lnTo>
                    <a:pt x="722168" y="1199558"/>
                  </a:lnTo>
                  <a:lnTo>
                    <a:pt x="723979" y="1215207"/>
                  </a:lnTo>
                  <a:lnTo>
                    <a:pt x="725791" y="1232671"/>
                  </a:lnTo>
                  <a:lnTo>
                    <a:pt x="727149" y="1251723"/>
                  </a:lnTo>
                  <a:lnTo>
                    <a:pt x="728281" y="1271908"/>
                  </a:lnTo>
                  <a:lnTo>
                    <a:pt x="729413" y="1292774"/>
                  </a:lnTo>
                  <a:lnTo>
                    <a:pt x="730092" y="1314320"/>
                  </a:lnTo>
                  <a:lnTo>
                    <a:pt x="730771" y="1335413"/>
                  </a:lnTo>
                  <a:lnTo>
                    <a:pt x="731450" y="1376691"/>
                  </a:lnTo>
                  <a:lnTo>
                    <a:pt x="732129" y="1413206"/>
                  </a:lnTo>
                  <a:lnTo>
                    <a:pt x="732356" y="1441783"/>
                  </a:lnTo>
                  <a:lnTo>
                    <a:pt x="732356" y="1459247"/>
                  </a:lnTo>
                  <a:lnTo>
                    <a:pt x="732356" y="1487824"/>
                  </a:lnTo>
                  <a:lnTo>
                    <a:pt x="732582" y="1522525"/>
                  </a:lnTo>
                  <a:lnTo>
                    <a:pt x="732808" y="1539762"/>
                  </a:lnTo>
                  <a:lnTo>
                    <a:pt x="733261" y="1554731"/>
                  </a:lnTo>
                  <a:lnTo>
                    <a:pt x="733940" y="1566978"/>
                  </a:lnTo>
                  <a:lnTo>
                    <a:pt x="734167" y="1571514"/>
                  </a:lnTo>
                  <a:lnTo>
                    <a:pt x="734619" y="1574916"/>
                  </a:lnTo>
                  <a:lnTo>
                    <a:pt x="735299" y="1577411"/>
                  </a:lnTo>
                  <a:lnTo>
                    <a:pt x="735299" y="1579906"/>
                  </a:lnTo>
                  <a:lnTo>
                    <a:pt x="735299" y="1582174"/>
                  </a:lnTo>
                  <a:lnTo>
                    <a:pt x="734846" y="1584442"/>
                  </a:lnTo>
                  <a:lnTo>
                    <a:pt x="734393" y="1586483"/>
                  </a:lnTo>
                  <a:lnTo>
                    <a:pt x="733940" y="1588297"/>
                  </a:lnTo>
                  <a:lnTo>
                    <a:pt x="732582" y="1592380"/>
                  </a:lnTo>
                  <a:lnTo>
                    <a:pt x="728960" y="1600772"/>
                  </a:lnTo>
                  <a:lnTo>
                    <a:pt x="726922" y="1605988"/>
                  </a:lnTo>
                  <a:lnTo>
                    <a:pt x="724885" y="1611658"/>
                  </a:lnTo>
                  <a:lnTo>
                    <a:pt x="724432" y="1613472"/>
                  </a:lnTo>
                  <a:lnTo>
                    <a:pt x="724206" y="1615967"/>
                  </a:lnTo>
                  <a:lnTo>
                    <a:pt x="723979" y="1621411"/>
                  </a:lnTo>
                  <a:lnTo>
                    <a:pt x="724206" y="1628668"/>
                  </a:lnTo>
                  <a:lnTo>
                    <a:pt x="724659" y="1636833"/>
                  </a:lnTo>
                  <a:lnTo>
                    <a:pt x="726243" y="1655884"/>
                  </a:lnTo>
                  <a:lnTo>
                    <a:pt x="728281" y="1677204"/>
                  </a:lnTo>
                  <a:lnTo>
                    <a:pt x="730318" y="1699204"/>
                  </a:lnTo>
                  <a:lnTo>
                    <a:pt x="730997" y="1709863"/>
                  </a:lnTo>
                  <a:lnTo>
                    <a:pt x="731450" y="1719843"/>
                  </a:lnTo>
                  <a:lnTo>
                    <a:pt x="731676" y="1729595"/>
                  </a:lnTo>
                  <a:lnTo>
                    <a:pt x="731450" y="1738214"/>
                  </a:lnTo>
                  <a:lnTo>
                    <a:pt x="730997" y="1745698"/>
                  </a:lnTo>
                  <a:lnTo>
                    <a:pt x="730545" y="1749100"/>
                  </a:lnTo>
                  <a:lnTo>
                    <a:pt x="729865" y="1752049"/>
                  </a:lnTo>
                  <a:lnTo>
                    <a:pt x="728281" y="1757265"/>
                  </a:lnTo>
                  <a:lnTo>
                    <a:pt x="726696" y="1761348"/>
                  </a:lnTo>
                  <a:lnTo>
                    <a:pt x="724885" y="1764976"/>
                  </a:lnTo>
                  <a:lnTo>
                    <a:pt x="723300" y="1767925"/>
                  </a:lnTo>
                  <a:lnTo>
                    <a:pt x="721263" y="1770420"/>
                  </a:lnTo>
                  <a:lnTo>
                    <a:pt x="719225" y="1772461"/>
                  </a:lnTo>
                  <a:lnTo>
                    <a:pt x="717188" y="1774049"/>
                  </a:lnTo>
                  <a:lnTo>
                    <a:pt x="714924" y="1775183"/>
                  </a:lnTo>
                  <a:lnTo>
                    <a:pt x="713113" y="1776543"/>
                  </a:lnTo>
                  <a:lnTo>
                    <a:pt x="710849" y="1777224"/>
                  </a:lnTo>
                  <a:lnTo>
                    <a:pt x="707001" y="1778811"/>
                  </a:lnTo>
                  <a:lnTo>
                    <a:pt x="705190" y="1779945"/>
                  </a:lnTo>
                  <a:lnTo>
                    <a:pt x="703379" y="1780853"/>
                  </a:lnTo>
                  <a:lnTo>
                    <a:pt x="701794" y="1782213"/>
                  </a:lnTo>
                  <a:lnTo>
                    <a:pt x="700436" y="1784028"/>
                  </a:lnTo>
                  <a:lnTo>
                    <a:pt x="699757" y="1785162"/>
                  </a:lnTo>
                  <a:lnTo>
                    <a:pt x="699530" y="1787430"/>
                  </a:lnTo>
                  <a:lnTo>
                    <a:pt x="699304" y="1790378"/>
                  </a:lnTo>
                  <a:lnTo>
                    <a:pt x="699304" y="1793780"/>
                  </a:lnTo>
                  <a:lnTo>
                    <a:pt x="699757" y="1802852"/>
                  </a:lnTo>
                  <a:lnTo>
                    <a:pt x="700662" y="1813739"/>
                  </a:lnTo>
                  <a:lnTo>
                    <a:pt x="702020" y="1826440"/>
                  </a:lnTo>
                  <a:lnTo>
                    <a:pt x="704058" y="1840275"/>
                  </a:lnTo>
                  <a:lnTo>
                    <a:pt x="708586" y="1870213"/>
                  </a:lnTo>
                  <a:lnTo>
                    <a:pt x="713566" y="1900377"/>
                  </a:lnTo>
                  <a:lnTo>
                    <a:pt x="717867" y="1927594"/>
                  </a:lnTo>
                  <a:lnTo>
                    <a:pt x="721263" y="1948006"/>
                  </a:lnTo>
                  <a:lnTo>
                    <a:pt x="722395" y="1954583"/>
                  </a:lnTo>
                  <a:lnTo>
                    <a:pt x="722621" y="1958439"/>
                  </a:lnTo>
                  <a:lnTo>
                    <a:pt x="722621" y="1960934"/>
                  </a:lnTo>
                  <a:lnTo>
                    <a:pt x="723074" y="1963202"/>
                  </a:lnTo>
                  <a:lnTo>
                    <a:pt x="723527" y="1965470"/>
                  </a:lnTo>
                  <a:lnTo>
                    <a:pt x="724432" y="1967965"/>
                  </a:lnTo>
                  <a:lnTo>
                    <a:pt x="725564" y="1970459"/>
                  </a:lnTo>
                  <a:lnTo>
                    <a:pt x="726696" y="1972501"/>
                  </a:lnTo>
                  <a:lnTo>
                    <a:pt x="728054" y="1974995"/>
                  </a:lnTo>
                  <a:lnTo>
                    <a:pt x="729639" y="1977490"/>
                  </a:lnTo>
                  <a:lnTo>
                    <a:pt x="733035" y="1981800"/>
                  </a:lnTo>
                  <a:lnTo>
                    <a:pt x="737110" y="1986109"/>
                  </a:lnTo>
                  <a:lnTo>
                    <a:pt x="741184" y="1990418"/>
                  </a:lnTo>
                  <a:lnTo>
                    <a:pt x="745938" y="1994274"/>
                  </a:lnTo>
                  <a:lnTo>
                    <a:pt x="747976" y="1996315"/>
                  </a:lnTo>
                  <a:lnTo>
                    <a:pt x="750466" y="1999263"/>
                  </a:lnTo>
                  <a:lnTo>
                    <a:pt x="752730" y="2002665"/>
                  </a:lnTo>
                  <a:lnTo>
                    <a:pt x="754994" y="2006748"/>
                  </a:lnTo>
                  <a:lnTo>
                    <a:pt x="756805" y="2011057"/>
                  </a:lnTo>
                  <a:lnTo>
                    <a:pt x="758842" y="2015593"/>
                  </a:lnTo>
                  <a:lnTo>
                    <a:pt x="760653" y="2020583"/>
                  </a:lnTo>
                  <a:lnTo>
                    <a:pt x="762464" y="2025572"/>
                  </a:lnTo>
                  <a:lnTo>
                    <a:pt x="763823" y="2031016"/>
                  </a:lnTo>
                  <a:lnTo>
                    <a:pt x="765181" y="2036232"/>
                  </a:lnTo>
                  <a:lnTo>
                    <a:pt x="766313" y="2041222"/>
                  </a:lnTo>
                  <a:lnTo>
                    <a:pt x="767218" y="2046438"/>
                  </a:lnTo>
                  <a:lnTo>
                    <a:pt x="767671" y="2050974"/>
                  </a:lnTo>
                  <a:lnTo>
                    <a:pt x="768350" y="2055737"/>
                  </a:lnTo>
                  <a:lnTo>
                    <a:pt x="768350" y="2059593"/>
                  </a:lnTo>
                  <a:lnTo>
                    <a:pt x="768124" y="2063222"/>
                  </a:lnTo>
                  <a:lnTo>
                    <a:pt x="767218" y="2067077"/>
                  </a:lnTo>
                  <a:lnTo>
                    <a:pt x="765860" y="2070933"/>
                  </a:lnTo>
                  <a:lnTo>
                    <a:pt x="764049" y="2075015"/>
                  </a:lnTo>
                  <a:lnTo>
                    <a:pt x="762012" y="2079551"/>
                  </a:lnTo>
                  <a:lnTo>
                    <a:pt x="759295" y="2083861"/>
                  </a:lnTo>
                  <a:lnTo>
                    <a:pt x="756578" y="2088623"/>
                  </a:lnTo>
                  <a:lnTo>
                    <a:pt x="753409" y="2092933"/>
                  </a:lnTo>
                  <a:lnTo>
                    <a:pt x="750013" y="2097242"/>
                  </a:lnTo>
                  <a:lnTo>
                    <a:pt x="743222" y="2105860"/>
                  </a:lnTo>
                  <a:lnTo>
                    <a:pt x="736430" y="2113572"/>
                  </a:lnTo>
                  <a:lnTo>
                    <a:pt x="730318" y="2120376"/>
                  </a:lnTo>
                  <a:lnTo>
                    <a:pt x="724885" y="2125819"/>
                  </a:lnTo>
                  <a:lnTo>
                    <a:pt x="722621" y="2128087"/>
                  </a:lnTo>
                  <a:lnTo>
                    <a:pt x="720131" y="2129448"/>
                  </a:lnTo>
                  <a:lnTo>
                    <a:pt x="717641" y="2130809"/>
                  </a:lnTo>
                  <a:lnTo>
                    <a:pt x="714924" y="2131716"/>
                  </a:lnTo>
                  <a:lnTo>
                    <a:pt x="712660" y="2132169"/>
                  </a:lnTo>
                  <a:lnTo>
                    <a:pt x="709944" y="2132396"/>
                  </a:lnTo>
                  <a:lnTo>
                    <a:pt x="707454" y="2132169"/>
                  </a:lnTo>
                  <a:lnTo>
                    <a:pt x="704963" y="2131716"/>
                  </a:lnTo>
                  <a:lnTo>
                    <a:pt x="702700" y="2130809"/>
                  </a:lnTo>
                  <a:lnTo>
                    <a:pt x="700436" y="2130128"/>
                  </a:lnTo>
                  <a:lnTo>
                    <a:pt x="698172" y="2128994"/>
                  </a:lnTo>
                  <a:lnTo>
                    <a:pt x="696361" y="2127633"/>
                  </a:lnTo>
                  <a:lnTo>
                    <a:pt x="694323" y="2126046"/>
                  </a:lnTo>
                  <a:lnTo>
                    <a:pt x="692965" y="2124458"/>
                  </a:lnTo>
                  <a:lnTo>
                    <a:pt x="691381" y="2122871"/>
                  </a:lnTo>
                  <a:lnTo>
                    <a:pt x="690475" y="2120829"/>
                  </a:lnTo>
                  <a:lnTo>
                    <a:pt x="690022" y="2120149"/>
                  </a:lnTo>
                  <a:lnTo>
                    <a:pt x="689117" y="2119469"/>
                  </a:lnTo>
                  <a:lnTo>
                    <a:pt x="688211" y="2118788"/>
                  </a:lnTo>
                  <a:lnTo>
                    <a:pt x="687306" y="2118335"/>
                  </a:lnTo>
                  <a:lnTo>
                    <a:pt x="684589" y="2117427"/>
                  </a:lnTo>
                  <a:lnTo>
                    <a:pt x="681420" y="2117201"/>
                  </a:lnTo>
                  <a:lnTo>
                    <a:pt x="678024" y="2117201"/>
                  </a:lnTo>
                  <a:lnTo>
                    <a:pt x="674402" y="2117427"/>
                  </a:lnTo>
                  <a:lnTo>
                    <a:pt x="670553" y="2117881"/>
                  </a:lnTo>
                  <a:lnTo>
                    <a:pt x="666705" y="2118561"/>
                  </a:lnTo>
                  <a:lnTo>
                    <a:pt x="659008" y="2120149"/>
                  </a:lnTo>
                  <a:lnTo>
                    <a:pt x="652443" y="2121737"/>
                  </a:lnTo>
                  <a:lnTo>
                    <a:pt x="646104" y="2123551"/>
                  </a:lnTo>
                  <a:lnTo>
                    <a:pt x="643840" y="2123778"/>
                  </a:lnTo>
                  <a:lnTo>
                    <a:pt x="640897" y="2124231"/>
                  </a:lnTo>
                  <a:lnTo>
                    <a:pt x="636823" y="2125592"/>
                  </a:lnTo>
                  <a:lnTo>
                    <a:pt x="634785" y="2126499"/>
                  </a:lnTo>
                  <a:lnTo>
                    <a:pt x="632521" y="2127633"/>
                  </a:lnTo>
                  <a:lnTo>
                    <a:pt x="630031" y="2129221"/>
                  </a:lnTo>
                  <a:lnTo>
                    <a:pt x="627541" y="2130582"/>
                  </a:lnTo>
                  <a:lnTo>
                    <a:pt x="624824" y="2132623"/>
                  </a:lnTo>
                  <a:lnTo>
                    <a:pt x="622108" y="2135118"/>
                  </a:lnTo>
                  <a:lnTo>
                    <a:pt x="619391" y="2137613"/>
                  </a:lnTo>
                  <a:lnTo>
                    <a:pt x="616675" y="2140561"/>
                  </a:lnTo>
                  <a:lnTo>
                    <a:pt x="615090" y="2142829"/>
                  </a:lnTo>
                  <a:lnTo>
                    <a:pt x="613505" y="2145324"/>
                  </a:lnTo>
                  <a:lnTo>
                    <a:pt x="612373" y="2147819"/>
                  </a:lnTo>
                  <a:lnTo>
                    <a:pt x="611468" y="2150087"/>
                  </a:lnTo>
                  <a:lnTo>
                    <a:pt x="610562" y="2152808"/>
                  </a:lnTo>
                  <a:lnTo>
                    <a:pt x="610110" y="2155530"/>
                  </a:lnTo>
                  <a:lnTo>
                    <a:pt x="609430" y="2160973"/>
                  </a:lnTo>
                  <a:lnTo>
                    <a:pt x="609204" y="2166190"/>
                  </a:lnTo>
                  <a:lnTo>
                    <a:pt x="609204" y="2171406"/>
                  </a:lnTo>
                  <a:lnTo>
                    <a:pt x="609430" y="2180025"/>
                  </a:lnTo>
                  <a:lnTo>
                    <a:pt x="609204" y="2181839"/>
                  </a:lnTo>
                  <a:lnTo>
                    <a:pt x="608978" y="2183427"/>
                  </a:lnTo>
                  <a:lnTo>
                    <a:pt x="608525" y="2185014"/>
                  </a:lnTo>
                  <a:lnTo>
                    <a:pt x="607846" y="2186602"/>
                  </a:lnTo>
                  <a:lnTo>
                    <a:pt x="606035" y="2189324"/>
                  </a:lnTo>
                  <a:lnTo>
                    <a:pt x="603771" y="2192045"/>
                  </a:lnTo>
                  <a:lnTo>
                    <a:pt x="599017" y="2197035"/>
                  </a:lnTo>
                  <a:lnTo>
                    <a:pt x="596527" y="2199303"/>
                  </a:lnTo>
                  <a:lnTo>
                    <a:pt x="594716" y="2202025"/>
                  </a:lnTo>
                  <a:lnTo>
                    <a:pt x="594036" y="2202932"/>
                  </a:lnTo>
                  <a:lnTo>
                    <a:pt x="593810" y="2204293"/>
                  </a:lnTo>
                  <a:lnTo>
                    <a:pt x="593357" y="2207468"/>
                  </a:lnTo>
                  <a:lnTo>
                    <a:pt x="592905" y="2211777"/>
                  </a:lnTo>
                  <a:lnTo>
                    <a:pt x="592905" y="2217220"/>
                  </a:lnTo>
                  <a:lnTo>
                    <a:pt x="593131" y="2223344"/>
                  </a:lnTo>
                  <a:lnTo>
                    <a:pt x="593357" y="2230148"/>
                  </a:lnTo>
                  <a:lnTo>
                    <a:pt x="594263" y="2244890"/>
                  </a:lnTo>
                  <a:lnTo>
                    <a:pt x="595621" y="2260540"/>
                  </a:lnTo>
                  <a:lnTo>
                    <a:pt x="596979" y="2275962"/>
                  </a:lnTo>
                  <a:lnTo>
                    <a:pt x="599470" y="2300457"/>
                  </a:lnTo>
                  <a:lnTo>
                    <a:pt x="599696" y="2303405"/>
                  </a:lnTo>
                  <a:lnTo>
                    <a:pt x="599696" y="2307034"/>
                  </a:lnTo>
                  <a:lnTo>
                    <a:pt x="599243" y="2316560"/>
                  </a:lnTo>
                  <a:lnTo>
                    <a:pt x="598338" y="2328807"/>
                  </a:lnTo>
                  <a:lnTo>
                    <a:pt x="596753" y="2343323"/>
                  </a:lnTo>
                  <a:lnTo>
                    <a:pt x="592905" y="2376662"/>
                  </a:lnTo>
                  <a:lnTo>
                    <a:pt x="588151" y="2412951"/>
                  </a:lnTo>
                  <a:lnTo>
                    <a:pt x="583397" y="2448332"/>
                  </a:lnTo>
                  <a:lnTo>
                    <a:pt x="579095" y="2478270"/>
                  </a:lnTo>
                  <a:lnTo>
                    <a:pt x="575020" y="2507074"/>
                  </a:lnTo>
                  <a:lnTo>
                    <a:pt x="570266" y="2526352"/>
                  </a:lnTo>
                  <a:lnTo>
                    <a:pt x="564154" y="2550393"/>
                  </a:lnTo>
                  <a:lnTo>
                    <a:pt x="556910" y="2577609"/>
                  </a:lnTo>
                  <a:lnTo>
                    <a:pt x="549439" y="2605733"/>
                  </a:lnTo>
                  <a:lnTo>
                    <a:pt x="541742" y="2632269"/>
                  </a:lnTo>
                  <a:lnTo>
                    <a:pt x="534951" y="2655403"/>
                  </a:lnTo>
                  <a:lnTo>
                    <a:pt x="532008" y="2664928"/>
                  </a:lnTo>
                  <a:lnTo>
                    <a:pt x="529518" y="2672640"/>
                  </a:lnTo>
                  <a:lnTo>
                    <a:pt x="527254" y="2678310"/>
                  </a:lnTo>
                  <a:lnTo>
                    <a:pt x="525896" y="2681938"/>
                  </a:lnTo>
                  <a:lnTo>
                    <a:pt x="524537" y="2684433"/>
                  </a:lnTo>
                  <a:lnTo>
                    <a:pt x="523632" y="2687155"/>
                  </a:lnTo>
                  <a:lnTo>
                    <a:pt x="523179" y="2689650"/>
                  </a:lnTo>
                  <a:lnTo>
                    <a:pt x="522953" y="2692825"/>
                  </a:lnTo>
                  <a:lnTo>
                    <a:pt x="523179" y="2695773"/>
                  </a:lnTo>
                  <a:lnTo>
                    <a:pt x="523405" y="2698949"/>
                  </a:lnTo>
                  <a:lnTo>
                    <a:pt x="523632" y="2701897"/>
                  </a:lnTo>
                  <a:lnTo>
                    <a:pt x="524085" y="2704846"/>
                  </a:lnTo>
                  <a:lnTo>
                    <a:pt x="525443" y="2710516"/>
                  </a:lnTo>
                  <a:lnTo>
                    <a:pt x="526801" y="2714825"/>
                  </a:lnTo>
                  <a:lnTo>
                    <a:pt x="528159" y="2718680"/>
                  </a:lnTo>
                  <a:lnTo>
                    <a:pt x="547855" y="2738412"/>
                  </a:lnTo>
                  <a:lnTo>
                    <a:pt x="552156" y="2745216"/>
                  </a:lnTo>
                  <a:lnTo>
                    <a:pt x="556683" y="2752474"/>
                  </a:lnTo>
                  <a:lnTo>
                    <a:pt x="561890" y="2760866"/>
                  </a:lnTo>
                  <a:lnTo>
                    <a:pt x="566871" y="2770165"/>
                  </a:lnTo>
                  <a:lnTo>
                    <a:pt x="571851" y="2779010"/>
                  </a:lnTo>
                  <a:lnTo>
                    <a:pt x="573662" y="2783092"/>
                  </a:lnTo>
                  <a:lnTo>
                    <a:pt x="575473" y="2786721"/>
                  </a:lnTo>
                  <a:lnTo>
                    <a:pt x="576605" y="2789896"/>
                  </a:lnTo>
                  <a:lnTo>
                    <a:pt x="577284" y="2792618"/>
                  </a:lnTo>
                  <a:lnTo>
                    <a:pt x="577737" y="2794886"/>
                  </a:lnTo>
                  <a:lnTo>
                    <a:pt x="577737" y="2797154"/>
                  </a:lnTo>
                  <a:lnTo>
                    <a:pt x="577737" y="2799422"/>
                  </a:lnTo>
                  <a:lnTo>
                    <a:pt x="577511" y="2801463"/>
                  </a:lnTo>
                  <a:lnTo>
                    <a:pt x="577058" y="2803731"/>
                  </a:lnTo>
                  <a:lnTo>
                    <a:pt x="576605" y="2805999"/>
                  </a:lnTo>
                  <a:lnTo>
                    <a:pt x="575926" y="2807814"/>
                  </a:lnTo>
                  <a:lnTo>
                    <a:pt x="575020" y="2809855"/>
                  </a:lnTo>
                  <a:lnTo>
                    <a:pt x="573888" y="2811669"/>
                  </a:lnTo>
                  <a:lnTo>
                    <a:pt x="572983" y="2813257"/>
                  </a:lnTo>
                  <a:lnTo>
                    <a:pt x="571851" y="2814845"/>
                  </a:lnTo>
                  <a:lnTo>
                    <a:pt x="570493" y="2816206"/>
                  </a:lnTo>
                  <a:lnTo>
                    <a:pt x="569134" y="2817340"/>
                  </a:lnTo>
                  <a:lnTo>
                    <a:pt x="567776" y="2818474"/>
                  </a:lnTo>
                  <a:lnTo>
                    <a:pt x="566418" y="2819154"/>
                  </a:lnTo>
                  <a:lnTo>
                    <a:pt x="565286" y="2819834"/>
                  </a:lnTo>
                  <a:lnTo>
                    <a:pt x="563701" y="2820515"/>
                  </a:lnTo>
                  <a:lnTo>
                    <a:pt x="562343" y="2821649"/>
                  </a:lnTo>
                  <a:lnTo>
                    <a:pt x="560758" y="2823010"/>
                  </a:lnTo>
                  <a:lnTo>
                    <a:pt x="559174" y="2824824"/>
                  </a:lnTo>
                  <a:lnTo>
                    <a:pt x="557589" y="2826865"/>
                  </a:lnTo>
                  <a:lnTo>
                    <a:pt x="556231" y="2829360"/>
                  </a:lnTo>
                  <a:lnTo>
                    <a:pt x="553061" y="2834803"/>
                  </a:lnTo>
                  <a:lnTo>
                    <a:pt x="550118" y="2840700"/>
                  </a:lnTo>
                  <a:lnTo>
                    <a:pt x="547402" y="2846824"/>
                  </a:lnTo>
                  <a:lnTo>
                    <a:pt x="544912" y="2853174"/>
                  </a:lnTo>
                  <a:lnTo>
                    <a:pt x="542874" y="2859071"/>
                  </a:lnTo>
                  <a:lnTo>
                    <a:pt x="540837" y="2864514"/>
                  </a:lnTo>
                  <a:lnTo>
                    <a:pt x="538573" y="2869731"/>
                  </a:lnTo>
                  <a:lnTo>
                    <a:pt x="536309" y="2874947"/>
                  </a:lnTo>
                  <a:lnTo>
                    <a:pt x="533819" y="2879257"/>
                  </a:lnTo>
                  <a:lnTo>
                    <a:pt x="529970" y="2885834"/>
                  </a:lnTo>
                  <a:lnTo>
                    <a:pt x="528159" y="2888555"/>
                  </a:lnTo>
                  <a:lnTo>
                    <a:pt x="518199" y="2886061"/>
                  </a:lnTo>
                  <a:lnTo>
                    <a:pt x="513671" y="2871318"/>
                  </a:lnTo>
                  <a:lnTo>
                    <a:pt x="506200" y="2888555"/>
                  </a:lnTo>
                  <a:lnTo>
                    <a:pt x="510954" y="2915545"/>
                  </a:lnTo>
                  <a:lnTo>
                    <a:pt x="520010" y="2950019"/>
                  </a:lnTo>
                  <a:lnTo>
                    <a:pt x="530650" y="2991751"/>
                  </a:lnTo>
                  <a:lnTo>
                    <a:pt x="531329" y="2996060"/>
                  </a:lnTo>
                  <a:lnTo>
                    <a:pt x="531782" y="3001049"/>
                  </a:lnTo>
                  <a:lnTo>
                    <a:pt x="532008" y="3006720"/>
                  </a:lnTo>
                  <a:lnTo>
                    <a:pt x="532008" y="3012843"/>
                  </a:lnTo>
                  <a:lnTo>
                    <a:pt x="531555" y="3018740"/>
                  </a:lnTo>
                  <a:lnTo>
                    <a:pt x="530876" y="3024183"/>
                  </a:lnTo>
                  <a:lnTo>
                    <a:pt x="529970" y="3029400"/>
                  </a:lnTo>
                  <a:lnTo>
                    <a:pt x="529065" y="3031895"/>
                  </a:lnTo>
                  <a:lnTo>
                    <a:pt x="528159" y="3033709"/>
                  </a:lnTo>
                  <a:lnTo>
                    <a:pt x="527028" y="3035750"/>
                  </a:lnTo>
                  <a:lnTo>
                    <a:pt x="525896" y="3037565"/>
                  </a:lnTo>
                  <a:lnTo>
                    <a:pt x="522047" y="3042101"/>
                  </a:lnTo>
                  <a:lnTo>
                    <a:pt x="517519" y="3046864"/>
                  </a:lnTo>
                  <a:lnTo>
                    <a:pt x="512313" y="3051626"/>
                  </a:lnTo>
                  <a:lnTo>
                    <a:pt x="507106" y="3055936"/>
                  </a:lnTo>
                  <a:lnTo>
                    <a:pt x="501446" y="3060018"/>
                  </a:lnTo>
                  <a:lnTo>
                    <a:pt x="496466" y="3063193"/>
                  </a:lnTo>
                  <a:lnTo>
                    <a:pt x="493749" y="3064781"/>
                  </a:lnTo>
                  <a:lnTo>
                    <a:pt x="491259" y="3065688"/>
                  </a:lnTo>
                  <a:lnTo>
                    <a:pt x="478808" y="3070451"/>
                  </a:lnTo>
                  <a:lnTo>
                    <a:pt x="463188" y="3076121"/>
                  </a:lnTo>
                  <a:lnTo>
                    <a:pt x="444625" y="3082925"/>
                  </a:lnTo>
                  <a:lnTo>
                    <a:pt x="432626" y="3079977"/>
                  </a:lnTo>
                  <a:lnTo>
                    <a:pt x="422666" y="3077482"/>
                  </a:lnTo>
                  <a:lnTo>
                    <a:pt x="415195" y="3075667"/>
                  </a:lnTo>
                  <a:lnTo>
                    <a:pt x="413384" y="3074987"/>
                  </a:lnTo>
                  <a:lnTo>
                    <a:pt x="411573" y="3073853"/>
                  </a:lnTo>
                  <a:lnTo>
                    <a:pt x="406819" y="3071358"/>
                  </a:lnTo>
                  <a:lnTo>
                    <a:pt x="401612" y="3067956"/>
                  </a:lnTo>
                  <a:lnTo>
                    <a:pt x="395726" y="3063874"/>
                  </a:lnTo>
                  <a:lnTo>
                    <a:pt x="390067" y="3059564"/>
                  </a:lnTo>
                  <a:lnTo>
                    <a:pt x="385086" y="3055482"/>
                  </a:lnTo>
                  <a:lnTo>
                    <a:pt x="380785" y="3051626"/>
                  </a:lnTo>
                  <a:lnTo>
                    <a:pt x="379427" y="3049812"/>
                  </a:lnTo>
                  <a:lnTo>
                    <a:pt x="378069" y="3048451"/>
                  </a:lnTo>
                  <a:lnTo>
                    <a:pt x="377163" y="3046637"/>
                  </a:lnTo>
                  <a:lnTo>
                    <a:pt x="376484" y="3044369"/>
                  </a:lnTo>
                  <a:lnTo>
                    <a:pt x="375805" y="3041874"/>
                  </a:lnTo>
                  <a:lnTo>
                    <a:pt x="374899" y="3038699"/>
                  </a:lnTo>
                  <a:lnTo>
                    <a:pt x="373767" y="3031214"/>
                  </a:lnTo>
                  <a:lnTo>
                    <a:pt x="372862" y="3023503"/>
                  </a:lnTo>
                  <a:lnTo>
                    <a:pt x="372409" y="3015565"/>
                  </a:lnTo>
                  <a:lnTo>
                    <a:pt x="372409" y="3007854"/>
                  </a:lnTo>
                  <a:lnTo>
                    <a:pt x="372635" y="3001503"/>
                  </a:lnTo>
                  <a:lnTo>
                    <a:pt x="372862" y="2999008"/>
                  </a:lnTo>
                  <a:lnTo>
                    <a:pt x="373314" y="2996967"/>
                  </a:lnTo>
                  <a:lnTo>
                    <a:pt x="376257" y="2983132"/>
                  </a:lnTo>
                  <a:lnTo>
                    <a:pt x="380332" y="2962266"/>
                  </a:lnTo>
                  <a:lnTo>
                    <a:pt x="385765" y="2935277"/>
                  </a:lnTo>
                  <a:lnTo>
                    <a:pt x="381464" y="2937772"/>
                  </a:lnTo>
                  <a:lnTo>
                    <a:pt x="377163" y="2940040"/>
                  </a:lnTo>
                  <a:lnTo>
                    <a:pt x="372183" y="2942534"/>
                  </a:lnTo>
                  <a:lnTo>
                    <a:pt x="366523" y="2945256"/>
                  </a:lnTo>
                  <a:lnTo>
                    <a:pt x="360637" y="2947751"/>
                  </a:lnTo>
                  <a:lnTo>
                    <a:pt x="357921" y="2948658"/>
                  </a:lnTo>
                  <a:lnTo>
                    <a:pt x="355657" y="2949339"/>
                  </a:lnTo>
                  <a:lnTo>
                    <a:pt x="353167" y="2950019"/>
                  </a:lnTo>
                  <a:lnTo>
                    <a:pt x="351129" y="2950246"/>
                  </a:lnTo>
                  <a:lnTo>
                    <a:pt x="330302" y="2950926"/>
                  </a:lnTo>
                  <a:lnTo>
                    <a:pt x="292723" y="2952514"/>
                  </a:lnTo>
                  <a:lnTo>
                    <a:pt x="254464" y="2954328"/>
                  </a:lnTo>
                  <a:lnTo>
                    <a:pt x="239749" y="2954782"/>
                  </a:lnTo>
                  <a:lnTo>
                    <a:pt x="230468" y="2955009"/>
                  </a:lnTo>
                  <a:lnTo>
                    <a:pt x="227525" y="2954782"/>
                  </a:lnTo>
                  <a:lnTo>
                    <a:pt x="224355" y="2954555"/>
                  </a:lnTo>
                  <a:lnTo>
                    <a:pt x="217338" y="2953875"/>
                  </a:lnTo>
                  <a:lnTo>
                    <a:pt x="209867" y="2952287"/>
                  </a:lnTo>
                  <a:lnTo>
                    <a:pt x="202396" y="2950473"/>
                  </a:lnTo>
                  <a:lnTo>
                    <a:pt x="195379" y="2948205"/>
                  </a:lnTo>
                  <a:lnTo>
                    <a:pt x="192209" y="2947070"/>
                  </a:lnTo>
                  <a:lnTo>
                    <a:pt x="189266" y="2945483"/>
                  </a:lnTo>
                  <a:lnTo>
                    <a:pt x="186550" y="2944349"/>
                  </a:lnTo>
                  <a:lnTo>
                    <a:pt x="184286" y="2942761"/>
                  </a:lnTo>
                  <a:lnTo>
                    <a:pt x="182701" y="2941627"/>
                  </a:lnTo>
                  <a:lnTo>
                    <a:pt x="181343" y="2940266"/>
                  </a:lnTo>
                  <a:lnTo>
                    <a:pt x="180664" y="2938679"/>
                  </a:lnTo>
                  <a:lnTo>
                    <a:pt x="179985" y="2937318"/>
                  </a:lnTo>
                  <a:lnTo>
                    <a:pt x="179758" y="2935730"/>
                  </a:lnTo>
                  <a:lnTo>
                    <a:pt x="179532" y="2934370"/>
                  </a:lnTo>
                  <a:lnTo>
                    <a:pt x="179532" y="2932555"/>
                  </a:lnTo>
                  <a:lnTo>
                    <a:pt x="179758" y="2931194"/>
                  </a:lnTo>
                  <a:lnTo>
                    <a:pt x="179985" y="2929607"/>
                  </a:lnTo>
                  <a:lnTo>
                    <a:pt x="180437" y="2928246"/>
                  </a:lnTo>
                  <a:lnTo>
                    <a:pt x="181796" y="2925297"/>
                  </a:lnTo>
                  <a:lnTo>
                    <a:pt x="183833" y="2922349"/>
                  </a:lnTo>
                  <a:lnTo>
                    <a:pt x="186323" y="2920308"/>
                  </a:lnTo>
                  <a:lnTo>
                    <a:pt x="189040" y="2918040"/>
                  </a:lnTo>
                  <a:lnTo>
                    <a:pt x="191077" y="2916906"/>
                  </a:lnTo>
                  <a:lnTo>
                    <a:pt x="195605" y="2914638"/>
                  </a:lnTo>
                  <a:lnTo>
                    <a:pt x="208509" y="2908514"/>
                  </a:lnTo>
                  <a:lnTo>
                    <a:pt x="225487" y="2901030"/>
                  </a:lnTo>
                  <a:lnTo>
                    <a:pt x="244503" y="2892638"/>
                  </a:lnTo>
                  <a:lnTo>
                    <a:pt x="279140" y="2877896"/>
                  </a:lnTo>
                  <a:lnTo>
                    <a:pt x="294534" y="2871318"/>
                  </a:lnTo>
                  <a:lnTo>
                    <a:pt x="370824" y="2782866"/>
                  </a:lnTo>
                  <a:lnTo>
                    <a:pt x="373541" y="2779237"/>
                  </a:lnTo>
                  <a:lnTo>
                    <a:pt x="379653" y="2770391"/>
                  </a:lnTo>
                  <a:lnTo>
                    <a:pt x="383275" y="2765175"/>
                  </a:lnTo>
                  <a:lnTo>
                    <a:pt x="386445" y="2759959"/>
                  </a:lnTo>
                  <a:lnTo>
                    <a:pt x="388935" y="2754969"/>
                  </a:lnTo>
                  <a:lnTo>
                    <a:pt x="389840" y="2752701"/>
                  </a:lnTo>
                  <a:lnTo>
                    <a:pt x="390519" y="2750660"/>
                  </a:lnTo>
                  <a:lnTo>
                    <a:pt x="391199" y="2746804"/>
                  </a:lnTo>
                  <a:lnTo>
                    <a:pt x="391651" y="2742722"/>
                  </a:lnTo>
                  <a:lnTo>
                    <a:pt x="391878" y="2737959"/>
                  </a:lnTo>
                  <a:lnTo>
                    <a:pt x="391878" y="2733423"/>
                  </a:lnTo>
                  <a:lnTo>
                    <a:pt x="391878" y="2728433"/>
                  </a:lnTo>
                  <a:lnTo>
                    <a:pt x="392104" y="2723443"/>
                  </a:lnTo>
                  <a:lnTo>
                    <a:pt x="392331" y="2718454"/>
                  </a:lnTo>
                  <a:lnTo>
                    <a:pt x="393010" y="2713918"/>
                  </a:lnTo>
                  <a:lnTo>
                    <a:pt x="393236" y="2711423"/>
                  </a:lnTo>
                  <a:lnTo>
                    <a:pt x="393236" y="2708701"/>
                  </a:lnTo>
                  <a:lnTo>
                    <a:pt x="393236" y="2705753"/>
                  </a:lnTo>
                  <a:lnTo>
                    <a:pt x="392783" y="2702578"/>
                  </a:lnTo>
                  <a:lnTo>
                    <a:pt x="391878" y="2696000"/>
                  </a:lnTo>
                  <a:lnTo>
                    <a:pt x="390067" y="2688969"/>
                  </a:lnTo>
                  <a:lnTo>
                    <a:pt x="388708" y="2681712"/>
                  </a:lnTo>
                  <a:lnTo>
                    <a:pt x="387124" y="2674681"/>
                  </a:lnTo>
                  <a:lnTo>
                    <a:pt x="385992" y="2668104"/>
                  </a:lnTo>
                  <a:lnTo>
                    <a:pt x="385765" y="2665155"/>
                  </a:lnTo>
                  <a:lnTo>
                    <a:pt x="385765" y="2662207"/>
                  </a:lnTo>
                  <a:lnTo>
                    <a:pt x="385539" y="2659031"/>
                  </a:lnTo>
                  <a:lnTo>
                    <a:pt x="384634" y="2655176"/>
                  </a:lnTo>
                  <a:lnTo>
                    <a:pt x="383728" y="2650640"/>
                  </a:lnTo>
                  <a:lnTo>
                    <a:pt x="382596" y="2645423"/>
                  </a:lnTo>
                  <a:lnTo>
                    <a:pt x="379200" y="2633856"/>
                  </a:lnTo>
                  <a:lnTo>
                    <a:pt x="375578" y="2621609"/>
                  </a:lnTo>
                  <a:lnTo>
                    <a:pt x="367881" y="2598022"/>
                  </a:lnTo>
                  <a:lnTo>
                    <a:pt x="364938" y="2588269"/>
                  </a:lnTo>
                  <a:lnTo>
                    <a:pt x="364033" y="2583960"/>
                  </a:lnTo>
                  <a:lnTo>
                    <a:pt x="363580" y="2580785"/>
                  </a:lnTo>
                  <a:lnTo>
                    <a:pt x="362675" y="2577156"/>
                  </a:lnTo>
                  <a:lnTo>
                    <a:pt x="360864" y="2571713"/>
                  </a:lnTo>
                  <a:lnTo>
                    <a:pt x="358147" y="2564228"/>
                  </a:lnTo>
                  <a:lnTo>
                    <a:pt x="355204" y="2555836"/>
                  </a:lnTo>
                  <a:lnTo>
                    <a:pt x="347507" y="2535651"/>
                  </a:lnTo>
                  <a:lnTo>
                    <a:pt x="338225" y="2512517"/>
                  </a:lnTo>
                  <a:lnTo>
                    <a:pt x="328265" y="2488476"/>
                  </a:lnTo>
                  <a:lnTo>
                    <a:pt x="318304" y="2465796"/>
                  </a:lnTo>
                  <a:lnTo>
                    <a:pt x="309249" y="2445837"/>
                  </a:lnTo>
                  <a:lnTo>
                    <a:pt x="305400" y="2437899"/>
                  </a:lnTo>
                  <a:lnTo>
                    <a:pt x="302004" y="2431095"/>
                  </a:lnTo>
                  <a:lnTo>
                    <a:pt x="298835" y="2424745"/>
                  </a:lnTo>
                  <a:lnTo>
                    <a:pt x="295666" y="2417714"/>
                  </a:lnTo>
                  <a:lnTo>
                    <a:pt x="292949" y="2409776"/>
                  </a:lnTo>
                  <a:lnTo>
                    <a:pt x="290459" y="2402064"/>
                  </a:lnTo>
                  <a:lnTo>
                    <a:pt x="287969" y="2393673"/>
                  </a:lnTo>
                  <a:lnTo>
                    <a:pt x="285705" y="2385281"/>
                  </a:lnTo>
                  <a:lnTo>
                    <a:pt x="283667" y="2376662"/>
                  </a:lnTo>
                  <a:lnTo>
                    <a:pt x="281630" y="2368498"/>
                  </a:lnTo>
                  <a:lnTo>
                    <a:pt x="278461" y="2352848"/>
                  </a:lnTo>
                  <a:lnTo>
                    <a:pt x="275744" y="2339240"/>
                  </a:lnTo>
                  <a:lnTo>
                    <a:pt x="273480" y="2328807"/>
                  </a:lnTo>
                  <a:lnTo>
                    <a:pt x="272348" y="2322683"/>
                  </a:lnTo>
                  <a:lnTo>
                    <a:pt x="269405" y="2309302"/>
                  </a:lnTo>
                  <a:lnTo>
                    <a:pt x="265557" y="2287983"/>
                  </a:lnTo>
                  <a:lnTo>
                    <a:pt x="263519" y="2276869"/>
                  </a:lnTo>
                  <a:lnTo>
                    <a:pt x="261935" y="2266436"/>
                  </a:lnTo>
                  <a:lnTo>
                    <a:pt x="261029" y="2257591"/>
                  </a:lnTo>
                  <a:lnTo>
                    <a:pt x="260350" y="2254189"/>
                  </a:lnTo>
                  <a:lnTo>
                    <a:pt x="260350" y="2251468"/>
                  </a:lnTo>
                  <a:lnTo>
                    <a:pt x="260350" y="2250334"/>
                  </a:lnTo>
                  <a:lnTo>
                    <a:pt x="260124" y="2248973"/>
                  </a:lnTo>
                  <a:lnTo>
                    <a:pt x="259218" y="2246705"/>
                  </a:lnTo>
                  <a:lnTo>
                    <a:pt x="258086" y="2244210"/>
                  </a:lnTo>
                  <a:lnTo>
                    <a:pt x="256049" y="2241488"/>
                  </a:lnTo>
                  <a:lnTo>
                    <a:pt x="254238" y="2238993"/>
                  </a:lnTo>
                  <a:lnTo>
                    <a:pt x="251748" y="2236725"/>
                  </a:lnTo>
                  <a:lnTo>
                    <a:pt x="249257" y="2234231"/>
                  </a:lnTo>
                  <a:lnTo>
                    <a:pt x="246767" y="2231963"/>
                  </a:lnTo>
                  <a:lnTo>
                    <a:pt x="241787" y="2227880"/>
                  </a:lnTo>
                  <a:lnTo>
                    <a:pt x="237259" y="2224705"/>
                  </a:lnTo>
                  <a:lnTo>
                    <a:pt x="232958" y="2221756"/>
                  </a:lnTo>
                  <a:lnTo>
                    <a:pt x="231600" y="2220622"/>
                  </a:lnTo>
                  <a:lnTo>
                    <a:pt x="229789" y="2219488"/>
                  </a:lnTo>
                  <a:lnTo>
                    <a:pt x="227525" y="2218354"/>
                  </a:lnTo>
                  <a:lnTo>
                    <a:pt x="224808" y="2217447"/>
                  </a:lnTo>
                  <a:lnTo>
                    <a:pt x="221639" y="2216313"/>
                  </a:lnTo>
                  <a:lnTo>
                    <a:pt x="218243" y="2215633"/>
                  </a:lnTo>
                  <a:lnTo>
                    <a:pt x="214847" y="2214952"/>
                  </a:lnTo>
                  <a:lnTo>
                    <a:pt x="211678" y="2214499"/>
                  </a:lnTo>
                  <a:lnTo>
                    <a:pt x="208509" y="2214499"/>
                  </a:lnTo>
                  <a:lnTo>
                    <a:pt x="199001" y="2214272"/>
                  </a:lnTo>
                  <a:lnTo>
                    <a:pt x="191983" y="2214045"/>
                  </a:lnTo>
                  <a:lnTo>
                    <a:pt x="183833" y="2213592"/>
                  </a:lnTo>
                  <a:lnTo>
                    <a:pt x="175683" y="2212684"/>
                  </a:lnTo>
                  <a:lnTo>
                    <a:pt x="167081" y="2211324"/>
                  </a:lnTo>
                  <a:lnTo>
                    <a:pt x="163006" y="2210643"/>
                  </a:lnTo>
                  <a:lnTo>
                    <a:pt x="159158" y="2209509"/>
                  </a:lnTo>
                  <a:lnTo>
                    <a:pt x="155309" y="2208375"/>
                  </a:lnTo>
                  <a:lnTo>
                    <a:pt x="151913" y="2207241"/>
                  </a:lnTo>
                  <a:lnTo>
                    <a:pt x="148970" y="2205653"/>
                  </a:lnTo>
                  <a:lnTo>
                    <a:pt x="146480" y="2204293"/>
                  </a:lnTo>
                  <a:lnTo>
                    <a:pt x="144443" y="2202932"/>
                  </a:lnTo>
                  <a:lnTo>
                    <a:pt x="142858" y="2201571"/>
                  </a:lnTo>
                  <a:lnTo>
                    <a:pt x="141500" y="2199983"/>
                  </a:lnTo>
                  <a:lnTo>
                    <a:pt x="140594" y="2198396"/>
                  </a:lnTo>
                  <a:lnTo>
                    <a:pt x="139915" y="2197035"/>
                  </a:lnTo>
                  <a:lnTo>
                    <a:pt x="139236" y="2195447"/>
                  </a:lnTo>
                  <a:lnTo>
                    <a:pt x="139010" y="2193860"/>
                  </a:lnTo>
                  <a:lnTo>
                    <a:pt x="139010" y="2192045"/>
                  </a:lnTo>
                  <a:lnTo>
                    <a:pt x="139010" y="2188416"/>
                  </a:lnTo>
                  <a:lnTo>
                    <a:pt x="139689" y="2184561"/>
                  </a:lnTo>
                  <a:lnTo>
                    <a:pt x="139689" y="2180025"/>
                  </a:lnTo>
                  <a:lnTo>
                    <a:pt x="139915" y="2177757"/>
                  </a:lnTo>
                  <a:lnTo>
                    <a:pt x="140368" y="2175035"/>
                  </a:lnTo>
                  <a:lnTo>
                    <a:pt x="141047" y="2172313"/>
                  </a:lnTo>
                  <a:lnTo>
                    <a:pt x="141953" y="2169365"/>
                  </a:lnTo>
                  <a:lnTo>
                    <a:pt x="143990" y="2163241"/>
                  </a:lnTo>
                  <a:lnTo>
                    <a:pt x="146480" y="2156891"/>
                  </a:lnTo>
                  <a:lnTo>
                    <a:pt x="148518" y="2150767"/>
                  </a:lnTo>
                  <a:lnTo>
                    <a:pt x="149423" y="2148046"/>
                  </a:lnTo>
                  <a:lnTo>
                    <a:pt x="150102" y="2145097"/>
                  </a:lnTo>
                  <a:lnTo>
                    <a:pt x="150555" y="2142376"/>
                  </a:lnTo>
                  <a:lnTo>
                    <a:pt x="150555" y="2139881"/>
                  </a:lnTo>
                  <a:lnTo>
                    <a:pt x="150329" y="2137613"/>
                  </a:lnTo>
                  <a:lnTo>
                    <a:pt x="149650" y="2135798"/>
                  </a:lnTo>
                  <a:lnTo>
                    <a:pt x="148518" y="2133984"/>
                  </a:lnTo>
                  <a:lnTo>
                    <a:pt x="147159" y="2132623"/>
                  </a:lnTo>
                  <a:lnTo>
                    <a:pt x="145348" y="2131716"/>
                  </a:lnTo>
                  <a:lnTo>
                    <a:pt x="143537" y="2130582"/>
                  </a:lnTo>
                  <a:lnTo>
                    <a:pt x="141273" y="2130128"/>
                  </a:lnTo>
                  <a:lnTo>
                    <a:pt x="138783" y="2129901"/>
                  </a:lnTo>
                  <a:lnTo>
                    <a:pt x="136519" y="2129675"/>
                  </a:lnTo>
                  <a:lnTo>
                    <a:pt x="133803" y="2129448"/>
                  </a:lnTo>
                  <a:lnTo>
                    <a:pt x="128370" y="2129675"/>
                  </a:lnTo>
                  <a:lnTo>
                    <a:pt x="122710" y="2130128"/>
                  </a:lnTo>
                  <a:lnTo>
                    <a:pt x="117503" y="2130582"/>
                  </a:lnTo>
                  <a:lnTo>
                    <a:pt x="112523" y="2130809"/>
                  </a:lnTo>
                  <a:lnTo>
                    <a:pt x="110486" y="2130582"/>
                  </a:lnTo>
                  <a:lnTo>
                    <a:pt x="108448" y="2130128"/>
                  </a:lnTo>
                  <a:lnTo>
                    <a:pt x="106411" y="2129448"/>
                  </a:lnTo>
                  <a:lnTo>
                    <a:pt x="104826" y="2128314"/>
                  </a:lnTo>
                  <a:lnTo>
                    <a:pt x="103241" y="2126953"/>
                  </a:lnTo>
                  <a:lnTo>
                    <a:pt x="101883" y="2125592"/>
                  </a:lnTo>
                  <a:lnTo>
                    <a:pt x="98940" y="2121963"/>
                  </a:lnTo>
                  <a:lnTo>
                    <a:pt x="93054" y="2113118"/>
                  </a:lnTo>
                  <a:lnTo>
                    <a:pt x="89659" y="2108582"/>
                  </a:lnTo>
                  <a:lnTo>
                    <a:pt x="87847" y="2106087"/>
                  </a:lnTo>
                  <a:lnTo>
                    <a:pt x="85584" y="2103819"/>
                  </a:lnTo>
                  <a:lnTo>
                    <a:pt x="83320" y="2101324"/>
                  </a:lnTo>
                  <a:lnTo>
                    <a:pt x="81962" y="2099283"/>
                  </a:lnTo>
                  <a:lnTo>
                    <a:pt x="80603" y="2096788"/>
                  </a:lnTo>
                  <a:lnTo>
                    <a:pt x="79698" y="2094520"/>
                  </a:lnTo>
                  <a:lnTo>
                    <a:pt x="79019" y="2092252"/>
                  </a:lnTo>
                  <a:lnTo>
                    <a:pt x="78792" y="2089984"/>
                  </a:lnTo>
                  <a:lnTo>
                    <a:pt x="78792" y="2087716"/>
                  </a:lnTo>
                  <a:lnTo>
                    <a:pt x="78792" y="2085675"/>
                  </a:lnTo>
                  <a:lnTo>
                    <a:pt x="79245" y="2083407"/>
                  </a:lnTo>
                  <a:lnTo>
                    <a:pt x="79471" y="2081139"/>
                  </a:lnTo>
                  <a:lnTo>
                    <a:pt x="80830" y="2077057"/>
                  </a:lnTo>
                  <a:lnTo>
                    <a:pt x="81962" y="2073201"/>
                  </a:lnTo>
                  <a:lnTo>
                    <a:pt x="83093" y="2069345"/>
                  </a:lnTo>
                  <a:lnTo>
                    <a:pt x="83999" y="2067304"/>
                  </a:lnTo>
                  <a:lnTo>
                    <a:pt x="84904" y="2065036"/>
                  </a:lnTo>
                  <a:lnTo>
                    <a:pt x="86489" y="2062768"/>
                  </a:lnTo>
                  <a:lnTo>
                    <a:pt x="88300" y="2060273"/>
                  </a:lnTo>
                  <a:lnTo>
                    <a:pt x="92601" y="2054830"/>
                  </a:lnTo>
                  <a:lnTo>
                    <a:pt x="97582" y="2049613"/>
                  </a:lnTo>
                  <a:lnTo>
                    <a:pt x="102109" y="2044851"/>
                  </a:lnTo>
                  <a:lnTo>
                    <a:pt x="106184" y="2040995"/>
                  </a:lnTo>
                  <a:lnTo>
                    <a:pt x="110259" y="2037366"/>
                  </a:lnTo>
                  <a:lnTo>
                    <a:pt x="111844" y="2035325"/>
                  </a:lnTo>
                  <a:lnTo>
                    <a:pt x="112976" y="2033284"/>
                  </a:lnTo>
                  <a:lnTo>
                    <a:pt x="114108" y="2030789"/>
                  </a:lnTo>
                  <a:lnTo>
                    <a:pt x="115013" y="2028294"/>
                  </a:lnTo>
                  <a:lnTo>
                    <a:pt x="115240" y="2025572"/>
                  </a:lnTo>
                  <a:lnTo>
                    <a:pt x="115466" y="2023078"/>
                  </a:lnTo>
                  <a:lnTo>
                    <a:pt x="115466" y="2020356"/>
                  </a:lnTo>
                  <a:lnTo>
                    <a:pt x="115240" y="2017408"/>
                  </a:lnTo>
                  <a:lnTo>
                    <a:pt x="114787" y="2014459"/>
                  </a:lnTo>
                  <a:lnTo>
                    <a:pt x="114334" y="2011511"/>
                  </a:lnTo>
                  <a:lnTo>
                    <a:pt x="113655" y="2008562"/>
                  </a:lnTo>
                  <a:lnTo>
                    <a:pt x="112523" y="2005841"/>
                  </a:lnTo>
                  <a:lnTo>
                    <a:pt x="110486" y="2000397"/>
                  </a:lnTo>
                  <a:lnTo>
                    <a:pt x="107769" y="1995408"/>
                  </a:lnTo>
                  <a:lnTo>
                    <a:pt x="106411" y="1993366"/>
                  </a:lnTo>
                  <a:lnTo>
                    <a:pt x="105279" y="1991098"/>
                  </a:lnTo>
                  <a:lnTo>
                    <a:pt x="104600" y="1989057"/>
                  </a:lnTo>
                  <a:lnTo>
                    <a:pt x="103921" y="1987243"/>
                  </a:lnTo>
                  <a:lnTo>
                    <a:pt x="103241" y="1985202"/>
                  </a:lnTo>
                  <a:lnTo>
                    <a:pt x="103015" y="1983160"/>
                  </a:lnTo>
                  <a:lnTo>
                    <a:pt x="102789" y="1979532"/>
                  </a:lnTo>
                  <a:lnTo>
                    <a:pt x="103015" y="1975676"/>
                  </a:lnTo>
                  <a:lnTo>
                    <a:pt x="103694" y="1972047"/>
                  </a:lnTo>
                  <a:lnTo>
                    <a:pt x="105279" y="1963429"/>
                  </a:lnTo>
                  <a:lnTo>
                    <a:pt x="105732" y="1961387"/>
                  </a:lnTo>
                  <a:lnTo>
                    <a:pt x="106411" y="1959573"/>
                  </a:lnTo>
                  <a:lnTo>
                    <a:pt x="107543" y="1958212"/>
                  </a:lnTo>
                  <a:lnTo>
                    <a:pt x="108448" y="1956851"/>
                  </a:lnTo>
                  <a:lnTo>
                    <a:pt x="109354" y="1955717"/>
                  </a:lnTo>
                  <a:lnTo>
                    <a:pt x="110712" y="1955037"/>
                  </a:lnTo>
                  <a:lnTo>
                    <a:pt x="113655" y="1953222"/>
                  </a:lnTo>
                  <a:lnTo>
                    <a:pt x="116824" y="1951635"/>
                  </a:lnTo>
                  <a:lnTo>
                    <a:pt x="118409" y="1950728"/>
                  </a:lnTo>
                  <a:lnTo>
                    <a:pt x="120220" y="1949367"/>
                  </a:lnTo>
                  <a:lnTo>
                    <a:pt x="121805" y="1948006"/>
                  </a:lnTo>
                  <a:lnTo>
                    <a:pt x="123842" y="1945965"/>
                  </a:lnTo>
                  <a:lnTo>
                    <a:pt x="125427" y="1943697"/>
                  </a:lnTo>
                  <a:lnTo>
                    <a:pt x="127464" y="1941429"/>
                  </a:lnTo>
                  <a:lnTo>
                    <a:pt x="128143" y="1939614"/>
                  </a:lnTo>
                  <a:lnTo>
                    <a:pt x="128822" y="1937800"/>
                  </a:lnTo>
                  <a:lnTo>
                    <a:pt x="129728" y="1935305"/>
                  </a:lnTo>
                  <a:lnTo>
                    <a:pt x="130181" y="1932583"/>
                  </a:lnTo>
                  <a:lnTo>
                    <a:pt x="130860" y="1926233"/>
                  </a:lnTo>
                  <a:lnTo>
                    <a:pt x="131086" y="1918748"/>
                  </a:lnTo>
                  <a:lnTo>
                    <a:pt x="131086" y="1910357"/>
                  </a:lnTo>
                  <a:lnTo>
                    <a:pt x="130860" y="1901511"/>
                  </a:lnTo>
                  <a:lnTo>
                    <a:pt x="130407" y="1891986"/>
                  </a:lnTo>
                  <a:lnTo>
                    <a:pt x="129954" y="1882460"/>
                  </a:lnTo>
                  <a:lnTo>
                    <a:pt x="128143" y="1863182"/>
                  </a:lnTo>
                  <a:lnTo>
                    <a:pt x="126785" y="1845945"/>
                  </a:lnTo>
                  <a:lnTo>
                    <a:pt x="125427" y="1831883"/>
                  </a:lnTo>
                  <a:lnTo>
                    <a:pt x="124974" y="1826894"/>
                  </a:lnTo>
                  <a:lnTo>
                    <a:pt x="124974" y="1823265"/>
                  </a:lnTo>
                  <a:lnTo>
                    <a:pt x="124748" y="1820543"/>
                  </a:lnTo>
                  <a:lnTo>
                    <a:pt x="124521" y="1818048"/>
                  </a:lnTo>
                  <a:lnTo>
                    <a:pt x="124295" y="1815553"/>
                  </a:lnTo>
                  <a:lnTo>
                    <a:pt x="123616" y="1813512"/>
                  </a:lnTo>
                  <a:lnTo>
                    <a:pt x="123163" y="1811471"/>
                  </a:lnTo>
                  <a:lnTo>
                    <a:pt x="122031" y="1809657"/>
                  </a:lnTo>
                  <a:lnTo>
                    <a:pt x="121352" y="1807842"/>
                  </a:lnTo>
                  <a:lnTo>
                    <a:pt x="120446" y="1806481"/>
                  </a:lnTo>
                  <a:lnTo>
                    <a:pt x="119088" y="1804894"/>
                  </a:lnTo>
                  <a:lnTo>
                    <a:pt x="117956" y="1803760"/>
                  </a:lnTo>
                  <a:lnTo>
                    <a:pt x="115466" y="1801492"/>
                  </a:lnTo>
                  <a:lnTo>
                    <a:pt x="112749" y="1799904"/>
                  </a:lnTo>
                  <a:lnTo>
                    <a:pt x="110259" y="1798770"/>
                  </a:lnTo>
                  <a:lnTo>
                    <a:pt x="107316" y="1797863"/>
                  </a:lnTo>
                  <a:lnTo>
                    <a:pt x="104147" y="1797182"/>
                  </a:lnTo>
                  <a:lnTo>
                    <a:pt x="100978" y="1796502"/>
                  </a:lnTo>
                  <a:lnTo>
                    <a:pt x="97582" y="1795368"/>
                  </a:lnTo>
                  <a:lnTo>
                    <a:pt x="94186" y="1794007"/>
                  </a:lnTo>
                  <a:lnTo>
                    <a:pt x="90564" y="1791966"/>
                  </a:lnTo>
                  <a:lnTo>
                    <a:pt x="88527" y="1791059"/>
                  </a:lnTo>
                  <a:lnTo>
                    <a:pt x="86716" y="1789698"/>
                  </a:lnTo>
                  <a:lnTo>
                    <a:pt x="84904" y="1788110"/>
                  </a:lnTo>
                  <a:lnTo>
                    <a:pt x="83093" y="1786523"/>
                  </a:lnTo>
                  <a:lnTo>
                    <a:pt x="78792" y="1781760"/>
                  </a:lnTo>
                  <a:lnTo>
                    <a:pt x="72906" y="1775409"/>
                  </a:lnTo>
                  <a:lnTo>
                    <a:pt x="59776" y="1760667"/>
                  </a:lnTo>
                  <a:lnTo>
                    <a:pt x="46420" y="1745471"/>
                  </a:lnTo>
                  <a:lnTo>
                    <a:pt x="40760" y="1739348"/>
                  </a:lnTo>
                  <a:lnTo>
                    <a:pt x="36459" y="1734812"/>
                  </a:lnTo>
                  <a:lnTo>
                    <a:pt x="34421" y="1732771"/>
                  </a:lnTo>
                  <a:lnTo>
                    <a:pt x="32610" y="1730502"/>
                  </a:lnTo>
                  <a:lnTo>
                    <a:pt x="28762" y="1725059"/>
                  </a:lnTo>
                  <a:lnTo>
                    <a:pt x="24687" y="1718936"/>
                  </a:lnTo>
                  <a:lnTo>
                    <a:pt x="21065" y="1712358"/>
                  </a:lnTo>
                  <a:lnTo>
                    <a:pt x="17443" y="1705554"/>
                  </a:lnTo>
                  <a:lnTo>
                    <a:pt x="14273" y="1698977"/>
                  </a:lnTo>
                  <a:lnTo>
                    <a:pt x="11331" y="1693080"/>
                  </a:lnTo>
                  <a:lnTo>
                    <a:pt x="9293" y="1688090"/>
                  </a:lnTo>
                  <a:lnTo>
                    <a:pt x="8614" y="1685596"/>
                  </a:lnTo>
                  <a:lnTo>
                    <a:pt x="7708" y="1682874"/>
                  </a:lnTo>
                  <a:lnTo>
                    <a:pt x="7256" y="1679926"/>
                  </a:lnTo>
                  <a:lnTo>
                    <a:pt x="6803" y="1676750"/>
                  </a:lnTo>
                  <a:lnTo>
                    <a:pt x="6350" y="1670400"/>
                  </a:lnTo>
                  <a:lnTo>
                    <a:pt x="6350" y="1664049"/>
                  </a:lnTo>
                  <a:lnTo>
                    <a:pt x="6350" y="1657699"/>
                  </a:lnTo>
                  <a:lnTo>
                    <a:pt x="6577" y="1652029"/>
                  </a:lnTo>
                  <a:lnTo>
                    <a:pt x="6803" y="1643637"/>
                  </a:lnTo>
                  <a:lnTo>
                    <a:pt x="7029" y="1638874"/>
                  </a:lnTo>
                  <a:lnTo>
                    <a:pt x="7708" y="1630256"/>
                  </a:lnTo>
                  <a:lnTo>
                    <a:pt x="9746" y="1606215"/>
                  </a:lnTo>
                  <a:lnTo>
                    <a:pt x="12236" y="1579452"/>
                  </a:lnTo>
                  <a:lnTo>
                    <a:pt x="14273" y="1557679"/>
                  </a:lnTo>
                  <a:lnTo>
                    <a:pt x="14726" y="1551102"/>
                  </a:lnTo>
                  <a:lnTo>
                    <a:pt x="15405" y="1539762"/>
                  </a:lnTo>
                  <a:lnTo>
                    <a:pt x="16764" y="1505741"/>
                  </a:lnTo>
                  <a:lnTo>
                    <a:pt x="18575" y="1461061"/>
                  </a:lnTo>
                  <a:lnTo>
                    <a:pt x="20159" y="1410484"/>
                  </a:lnTo>
                  <a:lnTo>
                    <a:pt x="22876" y="1312506"/>
                  </a:lnTo>
                  <a:lnTo>
                    <a:pt x="23781" y="1275310"/>
                  </a:lnTo>
                  <a:lnTo>
                    <a:pt x="24008" y="1252630"/>
                  </a:lnTo>
                  <a:lnTo>
                    <a:pt x="24008" y="1245145"/>
                  </a:lnTo>
                  <a:lnTo>
                    <a:pt x="24461" y="1236073"/>
                  </a:lnTo>
                  <a:lnTo>
                    <a:pt x="26045" y="1215661"/>
                  </a:lnTo>
                  <a:lnTo>
                    <a:pt x="27856" y="1192300"/>
                  </a:lnTo>
                  <a:lnTo>
                    <a:pt x="30120" y="1168486"/>
                  </a:lnTo>
                  <a:lnTo>
                    <a:pt x="34421" y="1123806"/>
                  </a:lnTo>
                  <a:lnTo>
                    <a:pt x="36006" y="1106569"/>
                  </a:lnTo>
                  <a:lnTo>
                    <a:pt x="36232" y="1099992"/>
                  </a:lnTo>
                  <a:lnTo>
                    <a:pt x="36459" y="1095002"/>
                  </a:lnTo>
                  <a:lnTo>
                    <a:pt x="36459" y="1090693"/>
                  </a:lnTo>
                  <a:lnTo>
                    <a:pt x="36912" y="1085703"/>
                  </a:lnTo>
                  <a:lnTo>
                    <a:pt x="37591" y="1080487"/>
                  </a:lnTo>
                  <a:lnTo>
                    <a:pt x="38723" y="1075044"/>
                  </a:lnTo>
                  <a:lnTo>
                    <a:pt x="40986" y="1063250"/>
                  </a:lnTo>
                  <a:lnTo>
                    <a:pt x="43929" y="1050776"/>
                  </a:lnTo>
                  <a:lnTo>
                    <a:pt x="49815" y="1026508"/>
                  </a:lnTo>
                  <a:lnTo>
                    <a:pt x="52306" y="1015848"/>
                  </a:lnTo>
                  <a:lnTo>
                    <a:pt x="52985" y="1011085"/>
                  </a:lnTo>
                  <a:lnTo>
                    <a:pt x="53437" y="1006322"/>
                  </a:lnTo>
                  <a:lnTo>
                    <a:pt x="53890" y="999972"/>
                  </a:lnTo>
                  <a:lnTo>
                    <a:pt x="54117" y="989539"/>
                  </a:lnTo>
                  <a:lnTo>
                    <a:pt x="54117" y="958467"/>
                  </a:lnTo>
                  <a:lnTo>
                    <a:pt x="53890" y="917870"/>
                  </a:lnTo>
                  <a:lnTo>
                    <a:pt x="53211" y="873189"/>
                  </a:lnTo>
                  <a:lnTo>
                    <a:pt x="51853" y="788592"/>
                  </a:lnTo>
                  <a:lnTo>
                    <a:pt x="51174" y="743232"/>
                  </a:lnTo>
                  <a:lnTo>
                    <a:pt x="51174" y="740283"/>
                  </a:lnTo>
                  <a:lnTo>
                    <a:pt x="51140" y="740079"/>
                  </a:lnTo>
                  <a:lnTo>
                    <a:pt x="48957" y="738491"/>
                  </a:lnTo>
                  <a:lnTo>
                    <a:pt x="38531" y="731232"/>
                  </a:lnTo>
                  <a:lnTo>
                    <a:pt x="35358" y="729190"/>
                  </a:lnTo>
                  <a:lnTo>
                    <a:pt x="31732" y="726922"/>
                  </a:lnTo>
                  <a:lnTo>
                    <a:pt x="23119" y="722839"/>
                  </a:lnTo>
                  <a:lnTo>
                    <a:pt x="18812" y="720343"/>
                  </a:lnTo>
                  <a:lnTo>
                    <a:pt x="14959" y="718075"/>
                  </a:lnTo>
                  <a:lnTo>
                    <a:pt x="11786" y="715580"/>
                  </a:lnTo>
                  <a:lnTo>
                    <a:pt x="10200" y="714446"/>
                  </a:lnTo>
                  <a:lnTo>
                    <a:pt x="9066" y="712858"/>
                  </a:lnTo>
                  <a:lnTo>
                    <a:pt x="4987" y="707640"/>
                  </a:lnTo>
                  <a:lnTo>
                    <a:pt x="3173" y="704918"/>
                  </a:lnTo>
                  <a:lnTo>
                    <a:pt x="1813" y="702423"/>
                  </a:lnTo>
                  <a:lnTo>
                    <a:pt x="680" y="699474"/>
                  </a:lnTo>
                  <a:lnTo>
                    <a:pt x="227" y="698113"/>
                  </a:lnTo>
                  <a:lnTo>
                    <a:pt x="227" y="696525"/>
                  </a:lnTo>
                  <a:lnTo>
                    <a:pt x="0" y="694937"/>
                  </a:lnTo>
                  <a:lnTo>
                    <a:pt x="227" y="693122"/>
                  </a:lnTo>
                  <a:lnTo>
                    <a:pt x="453" y="691534"/>
                  </a:lnTo>
                  <a:lnTo>
                    <a:pt x="1133" y="689493"/>
                  </a:lnTo>
                  <a:lnTo>
                    <a:pt x="2267" y="686317"/>
                  </a:lnTo>
                  <a:lnTo>
                    <a:pt x="4760" y="680873"/>
                  </a:lnTo>
                  <a:lnTo>
                    <a:pt x="12466" y="664994"/>
                  </a:lnTo>
                  <a:lnTo>
                    <a:pt x="22665" y="643671"/>
                  </a:lnTo>
                  <a:lnTo>
                    <a:pt x="34678" y="620079"/>
                  </a:lnTo>
                  <a:lnTo>
                    <a:pt x="57343" y="575164"/>
                  </a:lnTo>
                  <a:lnTo>
                    <a:pt x="70036" y="550438"/>
                  </a:lnTo>
                  <a:lnTo>
                    <a:pt x="71169" y="548170"/>
                  </a:lnTo>
                  <a:lnTo>
                    <a:pt x="72529" y="546128"/>
                  </a:lnTo>
                  <a:lnTo>
                    <a:pt x="74342" y="543860"/>
                  </a:lnTo>
                  <a:lnTo>
                    <a:pt x="76156" y="541591"/>
                  </a:lnTo>
                  <a:lnTo>
                    <a:pt x="80915" y="537055"/>
                  </a:lnTo>
                  <a:lnTo>
                    <a:pt x="85902" y="532518"/>
                  </a:lnTo>
                  <a:lnTo>
                    <a:pt x="91568" y="528208"/>
                  </a:lnTo>
                  <a:lnTo>
                    <a:pt x="97235" y="524124"/>
                  </a:lnTo>
                  <a:lnTo>
                    <a:pt x="103127" y="520495"/>
                  </a:lnTo>
                  <a:lnTo>
                    <a:pt x="108794" y="517319"/>
                  </a:lnTo>
                  <a:lnTo>
                    <a:pt x="121033" y="511648"/>
                  </a:lnTo>
                  <a:lnTo>
                    <a:pt x="144605" y="501213"/>
                  </a:lnTo>
                  <a:lnTo>
                    <a:pt x="209428" y="473312"/>
                  </a:lnTo>
                  <a:lnTo>
                    <a:pt x="298956" y="434975"/>
                  </a:lnTo>
                  <a:lnTo>
                    <a:pt x="297537" y="437792"/>
                  </a:lnTo>
                  <a:lnTo>
                    <a:pt x="298156" y="437275"/>
                  </a:lnTo>
                  <a:lnTo>
                    <a:pt x="299514" y="435914"/>
                  </a:lnTo>
                  <a:lnTo>
                    <a:pt x="301325" y="433419"/>
                  </a:lnTo>
                  <a:lnTo>
                    <a:pt x="302231" y="431378"/>
                  </a:lnTo>
                  <a:lnTo>
                    <a:pt x="302457" y="430471"/>
                  </a:lnTo>
                  <a:lnTo>
                    <a:pt x="302683" y="430017"/>
                  </a:lnTo>
                  <a:lnTo>
                    <a:pt x="302457" y="429337"/>
                  </a:lnTo>
                  <a:lnTo>
                    <a:pt x="302231" y="428656"/>
                  </a:lnTo>
                  <a:lnTo>
                    <a:pt x="301778" y="428430"/>
                  </a:lnTo>
                  <a:lnTo>
                    <a:pt x="301325" y="427976"/>
                  </a:lnTo>
                  <a:lnTo>
                    <a:pt x="299967" y="427749"/>
                  </a:lnTo>
                  <a:lnTo>
                    <a:pt x="297929" y="427522"/>
                  </a:lnTo>
                  <a:lnTo>
                    <a:pt x="295666" y="427749"/>
                  </a:lnTo>
                  <a:lnTo>
                    <a:pt x="290912" y="428430"/>
                  </a:lnTo>
                  <a:lnTo>
                    <a:pt x="285705" y="429564"/>
                  </a:lnTo>
                  <a:lnTo>
                    <a:pt x="280951" y="430471"/>
                  </a:lnTo>
                  <a:lnTo>
                    <a:pt x="278913" y="430698"/>
                  </a:lnTo>
                  <a:lnTo>
                    <a:pt x="277329" y="430698"/>
                  </a:lnTo>
                  <a:lnTo>
                    <a:pt x="274386" y="430924"/>
                  </a:lnTo>
                  <a:lnTo>
                    <a:pt x="271216" y="431378"/>
                  </a:lnTo>
                  <a:lnTo>
                    <a:pt x="264199" y="432739"/>
                  </a:lnTo>
                  <a:lnTo>
                    <a:pt x="256502" y="433873"/>
                  </a:lnTo>
                  <a:lnTo>
                    <a:pt x="252880" y="434326"/>
                  </a:lnTo>
                  <a:lnTo>
                    <a:pt x="249031" y="434553"/>
                  </a:lnTo>
                  <a:lnTo>
                    <a:pt x="245183" y="434326"/>
                  </a:lnTo>
                  <a:lnTo>
                    <a:pt x="241334" y="434326"/>
                  </a:lnTo>
                  <a:lnTo>
                    <a:pt x="237259" y="433873"/>
                  </a:lnTo>
                  <a:lnTo>
                    <a:pt x="233411" y="433192"/>
                  </a:lnTo>
                  <a:lnTo>
                    <a:pt x="231600" y="432739"/>
                  </a:lnTo>
                  <a:lnTo>
                    <a:pt x="229789" y="432285"/>
                  </a:lnTo>
                  <a:lnTo>
                    <a:pt x="228430" y="431151"/>
                  </a:lnTo>
                  <a:lnTo>
                    <a:pt x="226846" y="430244"/>
                  </a:lnTo>
                  <a:lnTo>
                    <a:pt x="225714" y="429337"/>
                  </a:lnTo>
                  <a:lnTo>
                    <a:pt x="224808" y="427749"/>
                  </a:lnTo>
                  <a:lnTo>
                    <a:pt x="223676" y="426388"/>
                  </a:lnTo>
                  <a:lnTo>
                    <a:pt x="223224" y="424574"/>
                  </a:lnTo>
                  <a:lnTo>
                    <a:pt x="221639" y="416863"/>
                  </a:lnTo>
                  <a:lnTo>
                    <a:pt x="219828" y="409378"/>
                  </a:lnTo>
                  <a:lnTo>
                    <a:pt x="218470" y="401213"/>
                  </a:lnTo>
                  <a:lnTo>
                    <a:pt x="217338" y="391914"/>
                  </a:lnTo>
                  <a:lnTo>
                    <a:pt x="216206" y="382616"/>
                  </a:lnTo>
                  <a:lnTo>
                    <a:pt x="214847" y="371956"/>
                  </a:lnTo>
                  <a:lnTo>
                    <a:pt x="213489" y="366286"/>
                  </a:lnTo>
                  <a:lnTo>
                    <a:pt x="212357" y="360842"/>
                  </a:lnTo>
                  <a:lnTo>
                    <a:pt x="209414" y="350636"/>
                  </a:lnTo>
                  <a:lnTo>
                    <a:pt x="206924" y="341791"/>
                  </a:lnTo>
                  <a:lnTo>
                    <a:pt x="206245" y="338162"/>
                  </a:lnTo>
                  <a:lnTo>
                    <a:pt x="206019" y="334987"/>
                  </a:lnTo>
                  <a:lnTo>
                    <a:pt x="206019" y="317977"/>
                  </a:lnTo>
                  <a:lnTo>
                    <a:pt x="198774" y="312534"/>
                  </a:lnTo>
                  <a:lnTo>
                    <a:pt x="192436" y="308224"/>
                  </a:lnTo>
                  <a:lnTo>
                    <a:pt x="189493" y="306410"/>
                  </a:lnTo>
                  <a:lnTo>
                    <a:pt x="187003" y="305049"/>
                  </a:lnTo>
                  <a:lnTo>
                    <a:pt x="182475" y="303688"/>
                  </a:lnTo>
                  <a:lnTo>
                    <a:pt x="177947" y="302101"/>
                  </a:lnTo>
                  <a:lnTo>
                    <a:pt x="176136" y="301193"/>
                  </a:lnTo>
                  <a:lnTo>
                    <a:pt x="174099" y="299833"/>
                  </a:lnTo>
                  <a:lnTo>
                    <a:pt x="172288" y="298472"/>
                  </a:lnTo>
                  <a:lnTo>
                    <a:pt x="170477" y="296657"/>
                  </a:lnTo>
                  <a:lnTo>
                    <a:pt x="169118" y="295070"/>
                  </a:lnTo>
                  <a:lnTo>
                    <a:pt x="167986" y="293255"/>
                  </a:lnTo>
                  <a:lnTo>
                    <a:pt x="167534" y="292121"/>
                  </a:lnTo>
                  <a:lnTo>
                    <a:pt x="167534" y="290534"/>
                  </a:lnTo>
                  <a:lnTo>
                    <a:pt x="167760" y="289173"/>
                  </a:lnTo>
                  <a:lnTo>
                    <a:pt x="167986" y="287812"/>
                  </a:lnTo>
                  <a:lnTo>
                    <a:pt x="169345" y="284637"/>
                  </a:lnTo>
                  <a:lnTo>
                    <a:pt x="170250" y="281235"/>
                  </a:lnTo>
                  <a:lnTo>
                    <a:pt x="171382" y="278513"/>
                  </a:lnTo>
                  <a:lnTo>
                    <a:pt x="176815" y="268988"/>
                  </a:lnTo>
                  <a:lnTo>
                    <a:pt x="180437" y="262864"/>
                  </a:lnTo>
                  <a:lnTo>
                    <a:pt x="186323" y="253338"/>
                  </a:lnTo>
                  <a:lnTo>
                    <a:pt x="189719" y="248348"/>
                  </a:lnTo>
                  <a:lnTo>
                    <a:pt x="193115" y="243586"/>
                  </a:lnTo>
                  <a:lnTo>
                    <a:pt x="196058" y="239503"/>
                  </a:lnTo>
                  <a:lnTo>
                    <a:pt x="198774" y="236555"/>
                  </a:lnTo>
                  <a:lnTo>
                    <a:pt x="199680" y="235421"/>
                  </a:lnTo>
                  <a:lnTo>
                    <a:pt x="200585" y="234060"/>
                  </a:lnTo>
                  <a:lnTo>
                    <a:pt x="201038" y="232926"/>
                  </a:lnTo>
                  <a:lnTo>
                    <a:pt x="201717" y="231565"/>
                  </a:lnTo>
                  <a:lnTo>
                    <a:pt x="201944" y="230431"/>
                  </a:lnTo>
                  <a:lnTo>
                    <a:pt x="202170" y="229070"/>
                  </a:lnTo>
                  <a:lnTo>
                    <a:pt x="202170" y="226575"/>
                  </a:lnTo>
                  <a:lnTo>
                    <a:pt x="201717" y="224081"/>
                  </a:lnTo>
                  <a:lnTo>
                    <a:pt x="201038" y="221359"/>
                  </a:lnTo>
                  <a:lnTo>
                    <a:pt x="199906" y="216596"/>
                  </a:lnTo>
                  <a:lnTo>
                    <a:pt x="194926" y="190967"/>
                  </a:lnTo>
                  <a:lnTo>
                    <a:pt x="193341" y="180988"/>
                  </a:lnTo>
                  <a:lnTo>
                    <a:pt x="192209" y="169875"/>
                  </a:lnTo>
                  <a:lnTo>
                    <a:pt x="190851" y="156267"/>
                  </a:lnTo>
                  <a:lnTo>
                    <a:pt x="190398" y="148782"/>
                  </a:lnTo>
                  <a:lnTo>
                    <a:pt x="189945" y="141071"/>
                  </a:lnTo>
                  <a:lnTo>
                    <a:pt x="189945" y="133360"/>
                  </a:lnTo>
                  <a:lnTo>
                    <a:pt x="189945" y="125195"/>
                  </a:lnTo>
                  <a:lnTo>
                    <a:pt x="190398" y="117484"/>
                  </a:lnTo>
                  <a:lnTo>
                    <a:pt x="191077" y="109772"/>
                  </a:lnTo>
                  <a:lnTo>
                    <a:pt x="192209" y="102741"/>
                  </a:lnTo>
                  <a:lnTo>
                    <a:pt x="193794" y="95937"/>
                  </a:lnTo>
                  <a:lnTo>
                    <a:pt x="195379" y="90721"/>
                  </a:lnTo>
                  <a:lnTo>
                    <a:pt x="196963" y="85504"/>
                  </a:lnTo>
                  <a:lnTo>
                    <a:pt x="198774" y="81195"/>
                  </a:lnTo>
                  <a:lnTo>
                    <a:pt x="200359" y="76886"/>
                  </a:lnTo>
                  <a:lnTo>
                    <a:pt x="202170" y="73257"/>
                  </a:lnTo>
                  <a:lnTo>
                    <a:pt x="203755" y="69855"/>
                  </a:lnTo>
                  <a:lnTo>
                    <a:pt x="205792" y="66907"/>
                  </a:lnTo>
                  <a:lnTo>
                    <a:pt x="207377" y="64412"/>
                  </a:lnTo>
                  <a:lnTo>
                    <a:pt x="209188" y="62144"/>
                  </a:lnTo>
                  <a:lnTo>
                    <a:pt x="210999" y="60103"/>
                  </a:lnTo>
                  <a:lnTo>
                    <a:pt x="212810" y="58288"/>
                  </a:lnTo>
                  <a:lnTo>
                    <a:pt x="214847" y="56700"/>
                  </a:lnTo>
                  <a:lnTo>
                    <a:pt x="218470" y="53979"/>
                  </a:lnTo>
                  <a:lnTo>
                    <a:pt x="222092" y="51938"/>
                  </a:lnTo>
                  <a:lnTo>
                    <a:pt x="227525" y="48989"/>
                  </a:lnTo>
                  <a:lnTo>
                    <a:pt x="235222" y="44680"/>
                  </a:lnTo>
                  <a:lnTo>
                    <a:pt x="253332" y="33567"/>
                  </a:lnTo>
                  <a:lnTo>
                    <a:pt x="263519" y="27670"/>
                  </a:lnTo>
                  <a:lnTo>
                    <a:pt x="273480" y="22000"/>
                  </a:lnTo>
                  <a:lnTo>
                    <a:pt x="283215" y="16783"/>
                  </a:lnTo>
                  <a:lnTo>
                    <a:pt x="292044" y="12474"/>
                  </a:lnTo>
                  <a:lnTo>
                    <a:pt x="296345" y="10886"/>
                  </a:lnTo>
                  <a:lnTo>
                    <a:pt x="301325" y="9526"/>
                  </a:lnTo>
                  <a:lnTo>
                    <a:pt x="306758" y="8618"/>
                  </a:lnTo>
                  <a:lnTo>
                    <a:pt x="312191" y="7484"/>
                  </a:lnTo>
                  <a:lnTo>
                    <a:pt x="318077" y="7031"/>
                  </a:lnTo>
                  <a:lnTo>
                    <a:pt x="323963" y="6577"/>
                  </a:lnTo>
                  <a:lnTo>
                    <a:pt x="336414" y="5897"/>
                  </a:lnTo>
                  <a:lnTo>
                    <a:pt x="348639" y="5443"/>
                  </a:lnTo>
                  <a:lnTo>
                    <a:pt x="360637" y="5216"/>
                  </a:lnTo>
                  <a:lnTo>
                    <a:pt x="366297" y="4536"/>
                  </a:lnTo>
                  <a:lnTo>
                    <a:pt x="371277" y="4082"/>
                  </a:lnTo>
                  <a:lnTo>
                    <a:pt x="376257" y="3629"/>
                  </a:lnTo>
                  <a:lnTo>
                    <a:pt x="380559" y="2948"/>
                  </a:lnTo>
                  <a:lnTo>
                    <a:pt x="384634" y="2041"/>
                  </a:lnTo>
                  <a:lnTo>
                    <a:pt x="388935" y="1134"/>
                  </a:lnTo>
                  <a:lnTo>
                    <a:pt x="392783" y="680"/>
                  </a:lnTo>
                  <a:lnTo>
                    <a:pt x="396405" y="453"/>
                  </a:lnTo>
                  <a:lnTo>
                    <a:pt x="40387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KSO_Shape"/>
            <p:cNvSpPr>
              <a:spLocks/>
            </p:cNvSpPr>
            <p:nvPr/>
          </p:nvSpPr>
          <p:spPr bwMode="auto">
            <a:xfrm flipH="1">
              <a:off x="5590606" y="3375566"/>
              <a:ext cx="550272" cy="1473943"/>
            </a:xfrm>
            <a:custGeom>
              <a:avLst/>
              <a:gdLst>
                <a:gd name="T0" fmla="*/ 2147483646 w 4274"/>
                <a:gd name="T1" fmla="*/ 2147483646 h 11456"/>
                <a:gd name="T2" fmla="*/ 2147483646 w 4274"/>
                <a:gd name="T3" fmla="*/ 2147483646 h 11456"/>
                <a:gd name="T4" fmla="*/ 2147483646 w 4274"/>
                <a:gd name="T5" fmla="*/ 2147483646 h 11456"/>
                <a:gd name="T6" fmla="*/ 2147483646 w 4274"/>
                <a:gd name="T7" fmla="*/ 2147483646 h 11456"/>
                <a:gd name="T8" fmla="*/ 2147483646 w 4274"/>
                <a:gd name="T9" fmla="*/ 2147483646 h 11456"/>
                <a:gd name="T10" fmla="*/ 2147483646 w 4274"/>
                <a:gd name="T11" fmla="*/ 2147483646 h 11456"/>
                <a:gd name="T12" fmla="*/ 2147483646 w 4274"/>
                <a:gd name="T13" fmla="*/ 2147483646 h 11456"/>
                <a:gd name="T14" fmla="*/ 2147483646 w 4274"/>
                <a:gd name="T15" fmla="*/ 2147483646 h 11456"/>
                <a:gd name="T16" fmla="*/ 2147483646 w 4274"/>
                <a:gd name="T17" fmla="*/ 2147483646 h 11456"/>
                <a:gd name="T18" fmla="*/ 2147483646 w 4274"/>
                <a:gd name="T19" fmla="*/ 2147483646 h 11456"/>
                <a:gd name="T20" fmla="*/ 2147483646 w 4274"/>
                <a:gd name="T21" fmla="*/ 2147483646 h 11456"/>
                <a:gd name="T22" fmla="*/ 2147483646 w 4274"/>
                <a:gd name="T23" fmla="*/ 2147483646 h 11456"/>
                <a:gd name="T24" fmla="*/ 2147483646 w 4274"/>
                <a:gd name="T25" fmla="*/ 2147483646 h 11456"/>
                <a:gd name="T26" fmla="*/ 1104754018 w 4274"/>
                <a:gd name="T27" fmla="*/ 2147483646 h 11456"/>
                <a:gd name="T28" fmla="*/ 138087284 w 4274"/>
                <a:gd name="T29" fmla="*/ 2147483646 h 11456"/>
                <a:gd name="T30" fmla="*/ 2147483646 w 4274"/>
                <a:gd name="T31" fmla="*/ 2147483646 h 11456"/>
                <a:gd name="T32" fmla="*/ 2147483646 w 4274"/>
                <a:gd name="T33" fmla="*/ 2147483646 h 11456"/>
                <a:gd name="T34" fmla="*/ 2147483646 w 4274"/>
                <a:gd name="T35" fmla="*/ 2147483646 h 11456"/>
                <a:gd name="T36" fmla="*/ 2147483646 w 4274"/>
                <a:gd name="T37" fmla="*/ 2147483646 h 11456"/>
                <a:gd name="T38" fmla="*/ 2147483646 w 4274"/>
                <a:gd name="T39" fmla="*/ 2147483646 h 11456"/>
                <a:gd name="T40" fmla="*/ 2147483646 w 4274"/>
                <a:gd name="T41" fmla="*/ 2147483646 h 11456"/>
                <a:gd name="T42" fmla="*/ 2147483646 w 4274"/>
                <a:gd name="T43" fmla="*/ 2147483646 h 11456"/>
                <a:gd name="T44" fmla="*/ 2147483646 w 4274"/>
                <a:gd name="T45" fmla="*/ 2147483646 h 11456"/>
                <a:gd name="T46" fmla="*/ 2147483646 w 4274"/>
                <a:gd name="T47" fmla="*/ 2147483646 h 11456"/>
                <a:gd name="T48" fmla="*/ 2147483646 w 4274"/>
                <a:gd name="T49" fmla="*/ 2147483646 h 11456"/>
                <a:gd name="T50" fmla="*/ 2147483646 w 4274"/>
                <a:gd name="T51" fmla="*/ 2147483646 h 11456"/>
                <a:gd name="T52" fmla="*/ 2147483646 w 4274"/>
                <a:gd name="T53" fmla="*/ 2147483646 h 11456"/>
                <a:gd name="T54" fmla="*/ 2147483646 w 4274"/>
                <a:gd name="T55" fmla="*/ 2147483646 h 11456"/>
                <a:gd name="T56" fmla="*/ 2147483646 w 4274"/>
                <a:gd name="T57" fmla="*/ 2147483646 h 11456"/>
                <a:gd name="T58" fmla="*/ 2147483646 w 4274"/>
                <a:gd name="T59" fmla="*/ 2147483646 h 11456"/>
                <a:gd name="T60" fmla="*/ 2147483646 w 4274"/>
                <a:gd name="T61" fmla="*/ 2147483646 h 11456"/>
                <a:gd name="T62" fmla="*/ 2147483646 w 4274"/>
                <a:gd name="T63" fmla="*/ 2147483646 h 11456"/>
                <a:gd name="T64" fmla="*/ 2147483646 w 4274"/>
                <a:gd name="T65" fmla="*/ 2147483646 h 11456"/>
                <a:gd name="T66" fmla="*/ 2147483646 w 4274"/>
                <a:gd name="T67" fmla="*/ 2147483646 h 11456"/>
                <a:gd name="T68" fmla="*/ 2147483646 w 4274"/>
                <a:gd name="T69" fmla="*/ 2147483646 h 11456"/>
                <a:gd name="T70" fmla="*/ 2147483646 w 4274"/>
                <a:gd name="T71" fmla="*/ 2147483646 h 11456"/>
                <a:gd name="T72" fmla="*/ 2147483646 w 4274"/>
                <a:gd name="T73" fmla="*/ 2147483646 h 11456"/>
                <a:gd name="T74" fmla="*/ 2147483646 w 4274"/>
                <a:gd name="T75" fmla="*/ 2147483646 h 11456"/>
                <a:gd name="T76" fmla="*/ 2147483646 w 4274"/>
                <a:gd name="T77" fmla="*/ 2147483646 h 11456"/>
                <a:gd name="T78" fmla="*/ 2147483646 w 4274"/>
                <a:gd name="T79" fmla="*/ 2147483646 h 11456"/>
                <a:gd name="T80" fmla="*/ 2147483646 w 4274"/>
                <a:gd name="T81" fmla="*/ 2147483646 h 11456"/>
                <a:gd name="T82" fmla="*/ 2147483646 w 4274"/>
                <a:gd name="T83" fmla="*/ 2147483646 h 11456"/>
                <a:gd name="T84" fmla="*/ 2147483646 w 4274"/>
                <a:gd name="T85" fmla="*/ 2147483646 h 11456"/>
                <a:gd name="T86" fmla="*/ 2147483646 w 4274"/>
                <a:gd name="T87" fmla="*/ 2147483646 h 11456"/>
                <a:gd name="T88" fmla="*/ 2147483646 w 4274"/>
                <a:gd name="T89" fmla="*/ 2147483646 h 11456"/>
                <a:gd name="T90" fmla="*/ 2147483646 w 4274"/>
                <a:gd name="T91" fmla="*/ 2147483646 h 11456"/>
                <a:gd name="T92" fmla="*/ 2147483646 w 4274"/>
                <a:gd name="T93" fmla="*/ 2147483646 h 11456"/>
                <a:gd name="T94" fmla="*/ 2147483646 w 4274"/>
                <a:gd name="T95" fmla="*/ 2147483646 h 11456"/>
                <a:gd name="T96" fmla="*/ 2147483646 w 4274"/>
                <a:gd name="T97" fmla="*/ 2147483646 h 11456"/>
                <a:gd name="T98" fmla="*/ 2147483646 w 4274"/>
                <a:gd name="T99" fmla="*/ 2147483646 h 11456"/>
                <a:gd name="T100" fmla="*/ 2147483646 w 4274"/>
                <a:gd name="T101" fmla="*/ 2147483646 h 11456"/>
                <a:gd name="T102" fmla="*/ 2147483646 w 4274"/>
                <a:gd name="T103" fmla="*/ 2147483646 h 11456"/>
                <a:gd name="T104" fmla="*/ 2147483646 w 4274"/>
                <a:gd name="T105" fmla="*/ 1494415796 h 11456"/>
                <a:gd name="T106" fmla="*/ 2147483646 w 4274"/>
                <a:gd name="T107" fmla="*/ 243695662 h 11456"/>
                <a:gd name="T108" fmla="*/ 2147483646 w 4274"/>
                <a:gd name="T109" fmla="*/ 735704648 h 11456"/>
                <a:gd name="T110" fmla="*/ 2147483646 w 4274"/>
                <a:gd name="T111" fmla="*/ 1761090021 h 11456"/>
                <a:gd name="T112" fmla="*/ 2147483646 w 4274"/>
                <a:gd name="T113" fmla="*/ 2147483646 h 11456"/>
                <a:gd name="T114" fmla="*/ 2147483646 w 4274"/>
                <a:gd name="T115" fmla="*/ 2147483646 h 11456"/>
                <a:gd name="T116" fmla="*/ 2147483646 w 4274"/>
                <a:gd name="T117" fmla="*/ 2147483646 h 11456"/>
                <a:gd name="T118" fmla="*/ 2147483646 w 4274"/>
                <a:gd name="T119" fmla="*/ 2147483646 h 11456"/>
                <a:gd name="T120" fmla="*/ 2147483646 w 4274"/>
                <a:gd name="T121" fmla="*/ 2147483646 h 11456"/>
                <a:gd name="T122" fmla="*/ 2147483646 w 4274"/>
                <a:gd name="T123" fmla="*/ 2147483646 h 11456"/>
                <a:gd name="T124" fmla="*/ 2147483646 w 4274"/>
                <a:gd name="T125" fmla="*/ 2147483646 h 114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74" h="11456">
                  <a:moveTo>
                    <a:pt x="1111" y="2467"/>
                  </a:moveTo>
                  <a:lnTo>
                    <a:pt x="1111" y="2467"/>
                  </a:lnTo>
                  <a:lnTo>
                    <a:pt x="1111" y="2469"/>
                  </a:lnTo>
                  <a:lnTo>
                    <a:pt x="1105" y="2715"/>
                  </a:lnTo>
                  <a:lnTo>
                    <a:pt x="1101" y="2896"/>
                  </a:lnTo>
                  <a:lnTo>
                    <a:pt x="1098" y="2915"/>
                  </a:lnTo>
                  <a:lnTo>
                    <a:pt x="1092" y="2953"/>
                  </a:lnTo>
                  <a:lnTo>
                    <a:pt x="1091" y="2978"/>
                  </a:lnTo>
                  <a:lnTo>
                    <a:pt x="1090" y="3007"/>
                  </a:lnTo>
                  <a:lnTo>
                    <a:pt x="1090" y="3039"/>
                  </a:lnTo>
                  <a:lnTo>
                    <a:pt x="1092" y="3076"/>
                  </a:lnTo>
                  <a:lnTo>
                    <a:pt x="1095" y="3110"/>
                  </a:lnTo>
                  <a:lnTo>
                    <a:pt x="1095" y="3139"/>
                  </a:lnTo>
                  <a:lnTo>
                    <a:pt x="1095" y="3163"/>
                  </a:lnTo>
                  <a:lnTo>
                    <a:pt x="1092" y="3186"/>
                  </a:lnTo>
                  <a:lnTo>
                    <a:pt x="1090" y="3206"/>
                  </a:lnTo>
                  <a:lnTo>
                    <a:pt x="1087" y="3228"/>
                  </a:lnTo>
                  <a:lnTo>
                    <a:pt x="1078" y="3280"/>
                  </a:lnTo>
                  <a:lnTo>
                    <a:pt x="1074" y="3310"/>
                  </a:lnTo>
                  <a:lnTo>
                    <a:pt x="1072" y="3337"/>
                  </a:lnTo>
                  <a:lnTo>
                    <a:pt x="1070" y="3390"/>
                  </a:lnTo>
                  <a:lnTo>
                    <a:pt x="1068" y="3432"/>
                  </a:lnTo>
                  <a:lnTo>
                    <a:pt x="1067" y="3448"/>
                  </a:lnTo>
                  <a:lnTo>
                    <a:pt x="1065" y="3462"/>
                  </a:lnTo>
                  <a:lnTo>
                    <a:pt x="1060" y="3480"/>
                  </a:lnTo>
                  <a:lnTo>
                    <a:pt x="1058" y="3494"/>
                  </a:lnTo>
                  <a:lnTo>
                    <a:pt x="1057" y="3511"/>
                  </a:lnTo>
                  <a:lnTo>
                    <a:pt x="1056" y="3536"/>
                  </a:lnTo>
                  <a:lnTo>
                    <a:pt x="1056" y="3571"/>
                  </a:lnTo>
                  <a:lnTo>
                    <a:pt x="1055" y="3612"/>
                  </a:lnTo>
                  <a:lnTo>
                    <a:pt x="1054" y="3636"/>
                  </a:lnTo>
                  <a:lnTo>
                    <a:pt x="1051" y="3663"/>
                  </a:lnTo>
                  <a:lnTo>
                    <a:pt x="1048" y="3693"/>
                  </a:lnTo>
                  <a:lnTo>
                    <a:pt x="1043" y="3728"/>
                  </a:lnTo>
                  <a:lnTo>
                    <a:pt x="1037" y="3761"/>
                  </a:lnTo>
                  <a:lnTo>
                    <a:pt x="1035" y="3787"/>
                  </a:lnTo>
                  <a:lnTo>
                    <a:pt x="1035" y="3808"/>
                  </a:lnTo>
                  <a:lnTo>
                    <a:pt x="1035" y="3825"/>
                  </a:lnTo>
                  <a:lnTo>
                    <a:pt x="1039" y="3856"/>
                  </a:lnTo>
                  <a:lnTo>
                    <a:pt x="1041" y="3873"/>
                  </a:lnTo>
                  <a:lnTo>
                    <a:pt x="1041" y="3894"/>
                  </a:lnTo>
                  <a:lnTo>
                    <a:pt x="1042" y="3936"/>
                  </a:lnTo>
                  <a:lnTo>
                    <a:pt x="1041" y="3975"/>
                  </a:lnTo>
                  <a:lnTo>
                    <a:pt x="1040" y="4019"/>
                  </a:lnTo>
                  <a:lnTo>
                    <a:pt x="1036" y="4074"/>
                  </a:lnTo>
                  <a:lnTo>
                    <a:pt x="1034" y="4104"/>
                  </a:lnTo>
                  <a:lnTo>
                    <a:pt x="1029" y="4131"/>
                  </a:lnTo>
                  <a:lnTo>
                    <a:pt x="1024" y="4157"/>
                  </a:lnTo>
                  <a:lnTo>
                    <a:pt x="1017" y="4182"/>
                  </a:lnTo>
                  <a:lnTo>
                    <a:pt x="1011" y="4206"/>
                  </a:lnTo>
                  <a:lnTo>
                    <a:pt x="1005" y="4232"/>
                  </a:lnTo>
                  <a:lnTo>
                    <a:pt x="1001" y="4260"/>
                  </a:lnTo>
                  <a:lnTo>
                    <a:pt x="999" y="4291"/>
                  </a:lnTo>
                  <a:lnTo>
                    <a:pt x="997" y="4324"/>
                  </a:lnTo>
                  <a:lnTo>
                    <a:pt x="993" y="4358"/>
                  </a:lnTo>
                  <a:lnTo>
                    <a:pt x="989" y="4394"/>
                  </a:lnTo>
                  <a:lnTo>
                    <a:pt x="984" y="4428"/>
                  </a:lnTo>
                  <a:lnTo>
                    <a:pt x="972" y="4491"/>
                  </a:lnTo>
                  <a:lnTo>
                    <a:pt x="962" y="4543"/>
                  </a:lnTo>
                  <a:lnTo>
                    <a:pt x="955" y="4580"/>
                  </a:lnTo>
                  <a:lnTo>
                    <a:pt x="952" y="4608"/>
                  </a:lnTo>
                  <a:lnTo>
                    <a:pt x="949" y="4635"/>
                  </a:lnTo>
                  <a:lnTo>
                    <a:pt x="946" y="4666"/>
                  </a:lnTo>
                  <a:lnTo>
                    <a:pt x="939" y="4710"/>
                  </a:lnTo>
                  <a:lnTo>
                    <a:pt x="931" y="4763"/>
                  </a:lnTo>
                  <a:lnTo>
                    <a:pt x="918" y="4833"/>
                  </a:lnTo>
                  <a:lnTo>
                    <a:pt x="913" y="4863"/>
                  </a:lnTo>
                  <a:lnTo>
                    <a:pt x="906" y="4915"/>
                  </a:lnTo>
                  <a:lnTo>
                    <a:pt x="902" y="4941"/>
                  </a:lnTo>
                  <a:lnTo>
                    <a:pt x="900" y="4950"/>
                  </a:lnTo>
                  <a:lnTo>
                    <a:pt x="897" y="4959"/>
                  </a:lnTo>
                  <a:lnTo>
                    <a:pt x="888" y="4978"/>
                  </a:lnTo>
                  <a:lnTo>
                    <a:pt x="876" y="5006"/>
                  </a:lnTo>
                  <a:lnTo>
                    <a:pt x="869" y="5022"/>
                  </a:lnTo>
                  <a:lnTo>
                    <a:pt x="866" y="5037"/>
                  </a:lnTo>
                  <a:lnTo>
                    <a:pt x="862" y="5053"/>
                  </a:lnTo>
                  <a:lnTo>
                    <a:pt x="861" y="5070"/>
                  </a:lnTo>
                  <a:lnTo>
                    <a:pt x="859" y="5087"/>
                  </a:lnTo>
                  <a:lnTo>
                    <a:pt x="856" y="5107"/>
                  </a:lnTo>
                  <a:lnTo>
                    <a:pt x="853" y="5129"/>
                  </a:lnTo>
                  <a:lnTo>
                    <a:pt x="846" y="5153"/>
                  </a:lnTo>
                  <a:lnTo>
                    <a:pt x="835" y="5188"/>
                  </a:lnTo>
                  <a:lnTo>
                    <a:pt x="829" y="5205"/>
                  </a:lnTo>
                  <a:lnTo>
                    <a:pt x="824" y="5219"/>
                  </a:lnTo>
                  <a:lnTo>
                    <a:pt x="815" y="5248"/>
                  </a:lnTo>
                  <a:lnTo>
                    <a:pt x="799" y="5310"/>
                  </a:lnTo>
                  <a:lnTo>
                    <a:pt x="780" y="5392"/>
                  </a:lnTo>
                  <a:lnTo>
                    <a:pt x="760" y="5469"/>
                  </a:lnTo>
                  <a:lnTo>
                    <a:pt x="748" y="5514"/>
                  </a:lnTo>
                  <a:lnTo>
                    <a:pt x="745" y="5522"/>
                  </a:lnTo>
                  <a:lnTo>
                    <a:pt x="745" y="5529"/>
                  </a:lnTo>
                  <a:lnTo>
                    <a:pt x="745" y="5533"/>
                  </a:lnTo>
                  <a:lnTo>
                    <a:pt x="746" y="5538"/>
                  </a:lnTo>
                  <a:lnTo>
                    <a:pt x="749" y="5540"/>
                  </a:lnTo>
                  <a:lnTo>
                    <a:pt x="750" y="5541"/>
                  </a:lnTo>
                  <a:lnTo>
                    <a:pt x="752" y="5541"/>
                  </a:lnTo>
                  <a:lnTo>
                    <a:pt x="751" y="5545"/>
                  </a:lnTo>
                  <a:lnTo>
                    <a:pt x="750" y="5548"/>
                  </a:lnTo>
                  <a:lnTo>
                    <a:pt x="748" y="5553"/>
                  </a:lnTo>
                  <a:lnTo>
                    <a:pt x="743" y="5558"/>
                  </a:lnTo>
                  <a:lnTo>
                    <a:pt x="736" y="5566"/>
                  </a:lnTo>
                  <a:lnTo>
                    <a:pt x="727" y="5576"/>
                  </a:lnTo>
                  <a:lnTo>
                    <a:pt x="713" y="5587"/>
                  </a:lnTo>
                  <a:lnTo>
                    <a:pt x="699" y="5599"/>
                  </a:lnTo>
                  <a:lnTo>
                    <a:pt x="686" y="5612"/>
                  </a:lnTo>
                  <a:lnTo>
                    <a:pt x="673" y="5627"/>
                  </a:lnTo>
                  <a:lnTo>
                    <a:pt x="659" y="5643"/>
                  </a:lnTo>
                  <a:lnTo>
                    <a:pt x="636" y="5675"/>
                  </a:lnTo>
                  <a:lnTo>
                    <a:pt x="613" y="5706"/>
                  </a:lnTo>
                  <a:lnTo>
                    <a:pt x="592" y="5734"/>
                  </a:lnTo>
                  <a:lnTo>
                    <a:pt x="573" y="5756"/>
                  </a:lnTo>
                  <a:lnTo>
                    <a:pt x="558" y="5774"/>
                  </a:lnTo>
                  <a:lnTo>
                    <a:pt x="554" y="5782"/>
                  </a:lnTo>
                  <a:lnTo>
                    <a:pt x="550" y="5789"/>
                  </a:lnTo>
                  <a:lnTo>
                    <a:pt x="549" y="5797"/>
                  </a:lnTo>
                  <a:lnTo>
                    <a:pt x="548" y="5807"/>
                  </a:lnTo>
                  <a:lnTo>
                    <a:pt x="548" y="5835"/>
                  </a:lnTo>
                  <a:lnTo>
                    <a:pt x="548" y="5869"/>
                  </a:lnTo>
                  <a:lnTo>
                    <a:pt x="547" y="5890"/>
                  </a:lnTo>
                  <a:lnTo>
                    <a:pt x="546" y="5911"/>
                  </a:lnTo>
                  <a:lnTo>
                    <a:pt x="545" y="5933"/>
                  </a:lnTo>
                  <a:lnTo>
                    <a:pt x="544" y="5954"/>
                  </a:lnTo>
                  <a:lnTo>
                    <a:pt x="545" y="5973"/>
                  </a:lnTo>
                  <a:lnTo>
                    <a:pt x="546" y="5993"/>
                  </a:lnTo>
                  <a:lnTo>
                    <a:pt x="547" y="6010"/>
                  </a:lnTo>
                  <a:lnTo>
                    <a:pt x="550" y="6027"/>
                  </a:lnTo>
                  <a:lnTo>
                    <a:pt x="556" y="6058"/>
                  </a:lnTo>
                  <a:lnTo>
                    <a:pt x="558" y="6065"/>
                  </a:lnTo>
                  <a:lnTo>
                    <a:pt x="561" y="6071"/>
                  </a:lnTo>
                  <a:lnTo>
                    <a:pt x="564" y="6077"/>
                  </a:lnTo>
                  <a:lnTo>
                    <a:pt x="569" y="6081"/>
                  </a:lnTo>
                  <a:lnTo>
                    <a:pt x="573" y="6086"/>
                  </a:lnTo>
                  <a:lnTo>
                    <a:pt x="579" y="6089"/>
                  </a:lnTo>
                  <a:lnTo>
                    <a:pt x="592" y="6096"/>
                  </a:lnTo>
                  <a:lnTo>
                    <a:pt x="607" y="6102"/>
                  </a:lnTo>
                  <a:lnTo>
                    <a:pt x="623" y="6107"/>
                  </a:lnTo>
                  <a:lnTo>
                    <a:pt x="663" y="6120"/>
                  </a:lnTo>
                  <a:lnTo>
                    <a:pt x="673" y="6124"/>
                  </a:lnTo>
                  <a:lnTo>
                    <a:pt x="683" y="6125"/>
                  </a:lnTo>
                  <a:lnTo>
                    <a:pt x="693" y="6124"/>
                  </a:lnTo>
                  <a:lnTo>
                    <a:pt x="701" y="6121"/>
                  </a:lnTo>
                  <a:lnTo>
                    <a:pt x="707" y="6118"/>
                  </a:lnTo>
                  <a:lnTo>
                    <a:pt x="714" y="6113"/>
                  </a:lnTo>
                  <a:lnTo>
                    <a:pt x="720" y="6109"/>
                  </a:lnTo>
                  <a:lnTo>
                    <a:pt x="726" y="6103"/>
                  </a:lnTo>
                  <a:lnTo>
                    <a:pt x="735" y="6090"/>
                  </a:lnTo>
                  <a:lnTo>
                    <a:pt x="741" y="6080"/>
                  </a:lnTo>
                  <a:lnTo>
                    <a:pt x="745" y="6069"/>
                  </a:lnTo>
                  <a:lnTo>
                    <a:pt x="756" y="6070"/>
                  </a:lnTo>
                  <a:lnTo>
                    <a:pt x="766" y="6070"/>
                  </a:lnTo>
                  <a:lnTo>
                    <a:pt x="775" y="6067"/>
                  </a:lnTo>
                  <a:lnTo>
                    <a:pt x="783" y="6064"/>
                  </a:lnTo>
                  <a:lnTo>
                    <a:pt x="797" y="6056"/>
                  </a:lnTo>
                  <a:lnTo>
                    <a:pt x="803" y="6054"/>
                  </a:lnTo>
                  <a:lnTo>
                    <a:pt x="807" y="6051"/>
                  </a:lnTo>
                  <a:lnTo>
                    <a:pt x="812" y="6052"/>
                  </a:lnTo>
                  <a:lnTo>
                    <a:pt x="817" y="6055"/>
                  </a:lnTo>
                  <a:lnTo>
                    <a:pt x="832" y="6062"/>
                  </a:lnTo>
                  <a:lnTo>
                    <a:pt x="843" y="6065"/>
                  </a:lnTo>
                  <a:lnTo>
                    <a:pt x="853" y="6069"/>
                  </a:lnTo>
                  <a:lnTo>
                    <a:pt x="864" y="6070"/>
                  </a:lnTo>
                  <a:lnTo>
                    <a:pt x="877" y="6069"/>
                  </a:lnTo>
                  <a:lnTo>
                    <a:pt x="883" y="6066"/>
                  </a:lnTo>
                  <a:lnTo>
                    <a:pt x="888" y="6064"/>
                  </a:lnTo>
                  <a:lnTo>
                    <a:pt x="893" y="6059"/>
                  </a:lnTo>
                  <a:lnTo>
                    <a:pt x="898" y="6055"/>
                  </a:lnTo>
                  <a:lnTo>
                    <a:pt x="901" y="6049"/>
                  </a:lnTo>
                  <a:lnTo>
                    <a:pt x="905" y="6042"/>
                  </a:lnTo>
                  <a:lnTo>
                    <a:pt x="909" y="6027"/>
                  </a:lnTo>
                  <a:lnTo>
                    <a:pt x="914" y="6011"/>
                  </a:lnTo>
                  <a:lnTo>
                    <a:pt x="916" y="5993"/>
                  </a:lnTo>
                  <a:lnTo>
                    <a:pt x="921" y="5960"/>
                  </a:lnTo>
                  <a:lnTo>
                    <a:pt x="922" y="5953"/>
                  </a:lnTo>
                  <a:lnTo>
                    <a:pt x="921" y="5947"/>
                  </a:lnTo>
                  <a:lnTo>
                    <a:pt x="919" y="5942"/>
                  </a:lnTo>
                  <a:lnTo>
                    <a:pt x="917" y="5939"/>
                  </a:lnTo>
                  <a:lnTo>
                    <a:pt x="915" y="5937"/>
                  </a:lnTo>
                  <a:lnTo>
                    <a:pt x="911" y="5934"/>
                  </a:lnTo>
                  <a:lnTo>
                    <a:pt x="903" y="5933"/>
                  </a:lnTo>
                  <a:lnTo>
                    <a:pt x="895" y="5933"/>
                  </a:lnTo>
                  <a:lnTo>
                    <a:pt x="888" y="5934"/>
                  </a:lnTo>
                  <a:lnTo>
                    <a:pt x="883" y="5934"/>
                  </a:lnTo>
                  <a:lnTo>
                    <a:pt x="882" y="5933"/>
                  </a:lnTo>
                  <a:lnTo>
                    <a:pt x="880" y="5932"/>
                  </a:lnTo>
                  <a:lnTo>
                    <a:pt x="878" y="5923"/>
                  </a:lnTo>
                  <a:lnTo>
                    <a:pt x="874" y="5909"/>
                  </a:lnTo>
                  <a:lnTo>
                    <a:pt x="869" y="5894"/>
                  </a:lnTo>
                  <a:lnTo>
                    <a:pt x="868" y="5887"/>
                  </a:lnTo>
                  <a:lnTo>
                    <a:pt x="868" y="5882"/>
                  </a:lnTo>
                  <a:lnTo>
                    <a:pt x="870" y="5874"/>
                  </a:lnTo>
                  <a:lnTo>
                    <a:pt x="875" y="5864"/>
                  </a:lnTo>
                  <a:lnTo>
                    <a:pt x="882" y="5853"/>
                  </a:lnTo>
                  <a:lnTo>
                    <a:pt x="892" y="5839"/>
                  </a:lnTo>
                  <a:lnTo>
                    <a:pt x="916" y="5808"/>
                  </a:lnTo>
                  <a:lnTo>
                    <a:pt x="944" y="5774"/>
                  </a:lnTo>
                  <a:lnTo>
                    <a:pt x="950" y="5765"/>
                  </a:lnTo>
                  <a:lnTo>
                    <a:pt x="957" y="5753"/>
                  </a:lnTo>
                  <a:lnTo>
                    <a:pt x="970" y="5730"/>
                  </a:lnTo>
                  <a:lnTo>
                    <a:pt x="982" y="5704"/>
                  </a:lnTo>
                  <a:lnTo>
                    <a:pt x="993" y="5679"/>
                  </a:lnTo>
                  <a:lnTo>
                    <a:pt x="1010" y="5636"/>
                  </a:lnTo>
                  <a:lnTo>
                    <a:pt x="1015" y="5624"/>
                  </a:lnTo>
                  <a:lnTo>
                    <a:pt x="1017" y="5620"/>
                  </a:lnTo>
                  <a:lnTo>
                    <a:pt x="1018" y="5619"/>
                  </a:lnTo>
                  <a:lnTo>
                    <a:pt x="1035" y="5620"/>
                  </a:lnTo>
                  <a:lnTo>
                    <a:pt x="1041" y="5620"/>
                  </a:lnTo>
                  <a:lnTo>
                    <a:pt x="1046" y="5619"/>
                  </a:lnTo>
                  <a:lnTo>
                    <a:pt x="1050" y="5618"/>
                  </a:lnTo>
                  <a:lnTo>
                    <a:pt x="1054" y="5615"/>
                  </a:lnTo>
                  <a:lnTo>
                    <a:pt x="1057" y="5605"/>
                  </a:lnTo>
                  <a:lnTo>
                    <a:pt x="1063" y="5585"/>
                  </a:lnTo>
                  <a:lnTo>
                    <a:pt x="1078" y="5527"/>
                  </a:lnTo>
                  <a:lnTo>
                    <a:pt x="1097" y="5446"/>
                  </a:lnTo>
                  <a:lnTo>
                    <a:pt x="1099" y="5464"/>
                  </a:lnTo>
                  <a:lnTo>
                    <a:pt x="1102" y="5485"/>
                  </a:lnTo>
                  <a:lnTo>
                    <a:pt x="1102" y="5514"/>
                  </a:lnTo>
                  <a:lnTo>
                    <a:pt x="1101" y="5537"/>
                  </a:lnTo>
                  <a:lnTo>
                    <a:pt x="1097" y="5573"/>
                  </a:lnTo>
                  <a:lnTo>
                    <a:pt x="1086" y="5673"/>
                  </a:lnTo>
                  <a:lnTo>
                    <a:pt x="1072" y="5781"/>
                  </a:lnTo>
                  <a:lnTo>
                    <a:pt x="1060" y="5867"/>
                  </a:lnTo>
                  <a:lnTo>
                    <a:pt x="1057" y="5908"/>
                  </a:lnTo>
                  <a:lnTo>
                    <a:pt x="1054" y="5961"/>
                  </a:lnTo>
                  <a:lnTo>
                    <a:pt x="1052" y="6022"/>
                  </a:lnTo>
                  <a:lnTo>
                    <a:pt x="1050" y="6088"/>
                  </a:lnTo>
                  <a:lnTo>
                    <a:pt x="1048" y="6218"/>
                  </a:lnTo>
                  <a:lnTo>
                    <a:pt x="1046" y="6275"/>
                  </a:lnTo>
                  <a:lnTo>
                    <a:pt x="1043" y="6321"/>
                  </a:lnTo>
                  <a:lnTo>
                    <a:pt x="1039" y="6367"/>
                  </a:lnTo>
                  <a:lnTo>
                    <a:pt x="1032" y="6423"/>
                  </a:lnTo>
                  <a:lnTo>
                    <a:pt x="1017" y="6544"/>
                  </a:lnTo>
                  <a:lnTo>
                    <a:pt x="996" y="6691"/>
                  </a:lnTo>
                  <a:lnTo>
                    <a:pt x="1063" y="6693"/>
                  </a:lnTo>
                  <a:lnTo>
                    <a:pt x="1062" y="6717"/>
                  </a:lnTo>
                  <a:lnTo>
                    <a:pt x="1058" y="6784"/>
                  </a:lnTo>
                  <a:lnTo>
                    <a:pt x="1055" y="6881"/>
                  </a:lnTo>
                  <a:lnTo>
                    <a:pt x="1054" y="6939"/>
                  </a:lnTo>
                  <a:lnTo>
                    <a:pt x="1054" y="7000"/>
                  </a:lnTo>
                  <a:lnTo>
                    <a:pt x="1056" y="7129"/>
                  </a:lnTo>
                  <a:lnTo>
                    <a:pt x="1058" y="7255"/>
                  </a:lnTo>
                  <a:lnTo>
                    <a:pt x="1060" y="7361"/>
                  </a:lnTo>
                  <a:lnTo>
                    <a:pt x="1060" y="7403"/>
                  </a:lnTo>
                  <a:lnTo>
                    <a:pt x="1059" y="7434"/>
                  </a:lnTo>
                  <a:lnTo>
                    <a:pt x="1057" y="7461"/>
                  </a:lnTo>
                  <a:lnTo>
                    <a:pt x="1054" y="7491"/>
                  </a:lnTo>
                  <a:lnTo>
                    <a:pt x="1046" y="7554"/>
                  </a:lnTo>
                  <a:lnTo>
                    <a:pt x="1039" y="7614"/>
                  </a:lnTo>
                  <a:lnTo>
                    <a:pt x="1035" y="7639"/>
                  </a:lnTo>
                  <a:lnTo>
                    <a:pt x="1034" y="7659"/>
                  </a:lnTo>
                  <a:lnTo>
                    <a:pt x="1032" y="7696"/>
                  </a:lnTo>
                  <a:lnTo>
                    <a:pt x="1028" y="7736"/>
                  </a:lnTo>
                  <a:lnTo>
                    <a:pt x="1025" y="7778"/>
                  </a:lnTo>
                  <a:lnTo>
                    <a:pt x="1024" y="7799"/>
                  </a:lnTo>
                  <a:lnTo>
                    <a:pt x="1024" y="7820"/>
                  </a:lnTo>
                  <a:lnTo>
                    <a:pt x="1023" y="7842"/>
                  </a:lnTo>
                  <a:lnTo>
                    <a:pt x="1019" y="7867"/>
                  </a:lnTo>
                  <a:lnTo>
                    <a:pt x="1015" y="7894"/>
                  </a:lnTo>
                  <a:lnTo>
                    <a:pt x="1008" y="7924"/>
                  </a:lnTo>
                  <a:lnTo>
                    <a:pt x="990" y="7994"/>
                  </a:lnTo>
                  <a:lnTo>
                    <a:pt x="969" y="8078"/>
                  </a:lnTo>
                  <a:lnTo>
                    <a:pt x="963" y="8105"/>
                  </a:lnTo>
                  <a:lnTo>
                    <a:pt x="957" y="8141"/>
                  </a:lnTo>
                  <a:lnTo>
                    <a:pt x="942" y="8233"/>
                  </a:lnTo>
                  <a:lnTo>
                    <a:pt x="927" y="8343"/>
                  </a:lnTo>
                  <a:lnTo>
                    <a:pt x="914" y="8462"/>
                  </a:lnTo>
                  <a:lnTo>
                    <a:pt x="900" y="8580"/>
                  </a:lnTo>
                  <a:lnTo>
                    <a:pt x="888" y="8689"/>
                  </a:lnTo>
                  <a:lnTo>
                    <a:pt x="879" y="8777"/>
                  </a:lnTo>
                  <a:lnTo>
                    <a:pt x="875" y="8836"/>
                  </a:lnTo>
                  <a:lnTo>
                    <a:pt x="870" y="8889"/>
                  </a:lnTo>
                  <a:lnTo>
                    <a:pt x="862" y="8966"/>
                  </a:lnTo>
                  <a:lnTo>
                    <a:pt x="843" y="9154"/>
                  </a:lnTo>
                  <a:lnTo>
                    <a:pt x="824" y="9340"/>
                  </a:lnTo>
                  <a:lnTo>
                    <a:pt x="817" y="9413"/>
                  </a:lnTo>
                  <a:lnTo>
                    <a:pt x="814" y="9463"/>
                  </a:lnTo>
                  <a:lnTo>
                    <a:pt x="811" y="9514"/>
                  </a:lnTo>
                  <a:lnTo>
                    <a:pt x="805" y="9592"/>
                  </a:lnTo>
                  <a:lnTo>
                    <a:pt x="789" y="9787"/>
                  </a:lnTo>
                  <a:lnTo>
                    <a:pt x="780" y="9886"/>
                  </a:lnTo>
                  <a:lnTo>
                    <a:pt x="770" y="9973"/>
                  </a:lnTo>
                  <a:lnTo>
                    <a:pt x="764" y="10038"/>
                  </a:lnTo>
                  <a:lnTo>
                    <a:pt x="760" y="10061"/>
                  </a:lnTo>
                  <a:lnTo>
                    <a:pt x="758" y="10073"/>
                  </a:lnTo>
                  <a:lnTo>
                    <a:pt x="728" y="10192"/>
                  </a:lnTo>
                  <a:lnTo>
                    <a:pt x="711" y="10261"/>
                  </a:lnTo>
                  <a:lnTo>
                    <a:pt x="705" y="10291"/>
                  </a:lnTo>
                  <a:lnTo>
                    <a:pt x="701" y="10314"/>
                  </a:lnTo>
                  <a:lnTo>
                    <a:pt x="698" y="10329"/>
                  </a:lnTo>
                  <a:lnTo>
                    <a:pt x="695" y="10338"/>
                  </a:lnTo>
                  <a:lnTo>
                    <a:pt x="693" y="10345"/>
                  </a:lnTo>
                  <a:lnTo>
                    <a:pt x="689" y="10350"/>
                  </a:lnTo>
                  <a:lnTo>
                    <a:pt x="686" y="10357"/>
                  </a:lnTo>
                  <a:lnTo>
                    <a:pt x="681" y="10366"/>
                  </a:lnTo>
                  <a:lnTo>
                    <a:pt x="676" y="10380"/>
                  </a:lnTo>
                  <a:lnTo>
                    <a:pt x="668" y="10401"/>
                  </a:lnTo>
                  <a:lnTo>
                    <a:pt x="662" y="10422"/>
                  </a:lnTo>
                  <a:lnTo>
                    <a:pt x="656" y="10435"/>
                  </a:lnTo>
                  <a:lnTo>
                    <a:pt x="651" y="10440"/>
                  </a:lnTo>
                  <a:lnTo>
                    <a:pt x="647" y="10443"/>
                  </a:lnTo>
                  <a:lnTo>
                    <a:pt x="643" y="10445"/>
                  </a:lnTo>
                  <a:lnTo>
                    <a:pt x="640" y="10449"/>
                  </a:lnTo>
                  <a:lnTo>
                    <a:pt x="635" y="10460"/>
                  </a:lnTo>
                  <a:lnTo>
                    <a:pt x="629" y="10477"/>
                  </a:lnTo>
                  <a:lnTo>
                    <a:pt x="623" y="10508"/>
                  </a:lnTo>
                  <a:lnTo>
                    <a:pt x="620" y="10517"/>
                  </a:lnTo>
                  <a:lnTo>
                    <a:pt x="621" y="10518"/>
                  </a:lnTo>
                  <a:lnTo>
                    <a:pt x="621" y="10519"/>
                  </a:lnTo>
                  <a:lnTo>
                    <a:pt x="621" y="10524"/>
                  </a:lnTo>
                  <a:lnTo>
                    <a:pt x="618" y="10535"/>
                  </a:lnTo>
                  <a:lnTo>
                    <a:pt x="609" y="10559"/>
                  </a:lnTo>
                  <a:lnTo>
                    <a:pt x="581" y="10626"/>
                  </a:lnTo>
                  <a:lnTo>
                    <a:pt x="550" y="10700"/>
                  </a:lnTo>
                  <a:lnTo>
                    <a:pt x="525" y="10758"/>
                  </a:lnTo>
                  <a:lnTo>
                    <a:pt x="521" y="10768"/>
                  </a:lnTo>
                  <a:lnTo>
                    <a:pt x="515" y="10778"/>
                  </a:lnTo>
                  <a:lnTo>
                    <a:pt x="500" y="10798"/>
                  </a:lnTo>
                  <a:lnTo>
                    <a:pt x="484" y="10819"/>
                  </a:lnTo>
                  <a:lnTo>
                    <a:pt x="466" y="10839"/>
                  </a:lnTo>
                  <a:lnTo>
                    <a:pt x="428" y="10878"/>
                  </a:lnTo>
                  <a:lnTo>
                    <a:pt x="392" y="10914"/>
                  </a:lnTo>
                  <a:lnTo>
                    <a:pt x="356" y="10954"/>
                  </a:lnTo>
                  <a:lnTo>
                    <a:pt x="314" y="11000"/>
                  </a:lnTo>
                  <a:lnTo>
                    <a:pt x="240" y="11086"/>
                  </a:lnTo>
                  <a:lnTo>
                    <a:pt x="232" y="11095"/>
                  </a:lnTo>
                  <a:lnTo>
                    <a:pt x="221" y="11105"/>
                  </a:lnTo>
                  <a:lnTo>
                    <a:pt x="194" y="11130"/>
                  </a:lnTo>
                  <a:lnTo>
                    <a:pt x="127" y="11188"/>
                  </a:lnTo>
                  <a:lnTo>
                    <a:pt x="93" y="11217"/>
                  </a:lnTo>
                  <a:lnTo>
                    <a:pt x="62" y="11246"/>
                  </a:lnTo>
                  <a:lnTo>
                    <a:pt x="50" y="11260"/>
                  </a:lnTo>
                  <a:lnTo>
                    <a:pt x="38" y="11272"/>
                  </a:lnTo>
                  <a:lnTo>
                    <a:pt x="28" y="11284"/>
                  </a:lnTo>
                  <a:lnTo>
                    <a:pt x="21" y="11295"/>
                  </a:lnTo>
                  <a:lnTo>
                    <a:pt x="12" y="11315"/>
                  </a:lnTo>
                  <a:lnTo>
                    <a:pt x="5" y="11335"/>
                  </a:lnTo>
                  <a:lnTo>
                    <a:pt x="3" y="11345"/>
                  </a:lnTo>
                  <a:lnTo>
                    <a:pt x="1" y="11355"/>
                  </a:lnTo>
                  <a:lnTo>
                    <a:pt x="0" y="11364"/>
                  </a:lnTo>
                  <a:lnTo>
                    <a:pt x="0" y="11373"/>
                  </a:lnTo>
                  <a:lnTo>
                    <a:pt x="1" y="11382"/>
                  </a:lnTo>
                  <a:lnTo>
                    <a:pt x="3" y="11392"/>
                  </a:lnTo>
                  <a:lnTo>
                    <a:pt x="5" y="11401"/>
                  </a:lnTo>
                  <a:lnTo>
                    <a:pt x="8" y="11409"/>
                  </a:lnTo>
                  <a:lnTo>
                    <a:pt x="12" y="11417"/>
                  </a:lnTo>
                  <a:lnTo>
                    <a:pt x="15" y="11425"/>
                  </a:lnTo>
                  <a:lnTo>
                    <a:pt x="21" y="11433"/>
                  </a:lnTo>
                  <a:lnTo>
                    <a:pt x="27" y="11441"/>
                  </a:lnTo>
                  <a:lnTo>
                    <a:pt x="30" y="11444"/>
                  </a:lnTo>
                  <a:lnTo>
                    <a:pt x="35" y="11447"/>
                  </a:lnTo>
                  <a:lnTo>
                    <a:pt x="40" y="11450"/>
                  </a:lnTo>
                  <a:lnTo>
                    <a:pt x="47" y="11451"/>
                  </a:lnTo>
                  <a:lnTo>
                    <a:pt x="63" y="11455"/>
                  </a:lnTo>
                  <a:lnTo>
                    <a:pt x="84" y="11456"/>
                  </a:lnTo>
                  <a:lnTo>
                    <a:pt x="107" y="11456"/>
                  </a:lnTo>
                  <a:lnTo>
                    <a:pt x="134" y="11455"/>
                  </a:lnTo>
                  <a:lnTo>
                    <a:pt x="164" y="11451"/>
                  </a:lnTo>
                  <a:lnTo>
                    <a:pt x="197" y="11448"/>
                  </a:lnTo>
                  <a:lnTo>
                    <a:pt x="233" y="11442"/>
                  </a:lnTo>
                  <a:lnTo>
                    <a:pt x="271" y="11435"/>
                  </a:lnTo>
                  <a:lnTo>
                    <a:pt x="310" y="11426"/>
                  </a:lnTo>
                  <a:lnTo>
                    <a:pt x="351" y="11417"/>
                  </a:lnTo>
                  <a:lnTo>
                    <a:pt x="395" y="11407"/>
                  </a:lnTo>
                  <a:lnTo>
                    <a:pt x="438" y="11395"/>
                  </a:lnTo>
                  <a:lnTo>
                    <a:pt x="529" y="11370"/>
                  </a:lnTo>
                  <a:lnTo>
                    <a:pt x="552" y="11363"/>
                  </a:lnTo>
                  <a:lnTo>
                    <a:pt x="572" y="11355"/>
                  </a:lnTo>
                  <a:lnTo>
                    <a:pt x="592" y="11347"/>
                  </a:lnTo>
                  <a:lnTo>
                    <a:pt x="609" y="11338"/>
                  </a:lnTo>
                  <a:lnTo>
                    <a:pt x="626" y="11329"/>
                  </a:lnTo>
                  <a:lnTo>
                    <a:pt x="641" y="11318"/>
                  </a:lnTo>
                  <a:lnTo>
                    <a:pt x="656" y="11308"/>
                  </a:lnTo>
                  <a:lnTo>
                    <a:pt x="668" y="11298"/>
                  </a:lnTo>
                  <a:lnTo>
                    <a:pt x="681" y="11286"/>
                  </a:lnTo>
                  <a:lnTo>
                    <a:pt x="691" y="11275"/>
                  </a:lnTo>
                  <a:lnTo>
                    <a:pt x="702" y="11263"/>
                  </a:lnTo>
                  <a:lnTo>
                    <a:pt x="711" y="11251"/>
                  </a:lnTo>
                  <a:lnTo>
                    <a:pt x="720" y="11238"/>
                  </a:lnTo>
                  <a:lnTo>
                    <a:pt x="727" y="11225"/>
                  </a:lnTo>
                  <a:lnTo>
                    <a:pt x="741" y="11198"/>
                  </a:lnTo>
                  <a:lnTo>
                    <a:pt x="753" y="11170"/>
                  </a:lnTo>
                  <a:lnTo>
                    <a:pt x="762" y="11142"/>
                  </a:lnTo>
                  <a:lnTo>
                    <a:pt x="772" y="11113"/>
                  </a:lnTo>
                  <a:lnTo>
                    <a:pt x="781" y="11082"/>
                  </a:lnTo>
                  <a:lnTo>
                    <a:pt x="790" y="11052"/>
                  </a:lnTo>
                  <a:lnTo>
                    <a:pt x="799" y="11023"/>
                  </a:lnTo>
                  <a:lnTo>
                    <a:pt x="811" y="10992"/>
                  </a:lnTo>
                  <a:lnTo>
                    <a:pt x="822" y="10962"/>
                  </a:lnTo>
                  <a:lnTo>
                    <a:pt x="837" y="10932"/>
                  </a:lnTo>
                  <a:lnTo>
                    <a:pt x="853" y="10905"/>
                  </a:lnTo>
                  <a:lnTo>
                    <a:pt x="870" y="10878"/>
                  </a:lnTo>
                  <a:lnTo>
                    <a:pt x="888" y="10854"/>
                  </a:lnTo>
                  <a:lnTo>
                    <a:pt x="908" y="10832"/>
                  </a:lnTo>
                  <a:lnTo>
                    <a:pt x="927" y="10812"/>
                  </a:lnTo>
                  <a:lnTo>
                    <a:pt x="946" y="10793"/>
                  </a:lnTo>
                  <a:lnTo>
                    <a:pt x="964" y="10776"/>
                  </a:lnTo>
                  <a:lnTo>
                    <a:pt x="982" y="10762"/>
                  </a:lnTo>
                  <a:lnTo>
                    <a:pt x="999" y="10749"/>
                  </a:lnTo>
                  <a:lnTo>
                    <a:pt x="1026" y="10729"/>
                  </a:lnTo>
                  <a:lnTo>
                    <a:pt x="1046" y="10717"/>
                  </a:lnTo>
                  <a:lnTo>
                    <a:pt x="1052" y="10713"/>
                  </a:lnTo>
                  <a:lnTo>
                    <a:pt x="1065" y="10997"/>
                  </a:lnTo>
                  <a:lnTo>
                    <a:pt x="1136" y="11040"/>
                  </a:lnTo>
                  <a:lnTo>
                    <a:pt x="1237" y="11000"/>
                  </a:lnTo>
                  <a:lnTo>
                    <a:pt x="1238" y="10984"/>
                  </a:lnTo>
                  <a:lnTo>
                    <a:pt x="1241" y="10935"/>
                  </a:lnTo>
                  <a:lnTo>
                    <a:pt x="1246" y="10853"/>
                  </a:lnTo>
                  <a:lnTo>
                    <a:pt x="1251" y="10736"/>
                  </a:lnTo>
                  <a:lnTo>
                    <a:pt x="1253" y="10704"/>
                  </a:lnTo>
                  <a:lnTo>
                    <a:pt x="1255" y="10674"/>
                  </a:lnTo>
                  <a:lnTo>
                    <a:pt x="1258" y="10647"/>
                  </a:lnTo>
                  <a:lnTo>
                    <a:pt x="1262" y="10621"/>
                  </a:lnTo>
                  <a:lnTo>
                    <a:pt x="1266" y="10600"/>
                  </a:lnTo>
                  <a:lnTo>
                    <a:pt x="1270" y="10578"/>
                  </a:lnTo>
                  <a:lnTo>
                    <a:pt x="1279" y="10542"/>
                  </a:lnTo>
                  <a:lnTo>
                    <a:pt x="1290" y="10514"/>
                  </a:lnTo>
                  <a:lnTo>
                    <a:pt x="1298" y="10491"/>
                  </a:lnTo>
                  <a:lnTo>
                    <a:pt x="1305" y="10472"/>
                  </a:lnTo>
                  <a:lnTo>
                    <a:pt x="1307" y="10464"/>
                  </a:lnTo>
                  <a:lnTo>
                    <a:pt x="1308" y="10457"/>
                  </a:lnTo>
                  <a:lnTo>
                    <a:pt x="1309" y="10443"/>
                  </a:lnTo>
                  <a:lnTo>
                    <a:pt x="1308" y="10425"/>
                  </a:lnTo>
                  <a:lnTo>
                    <a:pt x="1306" y="10407"/>
                  </a:lnTo>
                  <a:lnTo>
                    <a:pt x="1301" y="10385"/>
                  </a:lnTo>
                  <a:lnTo>
                    <a:pt x="1296" y="10363"/>
                  </a:lnTo>
                  <a:lnTo>
                    <a:pt x="1290" y="10338"/>
                  </a:lnTo>
                  <a:lnTo>
                    <a:pt x="1275" y="10287"/>
                  </a:lnTo>
                  <a:lnTo>
                    <a:pt x="1266" y="10260"/>
                  </a:lnTo>
                  <a:lnTo>
                    <a:pt x="1254" y="10234"/>
                  </a:lnTo>
                  <a:lnTo>
                    <a:pt x="1243" y="10209"/>
                  </a:lnTo>
                  <a:lnTo>
                    <a:pt x="1231" y="10187"/>
                  </a:lnTo>
                  <a:lnTo>
                    <a:pt x="1209" y="10148"/>
                  </a:lnTo>
                  <a:lnTo>
                    <a:pt x="1201" y="10134"/>
                  </a:lnTo>
                  <a:lnTo>
                    <a:pt x="1197" y="10124"/>
                  </a:lnTo>
                  <a:lnTo>
                    <a:pt x="1193" y="10116"/>
                  </a:lnTo>
                  <a:lnTo>
                    <a:pt x="1192" y="10109"/>
                  </a:lnTo>
                  <a:lnTo>
                    <a:pt x="1191" y="10101"/>
                  </a:lnTo>
                  <a:lnTo>
                    <a:pt x="1192" y="10096"/>
                  </a:lnTo>
                  <a:lnTo>
                    <a:pt x="1193" y="10095"/>
                  </a:lnTo>
                  <a:lnTo>
                    <a:pt x="1197" y="10059"/>
                  </a:lnTo>
                  <a:lnTo>
                    <a:pt x="1203" y="10017"/>
                  </a:lnTo>
                  <a:lnTo>
                    <a:pt x="1211" y="9970"/>
                  </a:lnTo>
                  <a:lnTo>
                    <a:pt x="1219" y="9920"/>
                  </a:lnTo>
                  <a:lnTo>
                    <a:pt x="1240" y="9811"/>
                  </a:lnTo>
                  <a:lnTo>
                    <a:pt x="1263" y="9700"/>
                  </a:lnTo>
                  <a:lnTo>
                    <a:pt x="1287" y="9594"/>
                  </a:lnTo>
                  <a:lnTo>
                    <a:pt x="1308" y="9502"/>
                  </a:lnTo>
                  <a:lnTo>
                    <a:pt x="1335" y="9389"/>
                  </a:lnTo>
                  <a:lnTo>
                    <a:pt x="1345" y="9357"/>
                  </a:lnTo>
                  <a:lnTo>
                    <a:pt x="1360" y="9310"/>
                  </a:lnTo>
                  <a:lnTo>
                    <a:pt x="1403" y="9186"/>
                  </a:lnTo>
                  <a:lnTo>
                    <a:pt x="1455" y="9044"/>
                  </a:lnTo>
                  <a:lnTo>
                    <a:pt x="1503" y="8913"/>
                  </a:lnTo>
                  <a:lnTo>
                    <a:pt x="1513" y="8885"/>
                  </a:lnTo>
                  <a:lnTo>
                    <a:pt x="1522" y="8856"/>
                  </a:lnTo>
                  <a:lnTo>
                    <a:pt x="1530" y="8829"/>
                  </a:lnTo>
                  <a:lnTo>
                    <a:pt x="1538" y="8801"/>
                  </a:lnTo>
                  <a:lnTo>
                    <a:pt x="1551" y="8748"/>
                  </a:lnTo>
                  <a:lnTo>
                    <a:pt x="1560" y="8697"/>
                  </a:lnTo>
                  <a:lnTo>
                    <a:pt x="1568" y="8649"/>
                  </a:lnTo>
                  <a:lnTo>
                    <a:pt x="1575" y="8603"/>
                  </a:lnTo>
                  <a:lnTo>
                    <a:pt x="1586" y="8520"/>
                  </a:lnTo>
                  <a:lnTo>
                    <a:pt x="1592" y="8469"/>
                  </a:lnTo>
                  <a:lnTo>
                    <a:pt x="1599" y="8397"/>
                  </a:lnTo>
                  <a:lnTo>
                    <a:pt x="1612" y="8218"/>
                  </a:lnTo>
                  <a:lnTo>
                    <a:pt x="1623" y="8050"/>
                  </a:lnTo>
                  <a:lnTo>
                    <a:pt x="1630" y="7956"/>
                  </a:lnTo>
                  <a:lnTo>
                    <a:pt x="1632" y="7938"/>
                  </a:lnTo>
                  <a:lnTo>
                    <a:pt x="1636" y="7917"/>
                  </a:lnTo>
                  <a:lnTo>
                    <a:pt x="1646" y="7880"/>
                  </a:lnTo>
                  <a:lnTo>
                    <a:pt x="1655" y="7850"/>
                  </a:lnTo>
                  <a:lnTo>
                    <a:pt x="1660" y="7838"/>
                  </a:lnTo>
                  <a:lnTo>
                    <a:pt x="1686" y="7783"/>
                  </a:lnTo>
                  <a:lnTo>
                    <a:pt x="1709" y="7729"/>
                  </a:lnTo>
                  <a:lnTo>
                    <a:pt x="1729" y="7677"/>
                  </a:lnTo>
                  <a:lnTo>
                    <a:pt x="1747" y="7626"/>
                  </a:lnTo>
                  <a:lnTo>
                    <a:pt x="1762" y="7578"/>
                  </a:lnTo>
                  <a:lnTo>
                    <a:pt x="1773" y="7532"/>
                  </a:lnTo>
                  <a:lnTo>
                    <a:pt x="1784" y="7490"/>
                  </a:lnTo>
                  <a:lnTo>
                    <a:pt x="1792" y="7450"/>
                  </a:lnTo>
                  <a:lnTo>
                    <a:pt x="1798" y="7413"/>
                  </a:lnTo>
                  <a:lnTo>
                    <a:pt x="1803" y="7381"/>
                  </a:lnTo>
                  <a:lnTo>
                    <a:pt x="1806" y="7352"/>
                  </a:lnTo>
                  <a:lnTo>
                    <a:pt x="1809" y="7328"/>
                  </a:lnTo>
                  <a:lnTo>
                    <a:pt x="1811" y="7295"/>
                  </a:lnTo>
                  <a:lnTo>
                    <a:pt x="1812" y="7282"/>
                  </a:lnTo>
                  <a:lnTo>
                    <a:pt x="1813" y="7254"/>
                  </a:lnTo>
                  <a:lnTo>
                    <a:pt x="1817" y="7219"/>
                  </a:lnTo>
                  <a:lnTo>
                    <a:pt x="1821" y="7180"/>
                  </a:lnTo>
                  <a:lnTo>
                    <a:pt x="1827" y="7138"/>
                  </a:lnTo>
                  <a:lnTo>
                    <a:pt x="1842" y="7047"/>
                  </a:lnTo>
                  <a:lnTo>
                    <a:pt x="1857" y="6955"/>
                  </a:lnTo>
                  <a:lnTo>
                    <a:pt x="1873" y="6870"/>
                  </a:lnTo>
                  <a:lnTo>
                    <a:pt x="1887" y="6798"/>
                  </a:lnTo>
                  <a:lnTo>
                    <a:pt x="1899" y="6731"/>
                  </a:lnTo>
                  <a:lnTo>
                    <a:pt x="2195" y="6745"/>
                  </a:lnTo>
                  <a:lnTo>
                    <a:pt x="2198" y="6791"/>
                  </a:lnTo>
                  <a:lnTo>
                    <a:pt x="2209" y="6905"/>
                  </a:lnTo>
                  <a:lnTo>
                    <a:pt x="2214" y="6975"/>
                  </a:lnTo>
                  <a:lnTo>
                    <a:pt x="2223" y="7047"/>
                  </a:lnTo>
                  <a:lnTo>
                    <a:pt x="2231" y="7117"/>
                  </a:lnTo>
                  <a:lnTo>
                    <a:pt x="2240" y="7179"/>
                  </a:lnTo>
                  <a:lnTo>
                    <a:pt x="2244" y="7209"/>
                  </a:lnTo>
                  <a:lnTo>
                    <a:pt x="2250" y="7240"/>
                  </a:lnTo>
                  <a:lnTo>
                    <a:pt x="2265" y="7306"/>
                  </a:lnTo>
                  <a:lnTo>
                    <a:pt x="2282" y="7378"/>
                  </a:lnTo>
                  <a:lnTo>
                    <a:pt x="2300" y="7453"/>
                  </a:lnTo>
                  <a:lnTo>
                    <a:pt x="2320" y="7532"/>
                  </a:lnTo>
                  <a:lnTo>
                    <a:pt x="2338" y="7614"/>
                  </a:lnTo>
                  <a:lnTo>
                    <a:pt x="2355" y="7696"/>
                  </a:lnTo>
                  <a:lnTo>
                    <a:pt x="2363" y="7737"/>
                  </a:lnTo>
                  <a:lnTo>
                    <a:pt x="2370" y="7779"/>
                  </a:lnTo>
                  <a:lnTo>
                    <a:pt x="2376" y="7822"/>
                  </a:lnTo>
                  <a:lnTo>
                    <a:pt x="2382" y="7868"/>
                  </a:lnTo>
                  <a:lnTo>
                    <a:pt x="2386" y="7917"/>
                  </a:lnTo>
                  <a:lnTo>
                    <a:pt x="2391" y="7968"/>
                  </a:lnTo>
                  <a:lnTo>
                    <a:pt x="2398" y="8072"/>
                  </a:lnTo>
                  <a:lnTo>
                    <a:pt x="2404" y="8178"/>
                  </a:lnTo>
                  <a:lnTo>
                    <a:pt x="2410" y="8374"/>
                  </a:lnTo>
                  <a:lnTo>
                    <a:pt x="2414" y="8454"/>
                  </a:lnTo>
                  <a:lnTo>
                    <a:pt x="2417" y="8516"/>
                  </a:lnTo>
                  <a:lnTo>
                    <a:pt x="2424" y="8579"/>
                  </a:lnTo>
                  <a:lnTo>
                    <a:pt x="2433" y="8658"/>
                  </a:lnTo>
                  <a:lnTo>
                    <a:pt x="2459" y="8847"/>
                  </a:lnTo>
                  <a:lnTo>
                    <a:pt x="2471" y="8947"/>
                  </a:lnTo>
                  <a:lnTo>
                    <a:pt x="2484" y="9045"/>
                  </a:lnTo>
                  <a:lnTo>
                    <a:pt x="2493" y="9135"/>
                  </a:lnTo>
                  <a:lnTo>
                    <a:pt x="2496" y="9176"/>
                  </a:lnTo>
                  <a:lnTo>
                    <a:pt x="2500" y="9213"/>
                  </a:lnTo>
                  <a:lnTo>
                    <a:pt x="2501" y="9248"/>
                  </a:lnTo>
                  <a:lnTo>
                    <a:pt x="2500" y="9281"/>
                  </a:lnTo>
                  <a:lnTo>
                    <a:pt x="2498" y="9315"/>
                  </a:lnTo>
                  <a:lnTo>
                    <a:pt x="2494" y="9347"/>
                  </a:lnTo>
                  <a:lnTo>
                    <a:pt x="2490" y="9378"/>
                  </a:lnTo>
                  <a:lnTo>
                    <a:pt x="2484" y="9408"/>
                  </a:lnTo>
                  <a:lnTo>
                    <a:pt x="2478" y="9436"/>
                  </a:lnTo>
                  <a:lnTo>
                    <a:pt x="2471" y="9463"/>
                  </a:lnTo>
                  <a:lnTo>
                    <a:pt x="2459" y="9513"/>
                  </a:lnTo>
                  <a:lnTo>
                    <a:pt x="2446" y="9555"/>
                  </a:lnTo>
                  <a:lnTo>
                    <a:pt x="2436" y="9591"/>
                  </a:lnTo>
                  <a:lnTo>
                    <a:pt x="2432" y="9606"/>
                  </a:lnTo>
                  <a:lnTo>
                    <a:pt x="2430" y="9620"/>
                  </a:lnTo>
                  <a:lnTo>
                    <a:pt x="2424" y="9657"/>
                  </a:lnTo>
                  <a:lnTo>
                    <a:pt x="2420" y="9686"/>
                  </a:lnTo>
                  <a:lnTo>
                    <a:pt x="2415" y="9711"/>
                  </a:lnTo>
                  <a:lnTo>
                    <a:pt x="2410" y="9746"/>
                  </a:lnTo>
                  <a:lnTo>
                    <a:pt x="2408" y="9765"/>
                  </a:lnTo>
                  <a:lnTo>
                    <a:pt x="2405" y="9783"/>
                  </a:lnTo>
                  <a:lnTo>
                    <a:pt x="2398" y="9814"/>
                  </a:lnTo>
                  <a:lnTo>
                    <a:pt x="2390" y="9839"/>
                  </a:lnTo>
                  <a:lnTo>
                    <a:pt x="2386" y="9856"/>
                  </a:lnTo>
                  <a:lnTo>
                    <a:pt x="2383" y="9871"/>
                  </a:lnTo>
                  <a:lnTo>
                    <a:pt x="2382" y="9889"/>
                  </a:lnTo>
                  <a:lnTo>
                    <a:pt x="2375" y="9944"/>
                  </a:lnTo>
                  <a:lnTo>
                    <a:pt x="2372" y="9967"/>
                  </a:lnTo>
                  <a:lnTo>
                    <a:pt x="2363" y="10000"/>
                  </a:lnTo>
                  <a:lnTo>
                    <a:pt x="2344" y="10077"/>
                  </a:lnTo>
                  <a:lnTo>
                    <a:pt x="2318" y="10173"/>
                  </a:lnTo>
                  <a:lnTo>
                    <a:pt x="2311" y="10184"/>
                  </a:lnTo>
                  <a:lnTo>
                    <a:pt x="2294" y="10210"/>
                  </a:lnTo>
                  <a:lnTo>
                    <a:pt x="2283" y="10229"/>
                  </a:lnTo>
                  <a:lnTo>
                    <a:pt x="2273" y="10250"/>
                  </a:lnTo>
                  <a:lnTo>
                    <a:pt x="2264" y="10274"/>
                  </a:lnTo>
                  <a:lnTo>
                    <a:pt x="2255" y="10299"/>
                  </a:lnTo>
                  <a:lnTo>
                    <a:pt x="2247" y="10329"/>
                  </a:lnTo>
                  <a:lnTo>
                    <a:pt x="2239" y="10362"/>
                  </a:lnTo>
                  <a:lnTo>
                    <a:pt x="2232" y="10398"/>
                  </a:lnTo>
                  <a:lnTo>
                    <a:pt x="2225" y="10437"/>
                  </a:lnTo>
                  <a:lnTo>
                    <a:pt x="2198" y="10587"/>
                  </a:lnTo>
                  <a:lnTo>
                    <a:pt x="2194" y="10618"/>
                  </a:lnTo>
                  <a:lnTo>
                    <a:pt x="2193" y="10644"/>
                  </a:lnTo>
                  <a:lnTo>
                    <a:pt x="2193" y="10656"/>
                  </a:lnTo>
                  <a:lnTo>
                    <a:pt x="2193" y="10666"/>
                  </a:lnTo>
                  <a:lnTo>
                    <a:pt x="2194" y="10675"/>
                  </a:lnTo>
                  <a:lnTo>
                    <a:pt x="2196" y="10684"/>
                  </a:lnTo>
                  <a:lnTo>
                    <a:pt x="2200" y="10692"/>
                  </a:lnTo>
                  <a:lnTo>
                    <a:pt x="2203" y="10700"/>
                  </a:lnTo>
                  <a:lnTo>
                    <a:pt x="2208" y="10707"/>
                  </a:lnTo>
                  <a:lnTo>
                    <a:pt x="2212" y="10713"/>
                  </a:lnTo>
                  <a:lnTo>
                    <a:pt x="2218" y="10719"/>
                  </a:lnTo>
                  <a:lnTo>
                    <a:pt x="2225" y="10725"/>
                  </a:lnTo>
                  <a:lnTo>
                    <a:pt x="2232" y="10729"/>
                  </a:lnTo>
                  <a:lnTo>
                    <a:pt x="2240" y="10734"/>
                  </a:lnTo>
                  <a:lnTo>
                    <a:pt x="2249" y="10738"/>
                  </a:lnTo>
                  <a:lnTo>
                    <a:pt x="2258" y="10741"/>
                  </a:lnTo>
                  <a:lnTo>
                    <a:pt x="2268" y="10742"/>
                  </a:lnTo>
                  <a:lnTo>
                    <a:pt x="2279" y="10741"/>
                  </a:lnTo>
                  <a:lnTo>
                    <a:pt x="2291" y="10739"/>
                  </a:lnTo>
                  <a:lnTo>
                    <a:pt x="2304" y="10737"/>
                  </a:lnTo>
                  <a:lnTo>
                    <a:pt x="2318" y="10733"/>
                  </a:lnTo>
                  <a:lnTo>
                    <a:pt x="2333" y="10728"/>
                  </a:lnTo>
                  <a:lnTo>
                    <a:pt x="2367" y="10714"/>
                  </a:lnTo>
                  <a:lnTo>
                    <a:pt x="2407" y="10695"/>
                  </a:lnTo>
                  <a:lnTo>
                    <a:pt x="2514" y="10644"/>
                  </a:lnTo>
                  <a:lnTo>
                    <a:pt x="2543" y="10628"/>
                  </a:lnTo>
                  <a:lnTo>
                    <a:pt x="2571" y="10612"/>
                  </a:lnTo>
                  <a:lnTo>
                    <a:pt x="2596" y="10595"/>
                  </a:lnTo>
                  <a:lnTo>
                    <a:pt x="2618" y="10577"/>
                  </a:lnTo>
                  <a:lnTo>
                    <a:pt x="2639" y="10559"/>
                  </a:lnTo>
                  <a:lnTo>
                    <a:pt x="2657" y="10541"/>
                  </a:lnTo>
                  <a:lnTo>
                    <a:pt x="2673" y="10523"/>
                  </a:lnTo>
                  <a:lnTo>
                    <a:pt x="2688" y="10504"/>
                  </a:lnTo>
                  <a:lnTo>
                    <a:pt x="2700" y="10487"/>
                  </a:lnTo>
                  <a:lnTo>
                    <a:pt x="2711" y="10470"/>
                  </a:lnTo>
                  <a:lnTo>
                    <a:pt x="2720" y="10455"/>
                  </a:lnTo>
                  <a:lnTo>
                    <a:pt x="2727" y="10440"/>
                  </a:lnTo>
                  <a:lnTo>
                    <a:pt x="2734" y="10427"/>
                  </a:lnTo>
                  <a:lnTo>
                    <a:pt x="2738" y="10415"/>
                  </a:lnTo>
                  <a:lnTo>
                    <a:pt x="2743" y="10398"/>
                  </a:lnTo>
                  <a:lnTo>
                    <a:pt x="2746" y="10380"/>
                  </a:lnTo>
                  <a:lnTo>
                    <a:pt x="2749" y="10352"/>
                  </a:lnTo>
                  <a:lnTo>
                    <a:pt x="2752" y="10283"/>
                  </a:lnTo>
                  <a:lnTo>
                    <a:pt x="2755" y="10212"/>
                  </a:lnTo>
                  <a:lnTo>
                    <a:pt x="2757" y="10184"/>
                  </a:lnTo>
                  <a:lnTo>
                    <a:pt x="2760" y="10163"/>
                  </a:lnTo>
                  <a:lnTo>
                    <a:pt x="2770" y="10117"/>
                  </a:lnTo>
                  <a:lnTo>
                    <a:pt x="2785" y="10059"/>
                  </a:lnTo>
                  <a:lnTo>
                    <a:pt x="2806" y="9986"/>
                  </a:lnTo>
                  <a:lnTo>
                    <a:pt x="2807" y="9989"/>
                  </a:lnTo>
                  <a:lnTo>
                    <a:pt x="2809" y="10000"/>
                  </a:lnTo>
                  <a:lnTo>
                    <a:pt x="2817" y="10041"/>
                  </a:lnTo>
                  <a:lnTo>
                    <a:pt x="2839" y="10169"/>
                  </a:lnTo>
                  <a:lnTo>
                    <a:pt x="2870" y="10358"/>
                  </a:lnTo>
                  <a:lnTo>
                    <a:pt x="2894" y="10341"/>
                  </a:lnTo>
                  <a:lnTo>
                    <a:pt x="2911" y="10328"/>
                  </a:lnTo>
                  <a:lnTo>
                    <a:pt x="2917" y="10323"/>
                  </a:lnTo>
                  <a:lnTo>
                    <a:pt x="2919" y="10320"/>
                  </a:lnTo>
                  <a:lnTo>
                    <a:pt x="2920" y="10311"/>
                  </a:lnTo>
                  <a:lnTo>
                    <a:pt x="2919" y="10291"/>
                  </a:lnTo>
                  <a:lnTo>
                    <a:pt x="2917" y="10226"/>
                  </a:lnTo>
                  <a:lnTo>
                    <a:pt x="2907" y="10036"/>
                  </a:lnTo>
                  <a:lnTo>
                    <a:pt x="2894" y="9845"/>
                  </a:lnTo>
                  <a:lnTo>
                    <a:pt x="2891" y="9780"/>
                  </a:lnTo>
                  <a:lnTo>
                    <a:pt x="2890" y="9753"/>
                  </a:lnTo>
                  <a:lnTo>
                    <a:pt x="2891" y="9740"/>
                  </a:lnTo>
                  <a:lnTo>
                    <a:pt x="2891" y="9723"/>
                  </a:lnTo>
                  <a:lnTo>
                    <a:pt x="2888" y="9687"/>
                  </a:lnTo>
                  <a:lnTo>
                    <a:pt x="2885" y="9655"/>
                  </a:lnTo>
                  <a:lnTo>
                    <a:pt x="2883" y="9638"/>
                  </a:lnTo>
                  <a:lnTo>
                    <a:pt x="2878" y="9615"/>
                  </a:lnTo>
                  <a:lnTo>
                    <a:pt x="2867" y="9568"/>
                  </a:lnTo>
                  <a:lnTo>
                    <a:pt x="2862" y="9537"/>
                  </a:lnTo>
                  <a:lnTo>
                    <a:pt x="2856" y="9505"/>
                  </a:lnTo>
                  <a:lnTo>
                    <a:pt x="2853" y="9472"/>
                  </a:lnTo>
                  <a:lnTo>
                    <a:pt x="2852" y="9440"/>
                  </a:lnTo>
                  <a:lnTo>
                    <a:pt x="2854" y="9413"/>
                  </a:lnTo>
                  <a:lnTo>
                    <a:pt x="2857" y="9369"/>
                  </a:lnTo>
                  <a:lnTo>
                    <a:pt x="2872" y="9236"/>
                  </a:lnTo>
                  <a:lnTo>
                    <a:pt x="2894" y="9059"/>
                  </a:lnTo>
                  <a:lnTo>
                    <a:pt x="2918" y="8860"/>
                  </a:lnTo>
                  <a:lnTo>
                    <a:pt x="2965" y="8473"/>
                  </a:lnTo>
                  <a:lnTo>
                    <a:pt x="2982" y="8325"/>
                  </a:lnTo>
                  <a:lnTo>
                    <a:pt x="2988" y="8273"/>
                  </a:lnTo>
                  <a:lnTo>
                    <a:pt x="2990" y="8237"/>
                  </a:lnTo>
                  <a:lnTo>
                    <a:pt x="2997" y="8133"/>
                  </a:lnTo>
                  <a:lnTo>
                    <a:pt x="2998" y="8081"/>
                  </a:lnTo>
                  <a:lnTo>
                    <a:pt x="2998" y="8027"/>
                  </a:lnTo>
                  <a:lnTo>
                    <a:pt x="2997" y="7999"/>
                  </a:lnTo>
                  <a:lnTo>
                    <a:pt x="2996" y="7969"/>
                  </a:lnTo>
                  <a:lnTo>
                    <a:pt x="2993" y="7939"/>
                  </a:lnTo>
                  <a:lnTo>
                    <a:pt x="2989" y="7906"/>
                  </a:lnTo>
                  <a:lnTo>
                    <a:pt x="2985" y="7873"/>
                  </a:lnTo>
                  <a:lnTo>
                    <a:pt x="2979" y="7837"/>
                  </a:lnTo>
                  <a:lnTo>
                    <a:pt x="2971" y="7799"/>
                  </a:lnTo>
                  <a:lnTo>
                    <a:pt x="2962" y="7758"/>
                  </a:lnTo>
                  <a:lnTo>
                    <a:pt x="2954" y="7718"/>
                  </a:lnTo>
                  <a:lnTo>
                    <a:pt x="2946" y="7678"/>
                  </a:lnTo>
                  <a:lnTo>
                    <a:pt x="2938" y="7638"/>
                  </a:lnTo>
                  <a:lnTo>
                    <a:pt x="2932" y="7600"/>
                  </a:lnTo>
                  <a:lnTo>
                    <a:pt x="2927" y="7563"/>
                  </a:lnTo>
                  <a:lnTo>
                    <a:pt x="2923" y="7527"/>
                  </a:lnTo>
                  <a:lnTo>
                    <a:pt x="2919" y="7491"/>
                  </a:lnTo>
                  <a:lnTo>
                    <a:pt x="2917" y="7457"/>
                  </a:lnTo>
                  <a:lnTo>
                    <a:pt x="2915" y="7422"/>
                  </a:lnTo>
                  <a:lnTo>
                    <a:pt x="2915" y="7390"/>
                  </a:lnTo>
                  <a:lnTo>
                    <a:pt x="2914" y="7358"/>
                  </a:lnTo>
                  <a:lnTo>
                    <a:pt x="2915" y="7327"/>
                  </a:lnTo>
                  <a:lnTo>
                    <a:pt x="2916" y="7296"/>
                  </a:lnTo>
                  <a:lnTo>
                    <a:pt x="2917" y="7267"/>
                  </a:lnTo>
                  <a:lnTo>
                    <a:pt x="2923" y="7211"/>
                  </a:lnTo>
                  <a:lnTo>
                    <a:pt x="2932" y="7148"/>
                  </a:lnTo>
                  <a:lnTo>
                    <a:pt x="2945" y="7074"/>
                  </a:lnTo>
                  <a:lnTo>
                    <a:pt x="2958" y="6992"/>
                  </a:lnTo>
                  <a:lnTo>
                    <a:pt x="2973" y="6912"/>
                  </a:lnTo>
                  <a:lnTo>
                    <a:pt x="2998" y="6778"/>
                  </a:lnTo>
                  <a:lnTo>
                    <a:pt x="3010" y="6722"/>
                  </a:lnTo>
                  <a:lnTo>
                    <a:pt x="3189" y="6653"/>
                  </a:lnTo>
                  <a:lnTo>
                    <a:pt x="3192" y="6650"/>
                  </a:lnTo>
                  <a:lnTo>
                    <a:pt x="3196" y="6645"/>
                  </a:lnTo>
                  <a:lnTo>
                    <a:pt x="3200" y="6635"/>
                  </a:lnTo>
                  <a:lnTo>
                    <a:pt x="3205" y="6621"/>
                  </a:lnTo>
                  <a:lnTo>
                    <a:pt x="3208" y="6602"/>
                  </a:lnTo>
                  <a:lnTo>
                    <a:pt x="3213" y="6574"/>
                  </a:lnTo>
                  <a:lnTo>
                    <a:pt x="3215" y="6540"/>
                  </a:lnTo>
                  <a:lnTo>
                    <a:pt x="3217" y="6503"/>
                  </a:lnTo>
                  <a:lnTo>
                    <a:pt x="3217" y="6472"/>
                  </a:lnTo>
                  <a:lnTo>
                    <a:pt x="3217" y="6418"/>
                  </a:lnTo>
                  <a:lnTo>
                    <a:pt x="3217" y="6394"/>
                  </a:lnTo>
                  <a:lnTo>
                    <a:pt x="3217" y="6370"/>
                  </a:lnTo>
                  <a:lnTo>
                    <a:pt x="3218" y="6346"/>
                  </a:lnTo>
                  <a:lnTo>
                    <a:pt x="3221" y="6320"/>
                  </a:lnTo>
                  <a:lnTo>
                    <a:pt x="3225" y="6294"/>
                  </a:lnTo>
                  <a:lnTo>
                    <a:pt x="3230" y="6271"/>
                  </a:lnTo>
                  <a:lnTo>
                    <a:pt x="3241" y="6224"/>
                  </a:lnTo>
                  <a:lnTo>
                    <a:pt x="3248" y="6197"/>
                  </a:lnTo>
                  <a:lnTo>
                    <a:pt x="3254" y="6164"/>
                  </a:lnTo>
                  <a:lnTo>
                    <a:pt x="3260" y="6122"/>
                  </a:lnTo>
                  <a:lnTo>
                    <a:pt x="3265" y="6071"/>
                  </a:lnTo>
                  <a:lnTo>
                    <a:pt x="3275" y="5947"/>
                  </a:lnTo>
                  <a:lnTo>
                    <a:pt x="3281" y="5821"/>
                  </a:lnTo>
                  <a:lnTo>
                    <a:pt x="3290" y="5668"/>
                  </a:lnTo>
                  <a:lnTo>
                    <a:pt x="3291" y="5640"/>
                  </a:lnTo>
                  <a:lnTo>
                    <a:pt x="3290" y="5594"/>
                  </a:lnTo>
                  <a:lnTo>
                    <a:pt x="3286" y="5533"/>
                  </a:lnTo>
                  <a:lnTo>
                    <a:pt x="3284" y="5500"/>
                  </a:lnTo>
                  <a:lnTo>
                    <a:pt x="3280" y="5464"/>
                  </a:lnTo>
                  <a:lnTo>
                    <a:pt x="3271" y="5378"/>
                  </a:lnTo>
                  <a:lnTo>
                    <a:pt x="3261" y="5275"/>
                  </a:lnTo>
                  <a:lnTo>
                    <a:pt x="3246" y="5118"/>
                  </a:lnTo>
                  <a:lnTo>
                    <a:pt x="3241" y="5088"/>
                  </a:lnTo>
                  <a:lnTo>
                    <a:pt x="3233" y="5043"/>
                  </a:lnTo>
                  <a:lnTo>
                    <a:pt x="3209" y="4928"/>
                  </a:lnTo>
                  <a:lnTo>
                    <a:pt x="3186" y="4821"/>
                  </a:lnTo>
                  <a:lnTo>
                    <a:pt x="3174" y="4768"/>
                  </a:lnTo>
                  <a:lnTo>
                    <a:pt x="3170" y="4751"/>
                  </a:lnTo>
                  <a:lnTo>
                    <a:pt x="3165" y="4724"/>
                  </a:lnTo>
                  <a:lnTo>
                    <a:pt x="3161" y="4706"/>
                  </a:lnTo>
                  <a:lnTo>
                    <a:pt x="3159" y="4686"/>
                  </a:lnTo>
                  <a:lnTo>
                    <a:pt x="3158" y="4664"/>
                  </a:lnTo>
                  <a:lnTo>
                    <a:pt x="3157" y="4640"/>
                  </a:lnTo>
                  <a:lnTo>
                    <a:pt x="3155" y="4627"/>
                  </a:lnTo>
                  <a:lnTo>
                    <a:pt x="3153" y="4613"/>
                  </a:lnTo>
                  <a:lnTo>
                    <a:pt x="3151" y="4599"/>
                  </a:lnTo>
                  <a:lnTo>
                    <a:pt x="3147" y="4585"/>
                  </a:lnTo>
                  <a:lnTo>
                    <a:pt x="3138" y="4557"/>
                  </a:lnTo>
                  <a:lnTo>
                    <a:pt x="3128" y="4530"/>
                  </a:lnTo>
                  <a:lnTo>
                    <a:pt x="3118" y="4505"/>
                  </a:lnTo>
                  <a:lnTo>
                    <a:pt x="3108" y="4484"/>
                  </a:lnTo>
                  <a:lnTo>
                    <a:pt x="3097" y="4459"/>
                  </a:lnTo>
                  <a:lnTo>
                    <a:pt x="3092" y="4440"/>
                  </a:lnTo>
                  <a:lnTo>
                    <a:pt x="3088" y="4408"/>
                  </a:lnTo>
                  <a:lnTo>
                    <a:pt x="3082" y="4365"/>
                  </a:lnTo>
                  <a:lnTo>
                    <a:pt x="3081" y="4341"/>
                  </a:lnTo>
                  <a:lnTo>
                    <a:pt x="3080" y="4316"/>
                  </a:lnTo>
                  <a:lnTo>
                    <a:pt x="3077" y="4301"/>
                  </a:lnTo>
                  <a:lnTo>
                    <a:pt x="3075" y="4283"/>
                  </a:lnTo>
                  <a:lnTo>
                    <a:pt x="3071" y="4262"/>
                  </a:lnTo>
                  <a:lnTo>
                    <a:pt x="3065" y="4239"/>
                  </a:lnTo>
                  <a:lnTo>
                    <a:pt x="3050" y="4189"/>
                  </a:lnTo>
                  <a:lnTo>
                    <a:pt x="3033" y="4136"/>
                  </a:lnTo>
                  <a:lnTo>
                    <a:pt x="3016" y="4087"/>
                  </a:lnTo>
                  <a:lnTo>
                    <a:pt x="3001" y="4043"/>
                  </a:lnTo>
                  <a:lnTo>
                    <a:pt x="2982" y="3995"/>
                  </a:lnTo>
                  <a:lnTo>
                    <a:pt x="2975" y="3977"/>
                  </a:lnTo>
                  <a:lnTo>
                    <a:pt x="2970" y="3951"/>
                  </a:lnTo>
                  <a:lnTo>
                    <a:pt x="2966" y="3938"/>
                  </a:lnTo>
                  <a:lnTo>
                    <a:pt x="2965" y="3923"/>
                  </a:lnTo>
                  <a:lnTo>
                    <a:pt x="2964" y="3907"/>
                  </a:lnTo>
                  <a:lnTo>
                    <a:pt x="2963" y="3890"/>
                  </a:lnTo>
                  <a:lnTo>
                    <a:pt x="2964" y="3872"/>
                  </a:lnTo>
                  <a:lnTo>
                    <a:pt x="2966" y="3856"/>
                  </a:lnTo>
                  <a:lnTo>
                    <a:pt x="2970" y="3823"/>
                  </a:lnTo>
                  <a:lnTo>
                    <a:pt x="2971" y="3804"/>
                  </a:lnTo>
                  <a:lnTo>
                    <a:pt x="2971" y="3781"/>
                  </a:lnTo>
                  <a:lnTo>
                    <a:pt x="2969" y="3754"/>
                  </a:lnTo>
                  <a:lnTo>
                    <a:pt x="2965" y="3723"/>
                  </a:lnTo>
                  <a:lnTo>
                    <a:pt x="2959" y="3675"/>
                  </a:lnTo>
                  <a:lnTo>
                    <a:pt x="2955" y="3655"/>
                  </a:lnTo>
                  <a:lnTo>
                    <a:pt x="2954" y="3648"/>
                  </a:lnTo>
                  <a:lnTo>
                    <a:pt x="2954" y="3636"/>
                  </a:lnTo>
                  <a:lnTo>
                    <a:pt x="2955" y="3632"/>
                  </a:lnTo>
                  <a:lnTo>
                    <a:pt x="2956" y="3626"/>
                  </a:lnTo>
                  <a:lnTo>
                    <a:pt x="2961" y="3613"/>
                  </a:lnTo>
                  <a:lnTo>
                    <a:pt x="2966" y="3598"/>
                  </a:lnTo>
                  <a:lnTo>
                    <a:pt x="2974" y="3585"/>
                  </a:lnTo>
                  <a:lnTo>
                    <a:pt x="2988" y="3561"/>
                  </a:lnTo>
                  <a:lnTo>
                    <a:pt x="2994" y="3551"/>
                  </a:lnTo>
                  <a:lnTo>
                    <a:pt x="2996" y="3558"/>
                  </a:lnTo>
                  <a:lnTo>
                    <a:pt x="2998" y="3579"/>
                  </a:lnTo>
                  <a:lnTo>
                    <a:pt x="3000" y="3593"/>
                  </a:lnTo>
                  <a:lnTo>
                    <a:pt x="3001" y="3609"/>
                  </a:lnTo>
                  <a:lnTo>
                    <a:pt x="3001" y="3625"/>
                  </a:lnTo>
                  <a:lnTo>
                    <a:pt x="2998" y="3642"/>
                  </a:lnTo>
                  <a:lnTo>
                    <a:pt x="2997" y="3659"/>
                  </a:lnTo>
                  <a:lnTo>
                    <a:pt x="2997" y="3677"/>
                  </a:lnTo>
                  <a:lnTo>
                    <a:pt x="2998" y="3696"/>
                  </a:lnTo>
                  <a:lnTo>
                    <a:pt x="3001" y="3715"/>
                  </a:lnTo>
                  <a:lnTo>
                    <a:pt x="3009" y="3760"/>
                  </a:lnTo>
                  <a:lnTo>
                    <a:pt x="3020" y="3815"/>
                  </a:lnTo>
                  <a:lnTo>
                    <a:pt x="3032" y="3875"/>
                  </a:lnTo>
                  <a:lnTo>
                    <a:pt x="3041" y="3933"/>
                  </a:lnTo>
                  <a:lnTo>
                    <a:pt x="3049" y="3990"/>
                  </a:lnTo>
                  <a:lnTo>
                    <a:pt x="3058" y="4045"/>
                  </a:lnTo>
                  <a:lnTo>
                    <a:pt x="3068" y="4106"/>
                  </a:lnTo>
                  <a:lnTo>
                    <a:pt x="3073" y="4139"/>
                  </a:lnTo>
                  <a:lnTo>
                    <a:pt x="3080" y="4173"/>
                  </a:lnTo>
                  <a:lnTo>
                    <a:pt x="3087" y="4206"/>
                  </a:lnTo>
                  <a:lnTo>
                    <a:pt x="3095" y="4237"/>
                  </a:lnTo>
                  <a:lnTo>
                    <a:pt x="3105" y="4265"/>
                  </a:lnTo>
                  <a:lnTo>
                    <a:pt x="3110" y="4279"/>
                  </a:lnTo>
                  <a:lnTo>
                    <a:pt x="3116" y="4291"/>
                  </a:lnTo>
                  <a:lnTo>
                    <a:pt x="3122" y="4303"/>
                  </a:lnTo>
                  <a:lnTo>
                    <a:pt x="3128" y="4316"/>
                  </a:lnTo>
                  <a:lnTo>
                    <a:pt x="3141" y="4347"/>
                  </a:lnTo>
                  <a:lnTo>
                    <a:pt x="3152" y="4380"/>
                  </a:lnTo>
                  <a:lnTo>
                    <a:pt x="3163" y="4417"/>
                  </a:lnTo>
                  <a:lnTo>
                    <a:pt x="3188" y="4488"/>
                  </a:lnTo>
                  <a:lnTo>
                    <a:pt x="3199" y="4521"/>
                  </a:lnTo>
                  <a:lnTo>
                    <a:pt x="3210" y="4551"/>
                  </a:lnTo>
                  <a:lnTo>
                    <a:pt x="3221" y="4576"/>
                  </a:lnTo>
                  <a:lnTo>
                    <a:pt x="3229" y="4597"/>
                  </a:lnTo>
                  <a:lnTo>
                    <a:pt x="3236" y="4615"/>
                  </a:lnTo>
                  <a:lnTo>
                    <a:pt x="3239" y="4631"/>
                  </a:lnTo>
                  <a:lnTo>
                    <a:pt x="3247" y="4660"/>
                  </a:lnTo>
                  <a:lnTo>
                    <a:pt x="3254" y="4691"/>
                  </a:lnTo>
                  <a:lnTo>
                    <a:pt x="3261" y="4709"/>
                  </a:lnTo>
                  <a:lnTo>
                    <a:pt x="3269" y="4730"/>
                  </a:lnTo>
                  <a:lnTo>
                    <a:pt x="3288" y="4778"/>
                  </a:lnTo>
                  <a:lnTo>
                    <a:pt x="3309" y="4828"/>
                  </a:lnTo>
                  <a:lnTo>
                    <a:pt x="3318" y="4853"/>
                  </a:lnTo>
                  <a:lnTo>
                    <a:pt x="3325" y="4876"/>
                  </a:lnTo>
                  <a:lnTo>
                    <a:pt x="3332" y="4897"/>
                  </a:lnTo>
                  <a:lnTo>
                    <a:pt x="3338" y="4912"/>
                  </a:lnTo>
                  <a:lnTo>
                    <a:pt x="3342" y="4925"/>
                  </a:lnTo>
                  <a:lnTo>
                    <a:pt x="3348" y="4936"/>
                  </a:lnTo>
                  <a:lnTo>
                    <a:pt x="3358" y="4957"/>
                  </a:lnTo>
                  <a:lnTo>
                    <a:pt x="3364" y="4969"/>
                  </a:lnTo>
                  <a:lnTo>
                    <a:pt x="3370" y="4984"/>
                  </a:lnTo>
                  <a:lnTo>
                    <a:pt x="3413" y="5123"/>
                  </a:lnTo>
                  <a:lnTo>
                    <a:pt x="3450" y="5239"/>
                  </a:lnTo>
                  <a:lnTo>
                    <a:pt x="3456" y="5255"/>
                  </a:lnTo>
                  <a:lnTo>
                    <a:pt x="3465" y="5279"/>
                  </a:lnTo>
                  <a:lnTo>
                    <a:pt x="3469" y="5293"/>
                  </a:lnTo>
                  <a:lnTo>
                    <a:pt x="3473" y="5307"/>
                  </a:lnTo>
                  <a:lnTo>
                    <a:pt x="3476" y="5323"/>
                  </a:lnTo>
                  <a:lnTo>
                    <a:pt x="3479" y="5341"/>
                  </a:lnTo>
                  <a:lnTo>
                    <a:pt x="3481" y="5369"/>
                  </a:lnTo>
                  <a:lnTo>
                    <a:pt x="3483" y="5381"/>
                  </a:lnTo>
                  <a:lnTo>
                    <a:pt x="3487" y="5392"/>
                  </a:lnTo>
                  <a:lnTo>
                    <a:pt x="3491" y="5404"/>
                  </a:lnTo>
                  <a:lnTo>
                    <a:pt x="3496" y="5416"/>
                  </a:lnTo>
                  <a:lnTo>
                    <a:pt x="3511" y="5448"/>
                  </a:lnTo>
                  <a:lnTo>
                    <a:pt x="3516" y="5459"/>
                  </a:lnTo>
                  <a:lnTo>
                    <a:pt x="3521" y="5471"/>
                  </a:lnTo>
                  <a:lnTo>
                    <a:pt x="3529" y="5499"/>
                  </a:lnTo>
                  <a:lnTo>
                    <a:pt x="3537" y="5530"/>
                  </a:lnTo>
                  <a:lnTo>
                    <a:pt x="3545" y="5561"/>
                  </a:lnTo>
                  <a:lnTo>
                    <a:pt x="3555" y="5613"/>
                  </a:lnTo>
                  <a:lnTo>
                    <a:pt x="3560" y="5635"/>
                  </a:lnTo>
                  <a:lnTo>
                    <a:pt x="3652" y="5615"/>
                  </a:lnTo>
                  <a:lnTo>
                    <a:pt x="3661" y="5650"/>
                  </a:lnTo>
                  <a:lnTo>
                    <a:pt x="3668" y="5683"/>
                  </a:lnTo>
                  <a:lnTo>
                    <a:pt x="3675" y="5718"/>
                  </a:lnTo>
                  <a:lnTo>
                    <a:pt x="3679" y="5749"/>
                  </a:lnTo>
                  <a:lnTo>
                    <a:pt x="3684" y="5781"/>
                  </a:lnTo>
                  <a:lnTo>
                    <a:pt x="3688" y="5801"/>
                  </a:lnTo>
                  <a:lnTo>
                    <a:pt x="3695" y="5828"/>
                  </a:lnTo>
                  <a:lnTo>
                    <a:pt x="3704" y="5861"/>
                  </a:lnTo>
                  <a:lnTo>
                    <a:pt x="3717" y="5903"/>
                  </a:lnTo>
                  <a:lnTo>
                    <a:pt x="3742" y="5983"/>
                  </a:lnTo>
                  <a:lnTo>
                    <a:pt x="3751" y="6010"/>
                  </a:lnTo>
                  <a:lnTo>
                    <a:pt x="3761" y="6032"/>
                  </a:lnTo>
                  <a:lnTo>
                    <a:pt x="3769" y="6050"/>
                  </a:lnTo>
                  <a:lnTo>
                    <a:pt x="3777" y="6064"/>
                  </a:lnTo>
                  <a:lnTo>
                    <a:pt x="3785" y="6075"/>
                  </a:lnTo>
                  <a:lnTo>
                    <a:pt x="3794" y="6086"/>
                  </a:lnTo>
                  <a:lnTo>
                    <a:pt x="3805" y="6098"/>
                  </a:lnTo>
                  <a:lnTo>
                    <a:pt x="3817" y="6116"/>
                  </a:lnTo>
                  <a:lnTo>
                    <a:pt x="3842" y="6156"/>
                  </a:lnTo>
                  <a:lnTo>
                    <a:pt x="3857" y="6179"/>
                  </a:lnTo>
                  <a:lnTo>
                    <a:pt x="3872" y="6200"/>
                  </a:lnTo>
                  <a:lnTo>
                    <a:pt x="3888" y="6221"/>
                  </a:lnTo>
                  <a:lnTo>
                    <a:pt x="3904" y="6240"/>
                  </a:lnTo>
                  <a:lnTo>
                    <a:pt x="3920" y="6255"/>
                  </a:lnTo>
                  <a:lnTo>
                    <a:pt x="3936" y="6268"/>
                  </a:lnTo>
                  <a:lnTo>
                    <a:pt x="3952" y="6278"/>
                  </a:lnTo>
                  <a:lnTo>
                    <a:pt x="3968" y="6285"/>
                  </a:lnTo>
                  <a:lnTo>
                    <a:pt x="3986" y="6290"/>
                  </a:lnTo>
                  <a:lnTo>
                    <a:pt x="4007" y="6293"/>
                  </a:lnTo>
                  <a:lnTo>
                    <a:pt x="4031" y="6294"/>
                  </a:lnTo>
                  <a:lnTo>
                    <a:pt x="4059" y="6294"/>
                  </a:lnTo>
                  <a:lnTo>
                    <a:pt x="4072" y="6294"/>
                  </a:lnTo>
                  <a:lnTo>
                    <a:pt x="4084" y="6293"/>
                  </a:lnTo>
                  <a:lnTo>
                    <a:pt x="4094" y="6291"/>
                  </a:lnTo>
                  <a:lnTo>
                    <a:pt x="4102" y="6289"/>
                  </a:lnTo>
                  <a:lnTo>
                    <a:pt x="4108" y="6286"/>
                  </a:lnTo>
                  <a:lnTo>
                    <a:pt x="4114" y="6284"/>
                  </a:lnTo>
                  <a:lnTo>
                    <a:pt x="4117" y="6281"/>
                  </a:lnTo>
                  <a:lnTo>
                    <a:pt x="4120" y="6277"/>
                  </a:lnTo>
                  <a:lnTo>
                    <a:pt x="4122" y="6273"/>
                  </a:lnTo>
                  <a:lnTo>
                    <a:pt x="4123" y="6269"/>
                  </a:lnTo>
                  <a:lnTo>
                    <a:pt x="4123" y="6260"/>
                  </a:lnTo>
                  <a:lnTo>
                    <a:pt x="4120" y="6252"/>
                  </a:lnTo>
                  <a:lnTo>
                    <a:pt x="4118" y="6244"/>
                  </a:lnTo>
                  <a:lnTo>
                    <a:pt x="4116" y="6237"/>
                  </a:lnTo>
                  <a:lnTo>
                    <a:pt x="4111" y="6232"/>
                  </a:lnTo>
                  <a:lnTo>
                    <a:pt x="4106" y="6229"/>
                  </a:lnTo>
                  <a:lnTo>
                    <a:pt x="4100" y="6227"/>
                  </a:lnTo>
                  <a:lnTo>
                    <a:pt x="4087" y="6224"/>
                  </a:lnTo>
                  <a:lnTo>
                    <a:pt x="4083" y="6222"/>
                  </a:lnTo>
                  <a:lnTo>
                    <a:pt x="4078" y="6220"/>
                  </a:lnTo>
                  <a:lnTo>
                    <a:pt x="4076" y="6216"/>
                  </a:lnTo>
                  <a:lnTo>
                    <a:pt x="4073" y="6214"/>
                  </a:lnTo>
                  <a:lnTo>
                    <a:pt x="4072" y="6211"/>
                  </a:lnTo>
                  <a:lnTo>
                    <a:pt x="4072" y="6208"/>
                  </a:lnTo>
                  <a:lnTo>
                    <a:pt x="4073" y="6205"/>
                  </a:lnTo>
                  <a:lnTo>
                    <a:pt x="4075" y="6204"/>
                  </a:lnTo>
                  <a:lnTo>
                    <a:pt x="4083" y="6203"/>
                  </a:lnTo>
                  <a:lnTo>
                    <a:pt x="4091" y="6200"/>
                  </a:lnTo>
                  <a:lnTo>
                    <a:pt x="4097" y="6197"/>
                  </a:lnTo>
                  <a:lnTo>
                    <a:pt x="4104" y="6193"/>
                  </a:lnTo>
                  <a:lnTo>
                    <a:pt x="4111" y="6188"/>
                  </a:lnTo>
                  <a:lnTo>
                    <a:pt x="4118" y="6182"/>
                  </a:lnTo>
                  <a:lnTo>
                    <a:pt x="4130" y="6169"/>
                  </a:lnTo>
                  <a:lnTo>
                    <a:pt x="4139" y="6156"/>
                  </a:lnTo>
                  <a:lnTo>
                    <a:pt x="4147" y="6144"/>
                  </a:lnTo>
                  <a:lnTo>
                    <a:pt x="4153" y="6134"/>
                  </a:lnTo>
                  <a:lnTo>
                    <a:pt x="4162" y="6134"/>
                  </a:lnTo>
                  <a:lnTo>
                    <a:pt x="4182" y="6135"/>
                  </a:lnTo>
                  <a:lnTo>
                    <a:pt x="4209" y="6134"/>
                  </a:lnTo>
                  <a:lnTo>
                    <a:pt x="4221" y="6133"/>
                  </a:lnTo>
                  <a:lnTo>
                    <a:pt x="4233" y="6130"/>
                  </a:lnTo>
                  <a:lnTo>
                    <a:pt x="4238" y="6128"/>
                  </a:lnTo>
                  <a:lnTo>
                    <a:pt x="4242" y="6124"/>
                  </a:lnTo>
                  <a:lnTo>
                    <a:pt x="4246" y="6119"/>
                  </a:lnTo>
                  <a:lnTo>
                    <a:pt x="4249" y="6112"/>
                  </a:lnTo>
                  <a:lnTo>
                    <a:pt x="4255" y="6098"/>
                  </a:lnTo>
                  <a:lnTo>
                    <a:pt x="4258" y="6082"/>
                  </a:lnTo>
                  <a:lnTo>
                    <a:pt x="4259" y="6066"/>
                  </a:lnTo>
                  <a:lnTo>
                    <a:pt x="4260" y="6052"/>
                  </a:lnTo>
                  <a:lnTo>
                    <a:pt x="4260" y="6040"/>
                  </a:lnTo>
                  <a:lnTo>
                    <a:pt x="4266" y="6038"/>
                  </a:lnTo>
                  <a:lnTo>
                    <a:pt x="4269" y="6034"/>
                  </a:lnTo>
                  <a:lnTo>
                    <a:pt x="4272" y="6031"/>
                  </a:lnTo>
                  <a:lnTo>
                    <a:pt x="4274" y="6026"/>
                  </a:lnTo>
                  <a:lnTo>
                    <a:pt x="4274" y="6022"/>
                  </a:lnTo>
                  <a:lnTo>
                    <a:pt x="4274" y="6016"/>
                  </a:lnTo>
                  <a:lnTo>
                    <a:pt x="4272" y="6004"/>
                  </a:lnTo>
                  <a:lnTo>
                    <a:pt x="4267" y="5993"/>
                  </a:lnTo>
                  <a:lnTo>
                    <a:pt x="4263" y="5981"/>
                  </a:lnTo>
                  <a:lnTo>
                    <a:pt x="4255" y="5964"/>
                  </a:lnTo>
                  <a:lnTo>
                    <a:pt x="4244" y="5939"/>
                  </a:lnTo>
                  <a:lnTo>
                    <a:pt x="4226" y="5898"/>
                  </a:lnTo>
                  <a:lnTo>
                    <a:pt x="4206" y="5854"/>
                  </a:lnTo>
                  <a:lnTo>
                    <a:pt x="4199" y="5836"/>
                  </a:lnTo>
                  <a:lnTo>
                    <a:pt x="4195" y="5821"/>
                  </a:lnTo>
                  <a:lnTo>
                    <a:pt x="4189" y="5791"/>
                  </a:lnTo>
                  <a:lnTo>
                    <a:pt x="4182" y="5753"/>
                  </a:lnTo>
                  <a:lnTo>
                    <a:pt x="4174" y="5718"/>
                  </a:lnTo>
                  <a:lnTo>
                    <a:pt x="4171" y="5703"/>
                  </a:lnTo>
                  <a:lnTo>
                    <a:pt x="4169" y="5693"/>
                  </a:lnTo>
                  <a:lnTo>
                    <a:pt x="4166" y="5687"/>
                  </a:lnTo>
                  <a:lnTo>
                    <a:pt x="4162" y="5681"/>
                  </a:lnTo>
                  <a:lnTo>
                    <a:pt x="4151" y="5667"/>
                  </a:lnTo>
                  <a:lnTo>
                    <a:pt x="4138" y="5651"/>
                  </a:lnTo>
                  <a:lnTo>
                    <a:pt x="4122" y="5634"/>
                  </a:lnTo>
                  <a:lnTo>
                    <a:pt x="4089" y="5602"/>
                  </a:lnTo>
                  <a:lnTo>
                    <a:pt x="4070" y="5581"/>
                  </a:lnTo>
                  <a:lnTo>
                    <a:pt x="4062" y="5572"/>
                  </a:lnTo>
                  <a:lnTo>
                    <a:pt x="4051" y="5561"/>
                  </a:lnTo>
                  <a:lnTo>
                    <a:pt x="4023" y="5534"/>
                  </a:lnTo>
                  <a:lnTo>
                    <a:pt x="3986" y="5500"/>
                  </a:lnTo>
                  <a:lnTo>
                    <a:pt x="3989" y="5495"/>
                  </a:lnTo>
                  <a:lnTo>
                    <a:pt x="3994" y="5486"/>
                  </a:lnTo>
                  <a:lnTo>
                    <a:pt x="3995" y="5483"/>
                  </a:lnTo>
                  <a:lnTo>
                    <a:pt x="3994" y="5479"/>
                  </a:lnTo>
                  <a:lnTo>
                    <a:pt x="3991" y="5468"/>
                  </a:lnTo>
                  <a:lnTo>
                    <a:pt x="3985" y="5455"/>
                  </a:lnTo>
                  <a:lnTo>
                    <a:pt x="3977" y="5445"/>
                  </a:lnTo>
                  <a:lnTo>
                    <a:pt x="3970" y="5432"/>
                  </a:lnTo>
                  <a:lnTo>
                    <a:pt x="3962" y="5415"/>
                  </a:lnTo>
                  <a:lnTo>
                    <a:pt x="3955" y="5396"/>
                  </a:lnTo>
                  <a:lnTo>
                    <a:pt x="3950" y="5375"/>
                  </a:lnTo>
                  <a:lnTo>
                    <a:pt x="3946" y="5365"/>
                  </a:lnTo>
                  <a:lnTo>
                    <a:pt x="3942" y="5357"/>
                  </a:lnTo>
                  <a:lnTo>
                    <a:pt x="3932" y="5342"/>
                  </a:lnTo>
                  <a:lnTo>
                    <a:pt x="3928" y="5334"/>
                  </a:lnTo>
                  <a:lnTo>
                    <a:pt x="3924" y="5323"/>
                  </a:lnTo>
                  <a:lnTo>
                    <a:pt x="3921" y="5311"/>
                  </a:lnTo>
                  <a:lnTo>
                    <a:pt x="3919" y="5296"/>
                  </a:lnTo>
                  <a:lnTo>
                    <a:pt x="3915" y="5280"/>
                  </a:lnTo>
                  <a:lnTo>
                    <a:pt x="3912" y="5270"/>
                  </a:lnTo>
                  <a:lnTo>
                    <a:pt x="3907" y="5260"/>
                  </a:lnTo>
                  <a:lnTo>
                    <a:pt x="3902" y="5252"/>
                  </a:lnTo>
                  <a:lnTo>
                    <a:pt x="3896" y="5246"/>
                  </a:lnTo>
                  <a:lnTo>
                    <a:pt x="3890" y="5237"/>
                  </a:lnTo>
                  <a:lnTo>
                    <a:pt x="3884" y="5227"/>
                  </a:lnTo>
                  <a:lnTo>
                    <a:pt x="3881" y="5213"/>
                  </a:lnTo>
                  <a:lnTo>
                    <a:pt x="3872" y="5182"/>
                  </a:lnTo>
                  <a:lnTo>
                    <a:pt x="3863" y="5150"/>
                  </a:lnTo>
                  <a:lnTo>
                    <a:pt x="3852" y="5118"/>
                  </a:lnTo>
                  <a:lnTo>
                    <a:pt x="3849" y="5103"/>
                  </a:lnTo>
                  <a:lnTo>
                    <a:pt x="3846" y="5087"/>
                  </a:lnTo>
                  <a:lnTo>
                    <a:pt x="3843" y="5072"/>
                  </a:lnTo>
                  <a:lnTo>
                    <a:pt x="3837" y="5059"/>
                  </a:lnTo>
                  <a:lnTo>
                    <a:pt x="3830" y="5045"/>
                  </a:lnTo>
                  <a:lnTo>
                    <a:pt x="3824" y="5032"/>
                  </a:lnTo>
                  <a:lnTo>
                    <a:pt x="3816" y="5019"/>
                  </a:lnTo>
                  <a:lnTo>
                    <a:pt x="3810" y="5003"/>
                  </a:lnTo>
                  <a:lnTo>
                    <a:pt x="3804" y="4986"/>
                  </a:lnTo>
                  <a:lnTo>
                    <a:pt x="3803" y="4976"/>
                  </a:lnTo>
                  <a:lnTo>
                    <a:pt x="3801" y="4967"/>
                  </a:lnTo>
                  <a:lnTo>
                    <a:pt x="3797" y="4941"/>
                  </a:lnTo>
                  <a:lnTo>
                    <a:pt x="3791" y="4906"/>
                  </a:lnTo>
                  <a:lnTo>
                    <a:pt x="3774" y="4826"/>
                  </a:lnTo>
                  <a:lnTo>
                    <a:pt x="3757" y="4750"/>
                  </a:lnTo>
                  <a:lnTo>
                    <a:pt x="3750" y="4721"/>
                  </a:lnTo>
                  <a:lnTo>
                    <a:pt x="3747" y="4701"/>
                  </a:lnTo>
                  <a:lnTo>
                    <a:pt x="3744" y="4688"/>
                  </a:lnTo>
                  <a:lnTo>
                    <a:pt x="3740" y="4676"/>
                  </a:lnTo>
                  <a:lnTo>
                    <a:pt x="3734" y="4664"/>
                  </a:lnTo>
                  <a:lnTo>
                    <a:pt x="3730" y="4653"/>
                  </a:lnTo>
                  <a:lnTo>
                    <a:pt x="3724" y="4641"/>
                  </a:lnTo>
                  <a:lnTo>
                    <a:pt x="3718" y="4630"/>
                  </a:lnTo>
                  <a:lnTo>
                    <a:pt x="3715" y="4619"/>
                  </a:lnTo>
                  <a:lnTo>
                    <a:pt x="3712" y="4606"/>
                  </a:lnTo>
                  <a:lnTo>
                    <a:pt x="3706" y="4557"/>
                  </a:lnTo>
                  <a:lnTo>
                    <a:pt x="3693" y="4479"/>
                  </a:lnTo>
                  <a:lnTo>
                    <a:pt x="3681" y="4395"/>
                  </a:lnTo>
                  <a:lnTo>
                    <a:pt x="3676" y="4359"/>
                  </a:lnTo>
                  <a:lnTo>
                    <a:pt x="3673" y="4331"/>
                  </a:lnTo>
                  <a:lnTo>
                    <a:pt x="3670" y="4294"/>
                  </a:lnTo>
                  <a:lnTo>
                    <a:pt x="3668" y="4271"/>
                  </a:lnTo>
                  <a:lnTo>
                    <a:pt x="3667" y="4253"/>
                  </a:lnTo>
                  <a:lnTo>
                    <a:pt x="3665" y="4230"/>
                  </a:lnTo>
                  <a:lnTo>
                    <a:pt x="3664" y="4216"/>
                  </a:lnTo>
                  <a:lnTo>
                    <a:pt x="3662" y="4202"/>
                  </a:lnTo>
                  <a:lnTo>
                    <a:pt x="3654" y="4174"/>
                  </a:lnTo>
                  <a:lnTo>
                    <a:pt x="3651" y="4159"/>
                  </a:lnTo>
                  <a:lnTo>
                    <a:pt x="3646" y="4143"/>
                  </a:lnTo>
                  <a:lnTo>
                    <a:pt x="3644" y="4124"/>
                  </a:lnTo>
                  <a:lnTo>
                    <a:pt x="3641" y="4105"/>
                  </a:lnTo>
                  <a:lnTo>
                    <a:pt x="3640" y="4086"/>
                  </a:lnTo>
                  <a:lnTo>
                    <a:pt x="3638" y="4068"/>
                  </a:lnTo>
                  <a:lnTo>
                    <a:pt x="3632" y="4040"/>
                  </a:lnTo>
                  <a:lnTo>
                    <a:pt x="3629" y="4026"/>
                  </a:lnTo>
                  <a:lnTo>
                    <a:pt x="3626" y="4011"/>
                  </a:lnTo>
                  <a:lnTo>
                    <a:pt x="3625" y="3994"/>
                  </a:lnTo>
                  <a:lnTo>
                    <a:pt x="3625" y="3974"/>
                  </a:lnTo>
                  <a:lnTo>
                    <a:pt x="3624" y="3956"/>
                  </a:lnTo>
                  <a:lnTo>
                    <a:pt x="3621" y="3940"/>
                  </a:lnTo>
                  <a:lnTo>
                    <a:pt x="3615" y="3927"/>
                  </a:lnTo>
                  <a:lnTo>
                    <a:pt x="3609" y="3916"/>
                  </a:lnTo>
                  <a:lnTo>
                    <a:pt x="3604" y="3904"/>
                  </a:lnTo>
                  <a:lnTo>
                    <a:pt x="3598" y="3892"/>
                  </a:lnTo>
                  <a:lnTo>
                    <a:pt x="3592" y="3878"/>
                  </a:lnTo>
                  <a:lnTo>
                    <a:pt x="3589" y="3861"/>
                  </a:lnTo>
                  <a:lnTo>
                    <a:pt x="3584" y="3840"/>
                  </a:lnTo>
                  <a:lnTo>
                    <a:pt x="3577" y="3817"/>
                  </a:lnTo>
                  <a:lnTo>
                    <a:pt x="3560" y="3766"/>
                  </a:lnTo>
                  <a:lnTo>
                    <a:pt x="3552" y="3740"/>
                  </a:lnTo>
                  <a:lnTo>
                    <a:pt x="3545" y="3715"/>
                  </a:lnTo>
                  <a:lnTo>
                    <a:pt x="3539" y="3692"/>
                  </a:lnTo>
                  <a:lnTo>
                    <a:pt x="3538" y="3682"/>
                  </a:lnTo>
                  <a:lnTo>
                    <a:pt x="3537" y="3673"/>
                  </a:lnTo>
                  <a:lnTo>
                    <a:pt x="3535" y="3644"/>
                  </a:lnTo>
                  <a:lnTo>
                    <a:pt x="3531" y="3622"/>
                  </a:lnTo>
                  <a:lnTo>
                    <a:pt x="3526" y="3596"/>
                  </a:lnTo>
                  <a:lnTo>
                    <a:pt x="3519" y="3557"/>
                  </a:lnTo>
                  <a:lnTo>
                    <a:pt x="3473" y="3287"/>
                  </a:lnTo>
                  <a:lnTo>
                    <a:pt x="3444" y="3108"/>
                  </a:lnTo>
                  <a:lnTo>
                    <a:pt x="3433" y="3033"/>
                  </a:lnTo>
                  <a:lnTo>
                    <a:pt x="3426" y="2977"/>
                  </a:lnTo>
                  <a:lnTo>
                    <a:pt x="3422" y="2931"/>
                  </a:lnTo>
                  <a:lnTo>
                    <a:pt x="3419" y="2884"/>
                  </a:lnTo>
                  <a:lnTo>
                    <a:pt x="3418" y="2834"/>
                  </a:lnTo>
                  <a:lnTo>
                    <a:pt x="3417" y="2782"/>
                  </a:lnTo>
                  <a:lnTo>
                    <a:pt x="3417" y="2670"/>
                  </a:lnTo>
                  <a:lnTo>
                    <a:pt x="3418" y="2548"/>
                  </a:lnTo>
                  <a:lnTo>
                    <a:pt x="3418" y="2515"/>
                  </a:lnTo>
                  <a:lnTo>
                    <a:pt x="3416" y="2478"/>
                  </a:lnTo>
                  <a:lnTo>
                    <a:pt x="3411" y="2440"/>
                  </a:lnTo>
                  <a:lnTo>
                    <a:pt x="3406" y="2399"/>
                  </a:lnTo>
                  <a:lnTo>
                    <a:pt x="3400" y="2358"/>
                  </a:lnTo>
                  <a:lnTo>
                    <a:pt x="3393" y="2316"/>
                  </a:lnTo>
                  <a:lnTo>
                    <a:pt x="3385" y="2273"/>
                  </a:lnTo>
                  <a:lnTo>
                    <a:pt x="3375" y="2231"/>
                  </a:lnTo>
                  <a:lnTo>
                    <a:pt x="3357" y="2152"/>
                  </a:lnTo>
                  <a:lnTo>
                    <a:pt x="3339" y="2082"/>
                  </a:lnTo>
                  <a:lnTo>
                    <a:pt x="3322" y="2027"/>
                  </a:lnTo>
                  <a:lnTo>
                    <a:pt x="3315" y="2005"/>
                  </a:lnTo>
                  <a:lnTo>
                    <a:pt x="3308" y="1990"/>
                  </a:lnTo>
                  <a:lnTo>
                    <a:pt x="3301" y="1978"/>
                  </a:lnTo>
                  <a:lnTo>
                    <a:pt x="3294" y="1965"/>
                  </a:lnTo>
                  <a:lnTo>
                    <a:pt x="3286" y="1955"/>
                  </a:lnTo>
                  <a:lnTo>
                    <a:pt x="3278" y="1943"/>
                  </a:lnTo>
                  <a:lnTo>
                    <a:pt x="3269" y="1934"/>
                  </a:lnTo>
                  <a:lnTo>
                    <a:pt x="3260" y="1925"/>
                  </a:lnTo>
                  <a:lnTo>
                    <a:pt x="3240" y="1908"/>
                  </a:lnTo>
                  <a:lnTo>
                    <a:pt x="3221" y="1894"/>
                  </a:lnTo>
                  <a:lnTo>
                    <a:pt x="3201" y="1881"/>
                  </a:lnTo>
                  <a:lnTo>
                    <a:pt x="3184" y="1872"/>
                  </a:lnTo>
                  <a:lnTo>
                    <a:pt x="3169" y="1864"/>
                  </a:lnTo>
                  <a:lnTo>
                    <a:pt x="3163" y="1861"/>
                  </a:lnTo>
                  <a:lnTo>
                    <a:pt x="3157" y="1856"/>
                  </a:lnTo>
                  <a:lnTo>
                    <a:pt x="3152" y="1850"/>
                  </a:lnTo>
                  <a:lnTo>
                    <a:pt x="3146" y="1845"/>
                  </a:lnTo>
                  <a:lnTo>
                    <a:pt x="3136" y="1831"/>
                  </a:lnTo>
                  <a:lnTo>
                    <a:pt x="3127" y="1814"/>
                  </a:lnTo>
                  <a:lnTo>
                    <a:pt x="3103" y="1770"/>
                  </a:lnTo>
                  <a:lnTo>
                    <a:pt x="3088" y="1745"/>
                  </a:lnTo>
                  <a:lnTo>
                    <a:pt x="3069" y="1717"/>
                  </a:lnTo>
                  <a:lnTo>
                    <a:pt x="3059" y="1702"/>
                  </a:lnTo>
                  <a:lnTo>
                    <a:pt x="3049" y="1684"/>
                  </a:lnTo>
                  <a:lnTo>
                    <a:pt x="3027" y="1645"/>
                  </a:lnTo>
                  <a:lnTo>
                    <a:pt x="3006" y="1602"/>
                  </a:lnTo>
                  <a:lnTo>
                    <a:pt x="2986" y="1559"/>
                  </a:lnTo>
                  <a:lnTo>
                    <a:pt x="2954" y="1485"/>
                  </a:lnTo>
                  <a:lnTo>
                    <a:pt x="2939" y="1448"/>
                  </a:lnTo>
                  <a:lnTo>
                    <a:pt x="2935" y="1438"/>
                  </a:lnTo>
                  <a:lnTo>
                    <a:pt x="2934" y="1429"/>
                  </a:lnTo>
                  <a:lnTo>
                    <a:pt x="2934" y="1426"/>
                  </a:lnTo>
                  <a:lnTo>
                    <a:pt x="2937" y="1424"/>
                  </a:lnTo>
                  <a:lnTo>
                    <a:pt x="2939" y="1424"/>
                  </a:lnTo>
                  <a:lnTo>
                    <a:pt x="2943" y="1425"/>
                  </a:lnTo>
                  <a:lnTo>
                    <a:pt x="2949" y="1431"/>
                  </a:lnTo>
                  <a:lnTo>
                    <a:pt x="2958" y="1442"/>
                  </a:lnTo>
                  <a:lnTo>
                    <a:pt x="2980" y="1473"/>
                  </a:lnTo>
                  <a:lnTo>
                    <a:pt x="3002" y="1508"/>
                  </a:lnTo>
                  <a:lnTo>
                    <a:pt x="3017" y="1532"/>
                  </a:lnTo>
                  <a:lnTo>
                    <a:pt x="3065" y="1606"/>
                  </a:lnTo>
                  <a:lnTo>
                    <a:pt x="3094" y="1651"/>
                  </a:lnTo>
                  <a:lnTo>
                    <a:pt x="3104" y="1668"/>
                  </a:lnTo>
                  <a:lnTo>
                    <a:pt x="3110" y="1680"/>
                  </a:lnTo>
                  <a:lnTo>
                    <a:pt x="3118" y="1693"/>
                  </a:lnTo>
                  <a:lnTo>
                    <a:pt x="3132" y="1717"/>
                  </a:lnTo>
                  <a:lnTo>
                    <a:pt x="3173" y="1782"/>
                  </a:lnTo>
                  <a:lnTo>
                    <a:pt x="3228" y="1866"/>
                  </a:lnTo>
                  <a:lnTo>
                    <a:pt x="3215" y="1847"/>
                  </a:lnTo>
                  <a:lnTo>
                    <a:pt x="3202" y="1824"/>
                  </a:lnTo>
                  <a:lnTo>
                    <a:pt x="3185" y="1795"/>
                  </a:lnTo>
                  <a:lnTo>
                    <a:pt x="3168" y="1761"/>
                  </a:lnTo>
                  <a:lnTo>
                    <a:pt x="3151" y="1724"/>
                  </a:lnTo>
                  <a:lnTo>
                    <a:pt x="3134" y="1685"/>
                  </a:lnTo>
                  <a:lnTo>
                    <a:pt x="3127" y="1666"/>
                  </a:lnTo>
                  <a:lnTo>
                    <a:pt x="3120" y="1646"/>
                  </a:lnTo>
                  <a:lnTo>
                    <a:pt x="3108" y="1614"/>
                  </a:lnTo>
                  <a:lnTo>
                    <a:pt x="3099" y="1592"/>
                  </a:lnTo>
                  <a:lnTo>
                    <a:pt x="3091" y="1579"/>
                  </a:lnTo>
                  <a:lnTo>
                    <a:pt x="3082" y="1567"/>
                  </a:lnTo>
                  <a:lnTo>
                    <a:pt x="3073" y="1556"/>
                  </a:lnTo>
                  <a:lnTo>
                    <a:pt x="3060" y="1541"/>
                  </a:lnTo>
                  <a:lnTo>
                    <a:pt x="3044" y="1519"/>
                  </a:lnTo>
                  <a:lnTo>
                    <a:pt x="3024" y="1488"/>
                  </a:lnTo>
                  <a:lnTo>
                    <a:pt x="2971" y="1403"/>
                  </a:lnTo>
                  <a:lnTo>
                    <a:pt x="2915" y="1314"/>
                  </a:lnTo>
                  <a:lnTo>
                    <a:pt x="2868" y="1237"/>
                  </a:lnTo>
                  <a:lnTo>
                    <a:pt x="2853" y="1211"/>
                  </a:lnTo>
                  <a:lnTo>
                    <a:pt x="2848" y="1200"/>
                  </a:lnTo>
                  <a:lnTo>
                    <a:pt x="2845" y="1194"/>
                  </a:lnTo>
                  <a:lnTo>
                    <a:pt x="2835" y="1157"/>
                  </a:lnTo>
                  <a:lnTo>
                    <a:pt x="2822" y="1104"/>
                  </a:lnTo>
                  <a:lnTo>
                    <a:pt x="2808" y="1049"/>
                  </a:lnTo>
                  <a:lnTo>
                    <a:pt x="2800" y="1009"/>
                  </a:lnTo>
                  <a:lnTo>
                    <a:pt x="2785" y="926"/>
                  </a:lnTo>
                  <a:lnTo>
                    <a:pt x="2759" y="702"/>
                  </a:lnTo>
                  <a:lnTo>
                    <a:pt x="2755" y="687"/>
                  </a:lnTo>
                  <a:lnTo>
                    <a:pt x="2751" y="664"/>
                  </a:lnTo>
                  <a:lnTo>
                    <a:pt x="2739" y="609"/>
                  </a:lnTo>
                  <a:lnTo>
                    <a:pt x="2722" y="539"/>
                  </a:lnTo>
                  <a:lnTo>
                    <a:pt x="2731" y="552"/>
                  </a:lnTo>
                  <a:lnTo>
                    <a:pt x="2743" y="567"/>
                  </a:lnTo>
                  <a:lnTo>
                    <a:pt x="2755" y="585"/>
                  </a:lnTo>
                  <a:lnTo>
                    <a:pt x="2761" y="597"/>
                  </a:lnTo>
                  <a:lnTo>
                    <a:pt x="2768" y="614"/>
                  </a:lnTo>
                  <a:lnTo>
                    <a:pt x="2775" y="632"/>
                  </a:lnTo>
                  <a:lnTo>
                    <a:pt x="2781" y="651"/>
                  </a:lnTo>
                  <a:lnTo>
                    <a:pt x="2791" y="688"/>
                  </a:lnTo>
                  <a:lnTo>
                    <a:pt x="2799" y="716"/>
                  </a:lnTo>
                  <a:lnTo>
                    <a:pt x="2808" y="743"/>
                  </a:lnTo>
                  <a:lnTo>
                    <a:pt x="2810" y="747"/>
                  </a:lnTo>
                  <a:lnTo>
                    <a:pt x="2810" y="748"/>
                  </a:lnTo>
                  <a:lnTo>
                    <a:pt x="2812" y="747"/>
                  </a:lnTo>
                  <a:lnTo>
                    <a:pt x="2812" y="742"/>
                  </a:lnTo>
                  <a:lnTo>
                    <a:pt x="2809" y="725"/>
                  </a:lnTo>
                  <a:lnTo>
                    <a:pt x="2804" y="696"/>
                  </a:lnTo>
                  <a:lnTo>
                    <a:pt x="2796" y="663"/>
                  </a:lnTo>
                  <a:lnTo>
                    <a:pt x="2786" y="627"/>
                  </a:lnTo>
                  <a:lnTo>
                    <a:pt x="2780" y="610"/>
                  </a:lnTo>
                  <a:lnTo>
                    <a:pt x="2769" y="592"/>
                  </a:lnTo>
                  <a:lnTo>
                    <a:pt x="2759" y="573"/>
                  </a:lnTo>
                  <a:lnTo>
                    <a:pt x="2747" y="556"/>
                  </a:lnTo>
                  <a:lnTo>
                    <a:pt x="2728" y="526"/>
                  </a:lnTo>
                  <a:lnTo>
                    <a:pt x="2722" y="517"/>
                  </a:lnTo>
                  <a:lnTo>
                    <a:pt x="2720" y="512"/>
                  </a:lnTo>
                  <a:lnTo>
                    <a:pt x="2710" y="463"/>
                  </a:lnTo>
                  <a:lnTo>
                    <a:pt x="2710" y="460"/>
                  </a:lnTo>
                  <a:lnTo>
                    <a:pt x="2708" y="459"/>
                  </a:lnTo>
                  <a:lnTo>
                    <a:pt x="2711" y="459"/>
                  </a:lnTo>
                  <a:lnTo>
                    <a:pt x="2714" y="461"/>
                  </a:lnTo>
                  <a:lnTo>
                    <a:pt x="2721" y="468"/>
                  </a:lnTo>
                  <a:lnTo>
                    <a:pt x="2733" y="479"/>
                  </a:lnTo>
                  <a:lnTo>
                    <a:pt x="2747" y="498"/>
                  </a:lnTo>
                  <a:lnTo>
                    <a:pt x="2757" y="509"/>
                  </a:lnTo>
                  <a:lnTo>
                    <a:pt x="2766" y="521"/>
                  </a:lnTo>
                  <a:lnTo>
                    <a:pt x="2773" y="534"/>
                  </a:lnTo>
                  <a:lnTo>
                    <a:pt x="2781" y="547"/>
                  </a:lnTo>
                  <a:lnTo>
                    <a:pt x="2793" y="576"/>
                  </a:lnTo>
                  <a:lnTo>
                    <a:pt x="2804" y="604"/>
                  </a:lnTo>
                  <a:lnTo>
                    <a:pt x="2814" y="633"/>
                  </a:lnTo>
                  <a:lnTo>
                    <a:pt x="2822" y="661"/>
                  </a:lnTo>
                  <a:lnTo>
                    <a:pt x="2835" y="704"/>
                  </a:lnTo>
                  <a:lnTo>
                    <a:pt x="2837" y="714"/>
                  </a:lnTo>
                  <a:lnTo>
                    <a:pt x="2839" y="727"/>
                  </a:lnTo>
                  <a:lnTo>
                    <a:pt x="2843" y="759"/>
                  </a:lnTo>
                  <a:lnTo>
                    <a:pt x="2845" y="796"/>
                  </a:lnTo>
                  <a:lnTo>
                    <a:pt x="2846" y="834"/>
                  </a:lnTo>
                  <a:lnTo>
                    <a:pt x="2846" y="871"/>
                  </a:lnTo>
                  <a:lnTo>
                    <a:pt x="2846" y="906"/>
                  </a:lnTo>
                  <a:lnTo>
                    <a:pt x="2844" y="931"/>
                  </a:lnTo>
                  <a:lnTo>
                    <a:pt x="2841" y="947"/>
                  </a:lnTo>
                  <a:lnTo>
                    <a:pt x="2835" y="969"/>
                  </a:lnTo>
                  <a:lnTo>
                    <a:pt x="2824" y="993"/>
                  </a:lnTo>
                  <a:lnTo>
                    <a:pt x="2813" y="1020"/>
                  </a:lnTo>
                  <a:lnTo>
                    <a:pt x="2814" y="1020"/>
                  </a:lnTo>
                  <a:lnTo>
                    <a:pt x="2815" y="1022"/>
                  </a:lnTo>
                  <a:lnTo>
                    <a:pt x="2818" y="1020"/>
                  </a:lnTo>
                  <a:lnTo>
                    <a:pt x="2822" y="1016"/>
                  </a:lnTo>
                  <a:lnTo>
                    <a:pt x="2826" y="1007"/>
                  </a:lnTo>
                  <a:lnTo>
                    <a:pt x="2832" y="993"/>
                  </a:lnTo>
                  <a:lnTo>
                    <a:pt x="2839" y="971"/>
                  </a:lnTo>
                  <a:lnTo>
                    <a:pt x="2847" y="940"/>
                  </a:lnTo>
                  <a:lnTo>
                    <a:pt x="2851" y="921"/>
                  </a:lnTo>
                  <a:lnTo>
                    <a:pt x="2853" y="900"/>
                  </a:lnTo>
                  <a:lnTo>
                    <a:pt x="2855" y="878"/>
                  </a:lnTo>
                  <a:lnTo>
                    <a:pt x="2855" y="854"/>
                  </a:lnTo>
                  <a:lnTo>
                    <a:pt x="2854" y="830"/>
                  </a:lnTo>
                  <a:lnTo>
                    <a:pt x="2853" y="805"/>
                  </a:lnTo>
                  <a:lnTo>
                    <a:pt x="2848" y="755"/>
                  </a:lnTo>
                  <a:lnTo>
                    <a:pt x="2843" y="706"/>
                  </a:lnTo>
                  <a:lnTo>
                    <a:pt x="2835" y="662"/>
                  </a:lnTo>
                  <a:lnTo>
                    <a:pt x="2826" y="625"/>
                  </a:lnTo>
                  <a:lnTo>
                    <a:pt x="2818" y="596"/>
                  </a:lnTo>
                  <a:lnTo>
                    <a:pt x="2815" y="585"/>
                  </a:lnTo>
                  <a:lnTo>
                    <a:pt x="2809" y="573"/>
                  </a:lnTo>
                  <a:lnTo>
                    <a:pt x="2797" y="550"/>
                  </a:lnTo>
                  <a:lnTo>
                    <a:pt x="2782" y="526"/>
                  </a:lnTo>
                  <a:lnTo>
                    <a:pt x="2766" y="505"/>
                  </a:lnTo>
                  <a:lnTo>
                    <a:pt x="2750" y="484"/>
                  </a:lnTo>
                  <a:lnTo>
                    <a:pt x="2736" y="467"/>
                  </a:lnTo>
                  <a:lnTo>
                    <a:pt x="2716" y="444"/>
                  </a:lnTo>
                  <a:lnTo>
                    <a:pt x="2710" y="435"/>
                  </a:lnTo>
                  <a:lnTo>
                    <a:pt x="2700" y="421"/>
                  </a:lnTo>
                  <a:lnTo>
                    <a:pt x="2680" y="384"/>
                  </a:lnTo>
                  <a:lnTo>
                    <a:pt x="2659" y="343"/>
                  </a:lnTo>
                  <a:lnTo>
                    <a:pt x="2651" y="325"/>
                  </a:lnTo>
                  <a:lnTo>
                    <a:pt x="2645" y="310"/>
                  </a:lnTo>
                  <a:lnTo>
                    <a:pt x="2636" y="293"/>
                  </a:lnTo>
                  <a:lnTo>
                    <a:pt x="2622" y="269"/>
                  </a:lnTo>
                  <a:lnTo>
                    <a:pt x="2604" y="240"/>
                  </a:lnTo>
                  <a:lnTo>
                    <a:pt x="2582" y="208"/>
                  </a:lnTo>
                  <a:lnTo>
                    <a:pt x="2559" y="176"/>
                  </a:lnTo>
                  <a:lnTo>
                    <a:pt x="2538" y="145"/>
                  </a:lnTo>
                  <a:lnTo>
                    <a:pt x="2516" y="118"/>
                  </a:lnTo>
                  <a:lnTo>
                    <a:pt x="2499" y="98"/>
                  </a:lnTo>
                  <a:lnTo>
                    <a:pt x="2490" y="90"/>
                  </a:lnTo>
                  <a:lnTo>
                    <a:pt x="2480" y="84"/>
                  </a:lnTo>
                  <a:lnTo>
                    <a:pt x="2470" y="79"/>
                  </a:lnTo>
                  <a:lnTo>
                    <a:pt x="2460" y="76"/>
                  </a:lnTo>
                  <a:lnTo>
                    <a:pt x="2448" y="75"/>
                  </a:lnTo>
                  <a:lnTo>
                    <a:pt x="2437" y="74"/>
                  </a:lnTo>
                  <a:lnTo>
                    <a:pt x="2414" y="73"/>
                  </a:lnTo>
                  <a:lnTo>
                    <a:pt x="2392" y="74"/>
                  </a:lnTo>
                  <a:lnTo>
                    <a:pt x="2372" y="75"/>
                  </a:lnTo>
                  <a:lnTo>
                    <a:pt x="2362" y="74"/>
                  </a:lnTo>
                  <a:lnTo>
                    <a:pt x="2354" y="74"/>
                  </a:lnTo>
                  <a:lnTo>
                    <a:pt x="2346" y="71"/>
                  </a:lnTo>
                  <a:lnTo>
                    <a:pt x="2341" y="69"/>
                  </a:lnTo>
                  <a:lnTo>
                    <a:pt x="2329" y="61"/>
                  </a:lnTo>
                  <a:lnTo>
                    <a:pt x="2314" y="53"/>
                  </a:lnTo>
                  <a:lnTo>
                    <a:pt x="2296" y="44"/>
                  </a:lnTo>
                  <a:lnTo>
                    <a:pt x="2272" y="35"/>
                  </a:lnTo>
                  <a:lnTo>
                    <a:pt x="2242" y="27"/>
                  </a:lnTo>
                  <a:lnTo>
                    <a:pt x="2204" y="17"/>
                  </a:lnTo>
                  <a:lnTo>
                    <a:pt x="2157" y="9"/>
                  </a:lnTo>
                  <a:lnTo>
                    <a:pt x="2101" y="3"/>
                  </a:lnTo>
                  <a:lnTo>
                    <a:pt x="2070" y="0"/>
                  </a:lnTo>
                  <a:lnTo>
                    <a:pt x="2041" y="1"/>
                  </a:lnTo>
                  <a:lnTo>
                    <a:pt x="2015" y="5"/>
                  </a:lnTo>
                  <a:lnTo>
                    <a:pt x="1990" y="11"/>
                  </a:lnTo>
                  <a:lnTo>
                    <a:pt x="1966" y="17"/>
                  </a:lnTo>
                  <a:lnTo>
                    <a:pt x="1943" y="26"/>
                  </a:lnTo>
                  <a:lnTo>
                    <a:pt x="1921" y="35"/>
                  </a:lnTo>
                  <a:lnTo>
                    <a:pt x="1902" y="46"/>
                  </a:lnTo>
                  <a:lnTo>
                    <a:pt x="1882" y="56"/>
                  </a:lnTo>
                  <a:lnTo>
                    <a:pt x="1865" y="68"/>
                  </a:lnTo>
                  <a:lnTo>
                    <a:pt x="1832" y="92"/>
                  </a:lnTo>
                  <a:lnTo>
                    <a:pt x="1803" y="113"/>
                  </a:lnTo>
                  <a:lnTo>
                    <a:pt x="1789" y="122"/>
                  </a:lnTo>
                  <a:lnTo>
                    <a:pt x="1777" y="130"/>
                  </a:lnTo>
                  <a:lnTo>
                    <a:pt x="1765" y="138"/>
                  </a:lnTo>
                  <a:lnTo>
                    <a:pt x="1756" y="144"/>
                  </a:lnTo>
                  <a:lnTo>
                    <a:pt x="1749" y="149"/>
                  </a:lnTo>
                  <a:lnTo>
                    <a:pt x="1743" y="155"/>
                  </a:lnTo>
                  <a:lnTo>
                    <a:pt x="1739" y="160"/>
                  </a:lnTo>
                  <a:lnTo>
                    <a:pt x="1737" y="164"/>
                  </a:lnTo>
                  <a:lnTo>
                    <a:pt x="1733" y="171"/>
                  </a:lnTo>
                  <a:lnTo>
                    <a:pt x="1732" y="178"/>
                  </a:lnTo>
                  <a:lnTo>
                    <a:pt x="1730" y="183"/>
                  </a:lnTo>
                  <a:lnTo>
                    <a:pt x="1727" y="185"/>
                  </a:lnTo>
                  <a:lnTo>
                    <a:pt x="1725" y="187"/>
                  </a:lnTo>
                  <a:lnTo>
                    <a:pt x="1717" y="192"/>
                  </a:lnTo>
                  <a:lnTo>
                    <a:pt x="1711" y="194"/>
                  </a:lnTo>
                  <a:lnTo>
                    <a:pt x="1707" y="197"/>
                  </a:lnTo>
                  <a:lnTo>
                    <a:pt x="1696" y="207"/>
                  </a:lnTo>
                  <a:lnTo>
                    <a:pt x="1687" y="217"/>
                  </a:lnTo>
                  <a:lnTo>
                    <a:pt x="1679" y="228"/>
                  </a:lnTo>
                  <a:lnTo>
                    <a:pt x="1664" y="251"/>
                  </a:lnTo>
                  <a:lnTo>
                    <a:pt x="1654" y="267"/>
                  </a:lnTo>
                  <a:lnTo>
                    <a:pt x="1643" y="286"/>
                  </a:lnTo>
                  <a:lnTo>
                    <a:pt x="1623" y="316"/>
                  </a:lnTo>
                  <a:lnTo>
                    <a:pt x="1599" y="357"/>
                  </a:lnTo>
                  <a:lnTo>
                    <a:pt x="1592" y="367"/>
                  </a:lnTo>
                  <a:lnTo>
                    <a:pt x="1589" y="376"/>
                  </a:lnTo>
                  <a:lnTo>
                    <a:pt x="1586" y="382"/>
                  </a:lnTo>
                  <a:lnTo>
                    <a:pt x="1585" y="385"/>
                  </a:lnTo>
                  <a:lnTo>
                    <a:pt x="1586" y="387"/>
                  </a:lnTo>
                  <a:lnTo>
                    <a:pt x="1586" y="385"/>
                  </a:lnTo>
                  <a:lnTo>
                    <a:pt x="1590" y="383"/>
                  </a:lnTo>
                  <a:lnTo>
                    <a:pt x="1593" y="376"/>
                  </a:lnTo>
                  <a:lnTo>
                    <a:pt x="1599" y="366"/>
                  </a:lnTo>
                  <a:lnTo>
                    <a:pt x="1606" y="353"/>
                  </a:lnTo>
                  <a:lnTo>
                    <a:pt x="1614" y="341"/>
                  </a:lnTo>
                  <a:lnTo>
                    <a:pt x="1631" y="317"/>
                  </a:lnTo>
                  <a:lnTo>
                    <a:pt x="1645" y="298"/>
                  </a:lnTo>
                  <a:lnTo>
                    <a:pt x="1651" y="291"/>
                  </a:lnTo>
                  <a:lnTo>
                    <a:pt x="1652" y="296"/>
                  </a:lnTo>
                  <a:lnTo>
                    <a:pt x="1652" y="310"/>
                  </a:lnTo>
                  <a:lnTo>
                    <a:pt x="1651" y="318"/>
                  </a:lnTo>
                  <a:lnTo>
                    <a:pt x="1648" y="327"/>
                  </a:lnTo>
                  <a:lnTo>
                    <a:pt x="1645" y="336"/>
                  </a:lnTo>
                  <a:lnTo>
                    <a:pt x="1639" y="345"/>
                  </a:lnTo>
                  <a:lnTo>
                    <a:pt x="1625" y="367"/>
                  </a:lnTo>
                  <a:lnTo>
                    <a:pt x="1612" y="392"/>
                  </a:lnTo>
                  <a:lnTo>
                    <a:pt x="1597" y="422"/>
                  </a:lnTo>
                  <a:lnTo>
                    <a:pt x="1582" y="452"/>
                  </a:lnTo>
                  <a:lnTo>
                    <a:pt x="1576" y="469"/>
                  </a:lnTo>
                  <a:lnTo>
                    <a:pt x="1572" y="486"/>
                  </a:lnTo>
                  <a:lnTo>
                    <a:pt x="1567" y="505"/>
                  </a:lnTo>
                  <a:lnTo>
                    <a:pt x="1564" y="521"/>
                  </a:lnTo>
                  <a:lnTo>
                    <a:pt x="1561" y="542"/>
                  </a:lnTo>
                  <a:lnTo>
                    <a:pt x="1561" y="545"/>
                  </a:lnTo>
                  <a:lnTo>
                    <a:pt x="1562" y="539"/>
                  </a:lnTo>
                  <a:lnTo>
                    <a:pt x="1565" y="526"/>
                  </a:lnTo>
                  <a:lnTo>
                    <a:pt x="1569" y="513"/>
                  </a:lnTo>
                  <a:lnTo>
                    <a:pt x="1581" y="479"/>
                  </a:lnTo>
                  <a:lnTo>
                    <a:pt x="1593" y="447"/>
                  </a:lnTo>
                  <a:lnTo>
                    <a:pt x="1602" y="424"/>
                  </a:lnTo>
                  <a:lnTo>
                    <a:pt x="1606" y="416"/>
                  </a:lnTo>
                  <a:lnTo>
                    <a:pt x="1611" y="412"/>
                  </a:lnTo>
                  <a:lnTo>
                    <a:pt x="1615" y="408"/>
                  </a:lnTo>
                  <a:lnTo>
                    <a:pt x="1620" y="408"/>
                  </a:lnTo>
                  <a:lnTo>
                    <a:pt x="1623" y="410"/>
                  </a:lnTo>
                  <a:lnTo>
                    <a:pt x="1625" y="412"/>
                  </a:lnTo>
                  <a:lnTo>
                    <a:pt x="1627" y="418"/>
                  </a:lnTo>
                  <a:lnTo>
                    <a:pt x="1627" y="424"/>
                  </a:lnTo>
                  <a:lnTo>
                    <a:pt x="1619" y="458"/>
                  </a:lnTo>
                  <a:lnTo>
                    <a:pt x="1604" y="515"/>
                  </a:lnTo>
                  <a:lnTo>
                    <a:pt x="1588" y="576"/>
                  </a:lnTo>
                  <a:lnTo>
                    <a:pt x="1575" y="617"/>
                  </a:lnTo>
                  <a:lnTo>
                    <a:pt x="1566" y="648"/>
                  </a:lnTo>
                  <a:lnTo>
                    <a:pt x="1556" y="687"/>
                  </a:lnTo>
                  <a:lnTo>
                    <a:pt x="1544" y="728"/>
                  </a:lnTo>
                  <a:lnTo>
                    <a:pt x="1537" y="747"/>
                  </a:lnTo>
                  <a:lnTo>
                    <a:pt x="1530" y="764"/>
                  </a:lnTo>
                  <a:lnTo>
                    <a:pt x="1512" y="806"/>
                  </a:lnTo>
                  <a:lnTo>
                    <a:pt x="1487" y="865"/>
                  </a:lnTo>
                  <a:lnTo>
                    <a:pt x="1458" y="929"/>
                  </a:lnTo>
                  <a:lnTo>
                    <a:pt x="1443" y="959"/>
                  </a:lnTo>
                  <a:lnTo>
                    <a:pt x="1429" y="986"/>
                  </a:lnTo>
                  <a:lnTo>
                    <a:pt x="1413" y="1019"/>
                  </a:lnTo>
                  <a:lnTo>
                    <a:pt x="1393" y="1066"/>
                  </a:lnTo>
                  <a:lnTo>
                    <a:pt x="1371" y="1121"/>
                  </a:lnTo>
                  <a:lnTo>
                    <a:pt x="1348" y="1179"/>
                  </a:lnTo>
                  <a:lnTo>
                    <a:pt x="1309" y="1281"/>
                  </a:lnTo>
                  <a:lnTo>
                    <a:pt x="1290" y="1330"/>
                  </a:lnTo>
                  <a:lnTo>
                    <a:pt x="1288" y="1337"/>
                  </a:lnTo>
                  <a:lnTo>
                    <a:pt x="1288" y="1346"/>
                  </a:lnTo>
                  <a:lnTo>
                    <a:pt x="1291" y="1367"/>
                  </a:lnTo>
                  <a:lnTo>
                    <a:pt x="1292" y="1384"/>
                  </a:lnTo>
                  <a:lnTo>
                    <a:pt x="1293" y="1388"/>
                  </a:lnTo>
                  <a:lnTo>
                    <a:pt x="1292" y="1388"/>
                  </a:lnTo>
                  <a:lnTo>
                    <a:pt x="1292" y="1385"/>
                  </a:lnTo>
                  <a:lnTo>
                    <a:pt x="1293" y="1379"/>
                  </a:lnTo>
                  <a:lnTo>
                    <a:pt x="1296" y="1363"/>
                  </a:lnTo>
                  <a:lnTo>
                    <a:pt x="1301" y="1343"/>
                  </a:lnTo>
                  <a:lnTo>
                    <a:pt x="1306" y="1320"/>
                  </a:lnTo>
                  <a:lnTo>
                    <a:pt x="1307" y="1314"/>
                  </a:lnTo>
                  <a:lnTo>
                    <a:pt x="1309" y="1305"/>
                  </a:lnTo>
                  <a:lnTo>
                    <a:pt x="1317" y="1284"/>
                  </a:lnTo>
                  <a:lnTo>
                    <a:pt x="1327" y="1260"/>
                  </a:lnTo>
                  <a:lnTo>
                    <a:pt x="1339" y="1233"/>
                  </a:lnTo>
                  <a:lnTo>
                    <a:pt x="1362" y="1182"/>
                  </a:lnTo>
                  <a:lnTo>
                    <a:pt x="1378" y="1147"/>
                  </a:lnTo>
                  <a:lnTo>
                    <a:pt x="1384" y="1135"/>
                  </a:lnTo>
                  <a:lnTo>
                    <a:pt x="1392" y="1119"/>
                  </a:lnTo>
                  <a:lnTo>
                    <a:pt x="1410" y="1088"/>
                  </a:lnTo>
                  <a:lnTo>
                    <a:pt x="1420" y="1073"/>
                  </a:lnTo>
                  <a:lnTo>
                    <a:pt x="1427" y="1063"/>
                  </a:lnTo>
                  <a:lnTo>
                    <a:pt x="1433" y="1057"/>
                  </a:lnTo>
                  <a:lnTo>
                    <a:pt x="1434" y="1057"/>
                  </a:lnTo>
                  <a:lnTo>
                    <a:pt x="1434" y="1058"/>
                  </a:lnTo>
                  <a:lnTo>
                    <a:pt x="1433" y="1069"/>
                  </a:lnTo>
                  <a:lnTo>
                    <a:pt x="1429" y="1082"/>
                  </a:lnTo>
                  <a:lnTo>
                    <a:pt x="1425" y="1096"/>
                  </a:lnTo>
                  <a:lnTo>
                    <a:pt x="1419" y="1109"/>
                  </a:lnTo>
                  <a:lnTo>
                    <a:pt x="1389" y="1165"/>
                  </a:lnTo>
                  <a:lnTo>
                    <a:pt x="1369" y="1200"/>
                  </a:lnTo>
                  <a:lnTo>
                    <a:pt x="1352" y="1230"/>
                  </a:lnTo>
                  <a:lnTo>
                    <a:pt x="1337" y="1254"/>
                  </a:lnTo>
                  <a:lnTo>
                    <a:pt x="1327" y="1273"/>
                  </a:lnTo>
                  <a:lnTo>
                    <a:pt x="1323" y="1285"/>
                  </a:lnTo>
                  <a:lnTo>
                    <a:pt x="1323" y="1290"/>
                  </a:lnTo>
                  <a:lnTo>
                    <a:pt x="1323" y="1292"/>
                  </a:lnTo>
                  <a:lnTo>
                    <a:pt x="1324" y="1293"/>
                  </a:lnTo>
                  <a:lnTo>
                    <a:pt x="1326" y="1293"/>
                  </a:lnTo>
                  <a:lnTo>
                    <a:pt x="1329" y="1291"/>
                  </a:lnTo>
                  <a:lnTo>
                    <a:pt x="1332" y="1288"/>
                  </a:lnTo>
                  <a:lnTo>
                    <a:pt x="1340" y="1276"/>
                  </a:lnTo>
                  <a:lnTo>
                    <a:pt x="1350" y="1259"/>
                  </a:lnTo>
                  <a:lnTo>
                    <a:pt x="1361" y="1239"/>
                  </a:lnTo>
                  <a:lnTo>
                    <a:pt x="1370" y="1224"/>
                  </a:lnTo>
                  <a:lnTo>
                    <a:pt x="1385" y="1202"/>
                  </a:lnTo>
                  <a:lnTo>
                    <a:pt x="1395" y="1188"/>
                  </a:lnTo>
                  <a:lnTo>
                    <a:pt x="1402" y="1177"/>
                  </a:lnTo>
                  <a:lnTo>
                    <a:pt x="1411" y="1166"/>
                  </a:lnTo>
                  <a:lnTo>
                    <a:pt x="1416" y="1160"/>
                  </a:lnTo>
                  <a:lnTo>
                    <a:pt x="1421" y="1157"/>
                  </a:lnTo>
                  <a:lnTo>
                    <a:pt x="1424" y="1156"/>
                  </a:lnTo>
                  <a:lnTo>
                    <a:pt x="1425" y="1156"/>
                  </a:lnTo>
                  <a:lnTo>
                    <a:pt x="1426" y="1157"/>
                  </a:lnTo>
                  <a:lnTo>
                    <a:pt x="1427" y="1159"/>
                  </a:lnTo>
                  <a:lnTo>
                    <a:pt x="1427" y="1163"/>
                  </a:lnTo>
                  <a:lnTo>
                    <a:pt x="1427" y="1168"/>
                  </a:lnTo>
                  <a:lnTo>
                    <a:pt x="1424" y="1186"/>
                  </a:lnTo>
                  <a:lnTo>
                    <a:pt x="1418" y="1205"/>
                  </a:lnTo>
                  <a:lnTo>
                    <a:pt x="1411" y="1224"/>
                  </a:lnTo>
                  <a:lnTo>
                    <a:pt x="1403" y="1243"/>
                  </a:lnTo>
                  <a:lnTo>
                    <a:pt x="1395" y="1260"/>
                  </a:lnTo>
                  <a:lnTo>
                    <a:pt x="1379" y="1292"/>
                  </a:lnTo>
                  <a:lnTo>
                    <a:pt x="1364" y="1320"/>
                  </a:lnTo>
                  <a:lnTo>
                    <a:pt x="1358" y="1335"/>
                  </a:lnTo>
                  <a:lnTo>
                    <a:pt x="1350" y="1354"/>
                  </a:lnTo>
                  <a:lnTo>
                    <a:pt x="1333" y="1406"/>
                  </a:lnTo>
                  <a:lnTo>
                    <a:pt x="1316" y="1469"/>
                  </a:lnTo>
                  <a:lnTo>
                    <a:pt x="1299" y="1540"/>
                  </a:lnTo>
                  <a:lnTo>
                    <a:pt x="1294" y="1558"/>
                  </a:lnTo>
                  <a:lnTo>
                    <a:pt x="1293" y="1574"/>
                  </a:lnTo>
                  <a:lnTo>
                    <a:pt x="1292" y="1589"/>
                  </a:lnTo>
                  <a:lnTo>
                    <a:pt x="1293" y="1602"/>
                  </a:lnTo>
                  <a:lnTo>
                    <a:pt x="1294" y="1613"/>
                  </a:lnTo>
                  <a:lnTo>
                    <a:pt x="1296" y="1623"/>
                  </a:lnTo>
                  <a:lnTo>
                    <a:pt x="1302" y="1643"/>
                  </a:lnTo>
                  <a:lnTo>
                    <a:pt x="1308" y="1661"/>
                  </a:lnTo>
                  <a:lnTo>
                    <a:pt x="1310" y="1669"/>
                  </a:lnTo>
                  <a:lnTo>
                    <a:pt x="1311" y="1680"/>
                  </a:lnTo>
                  <a:lnTo>
                    <a:pt x="1313" y="1689"/>
                  </a:lnTo>
                  <a:lnTo>
                    <a:pt x="1313" y="1700"/>
                  </a:lnTo>
                  <a:lnTo>
                    <a:pt x="1311" y="1712"/>
                  </a:lnTo>
                  <a:lnTo>
                    <a:pt x="1308" y="1724"/>
                  </a:lnTo>
                  <a:lnTo>
                    <a:pt x="1305" y="1740"/>
                  </a:lnTo>
                  <a:lnTo>
                    <a:pt x="1301" y="1760"/>
                  </a:lnTo>
                  <a:lnTo>
                    <a:pt x="1300" y="1782"/>
                  </a:lnTo>
                  <a:lnTo>
                    <a:pt x="1298" y="1806"/>
                  </a:lnTo>
                  <a:lnTo>
                    <a:pt x="1295" y="1860"/>
                  </a:lnTo>
                  <a:lnTo>
                    <a:pt x="1292" y="1917"/>
                  </a:lnTo>
                  <a:lnTo>
                    <a:pt x="1291" y="1944"/>
                  </a:lnTo>
                  <a:lnTo>
                    <a:pt x="1287" y="1972"/>
                  </a:lnTo>
                  <a:lnTo>
                    <a:pt x="1284" y="1998"/>
                  </a:lnTo>
                  <a:lnTo>
                    <a:pt x="1279" y="2021"/>
                  </a:lnTo>
                  <a:lnTo>
                    <a:pt x="1275" y="2043"/>
                  </a:lnTo>
                  <a:lnTo>
                    <a:pt x="1267" y="2061"/>
                  </a:lnTo>
                  <a:lnTo>
                    <a:pt x="1263" y="2069"/>
                  </a:lnTo>
                  <a:lnTo>
                    <a:pt x="1259" y="2076"/>
                  </a:lnTo>
                  <a:lnTo>
                    <a:pt x="1254" y="2082"/>
                  </a:lnTo>
                  <a:lnTo>
                    <a:pt x="1248" y="2086"/>
                  </a:lnTo>
                  <a:lnTo>
                    <a:pt x="1228" y="2104"/>
                  </a:lnTo>
                  <a:lnTo>
                    <a:pt x="1211" y="2122"/>
                  </a:lnTo>
                  <a:lnTo>
                    <a:pt x="1196" y="2140"/>
                  </a:lnTo>
                  <a:lnTo>
                    <a:pt x="1183" y="2158"/>
                  </a:lnTo>
                  <a:lnTo>
                    <a:pt x="1173" y="2175"/>
                  </a:lnTo>
                  <a:lnTo>
                    <a:pt x="1165" y="2192"/>
                  </a:lnTo>
                  <a:lnTo>
                    <a:pt x="1158" y="2208"/>
                  </a:lnTo>
                  <a:lnTo>
                    <a:pt x="1154" y="2222"/>
                  </a:lnTo>
                  <a:lnTo>
                    <a:pt x="1142" y="2276"/>
                  </a:lnTo>
                  <a:lnTo>
                    <a:pt x="1128" y="2344"/>
                  </a:lnTo>
                  <a:lnTo>
                    <a:pt x="1121" y="2380"/>
                  </a:lnTo>
                  <a:lnTo>
                    <a:pt x="1117" y="2414"/>
                  </a:lnTo>
                  <a:lnTo>
                    <a:pt x="1113" y="2443"/>
                  </a:lnTo>
                  <a:lnTo>
                    <a:pt x="1111" y="246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KSO_Shape"/>
            <p:cNvSpPr>
              <a:spLocks/>
            </p:cNvSpPr>
            <p:nvPr/>
          </p:nvSpPr>
          <p:spPr bwMode="auto">
            <a:xfrm flipH="1">
              <a:off x="3741941" y="3375566"/>
              <a:ext cx="542903" cy="1473943"/>
            </a:xfrm>
            <a:custGeom>
              <a:avLst/>
              <a:gdLst>
                <a:gd name="T0" fmla="*/ 2147483646 w 2918"/>
                <a:gd name="T1" fmla="*/ 2147483646 h 7922"/>
                <a:gd name="T2" fmla="*/ 2147483646 w 2918"/>
                <a:gd name="T3" fmla="*/ 2147483646 h 7922"/>
                <a:gd name="T4" fmla="*/ 2147483646 w 2918"/>
                <a:gd name="T5" fmla="*/ 2147483646 h 7922"/>
                <a:gd name="T6" fmla="*/ 2147483646 w 2918"/>
                <a:gd name="T7" fmla="*/ 2147483646 h 7922"/>
                <a:gd name="T8" fmla="*/ 2147483646 w 2918"/>
                <a:gd name="T9" fmla="*/ 2147483646 h 7922"/>
                <a:gd name="T10" fmla="*/ 2147483646 w 2918"/>
                <a:gd name="T11" fmla="*/ 2147483646 h 7922"/>
                <a:gd name="T12" fmla="*/ 2147483646 w 2918"/>
                <a:gd name="T13" fmla="*/ 2147483646 h 7922"/>
                <a:gd name="T14" fmla="*/ 2147483646 w 2918"/>
                <a:gd name="T15" fmla="*/ 2147483646 h 7922"/>
                <a:gd name="T16" fmla="*/ 2147483646 w 2918"/>
                <a:gd name="T17" fmla="*/ 2147483646 h 7922"/>
                <a:gd name="T18" fmla="*/ 2147483646 w 2918"/>
                <a:gd name="T19" fmla="*/ 1418346805 h 7922"/>
                <a:gd name="T20" fmla="*/ 2147483646 w 2918"/>
                <a:gd name="T21" fmla="*/ 41692375 h 7922"/>
                <a:gd name="T22" fmla="*/ 2147483646 w 2918"/>
                <a:gd name="T23" fmla="*/ 903872242 h 7922"/>
                <a:gd name="T24" fmla="*/ 2147483646 w 2918"/>
                <a:gd name="T25" fmla="*/ 2147483646 h 7922"/>
                <a:gd name="T26" fmla="*/ 2147483646 w 2918"/>
                <a:gd name="T27" fmla="*/ 2147483646 h 7922"/>
                <a:gd name="T28" fmla="*/ 2147483646 w 2918"/>
                <a:gd name="T29" fmla="*/ 2147483646 h 7922"/>
                <a:gd name="T30" fmla="*/ 2147483646 w 2918"/>
                <a:gd name="T31" fmla="*/ 2147483646 h 7922"/>
                <a:gd name="T32" fmla="*/ 2147483646 w 2918"/>
                <a:gd name="T33" fmla="*/ 2147483646 h 7922"/>
                <a:gd name="T34" fmla="*/ 2147483646 w 2918"/>
                <a:gd name="T35" fmla="*/ 2147483646 h 7922"/>
                <a:gd name="T36" fmla="*/ 2147483646 w 2918"/>
                <a:gd name="T37" fmla="*/ 2147483646 h 7922"/>
                <a:gd name="T38" fmla="*/ 2147483646 w 2918"/>
                <a:gd name="T39" fmla="*/ 2147483646 h 7922"/>
                <a:gd name="T40" fmla="*/ 2147483646 w 2918"/>
                <a:gd name="T41" fmla="*/ 2147483646 h 7922"/>
                <a:gd name="T42" fmla="*/ 2147483646 w 2918"/>
                <a:gd name="T43" fmla="*/ 2147483646 h 7922"/>
                <a:gd name="T44" fmla="*/ 2147483646 w 2918"/>
                <a:gd name="T45" fmla="*/ 2147483646 h 7922"/>
                <a:gd name="T46" fmla="*/ 2147483646 w 2918"/>
                <a:gd name="T47" fmla="*/ 2147483646 h 7922"/>
                <a:gd name="T48" fmla="*/ 2147483646 w 2918"/>
                <a:gd name="T49" fmla="*/ 2147483646 h 7922"/>
                <a:gd name="T50" fmla="*/ 2147483646 w 2918"/>
                <a:gd name="T51" fmla="*/ 2147483646 h 7922"/>
                <a:gd name="T52" fmla="*/ 2147483646 w 2918"/>
                <a:gd name="T53" fmla="*/ 2147483646 h 7922"/>
                <a:gd name="T54" fmla="*/ 2147483646 w 2918"/>
                <a:gd name="T55" fmla="*/ 2147483646 h 7922"/>
                <a:gd name="T56" fmla="*/ 2147483646 w 2918"/>
                <a:gd name="T57" fmla="*/ 2147483646 h 7922"/>
                <a:gd name="T58" fmla="*/ 501384059 w 2918"/>
                <a:gd name="T59" fmla="*/ 2147483646 h 7922"/>
                <a:gd name="T60" fmla="*/ 83554391 w 2918"/>
                <a:gd name="T61" fmla="*/ 2147483646 h 7922"/>
                <a:gd name="T62" fmla="*/ 2147483646 w 2918"/>
                <a:gd name="T63" fmla="*/ 2147483646 h 7922"/>
                <a:gd name="T64" fmla="*/ 2147483646 w 2918"/>
                <a:gd name="T65" fmla="*/ 2147483646 h 7922"/>
                <a:gd name="T66" fmla="*/ 2147483646 w 2918"/>
                <a:gd name="T67" fmla="*/ 2147483646 h 7922"/>
                <a:gd name="T68" fmla="*/ 2147483646 w 2918"/>
                <a:gd name="T69" fmla="*/ 2147483646 h 7922"/>
                <a:gd name="T70" fmla="*/ 2147483646 w 2918"/>
                <a:gd name="T71" fmla="*/ 2147483646 h 7922"/>
                <a:gd name="T72" fmla="*/ 2147483646 w 2918"/>
                <a:gd name="T73" fmla="*/ 2147483646 h 7922"/>
                <a:gd name="T74" fmla="*/ 2147483646 w 2918"/>
                <a:gd name="T75" fmla="*/ 2147483646 h 7922"/>
                <a:gd name="T76" fmla="*/ 2147483646 w 2918"/>
                <a:gd name="T77" fmla="*/ 2147483646 h 7922"/>
                <a:gd name="T78" fmla="*/ 2147483646 w 2918"/>
                <a:gd name="T79" fmla="*/ 2147483646 h 7922"/>
                <a:gd name="T80" fmla="*/ 2147483646 w 2918"/>
                <a:gd name="T81" fmla="*/ 2147483646 h 7922"/>
                <a:gd name="T82" fmla="*/ 2147483646 w 2918"/>
                <a:gd name="T83" fmla="*/ 2147483646 h 7922"/>
                <a:gd name="T84" fmla="*/ 2147483646 w 2918"/>
                <a:gd name="T85" fmla="*/ 2147483646 h 7922"/>
                <a:gd name="T86" fmla="*/ 2147483646 w 2918"/>
                <a:gd name="T87" fmla="*/ 2147483646 h 7922"/>
                <a:gd name="T88" fmla="*/ 2147483646 w 2918"/>
                <a:gd name="T89" fmla="*/ 2147483646 h 7922"/>
                <a:gd name="T90" fmla="*/ 2147483646 w 2918"/>
                <a:gd name="T91" fmla="*/ 2147483646 h 7922"/>
                <a:gd name="T92" fmla="*/ 2147483646 w 2918"/>
                <a:gd name="T93" fmla="*/ 2147483646 h 7922"/>
                <a:gd name="T94" fmla="*/ 2147483646 w 2918"/>
                <a:gd name="T95" fmla="*/ 2147483646 h 7922"/>
                <a:gd name="T96" fmla="*/ 2147483646 w 2918"/>
                <a:gd name="T97" fmla="*/ 2147483646 h 7922"/>
                <a:gd name="T98" fmla="*/ 2147483646 w 2918"/>
                <a:gd name="T99" fmla="*/ 2147483646 h 7922"/>
                <a:gd name="T100" fmla="*/ 2147483646 w 2918"/>
                <a:gd name="T101" fmla="*/ 2147483646 h 7922"/>
                <a:gd name="T102" fmla="*/ 2147483646 w 2918"/>
                <a:gd name="T103" fmla="*/ 2147483646 h 7922"/>
                <a:gd name="T104" fmla="*/ 2147483646 w 2918"/>
                <a:gd name="T105" fmla="*/ 2147483646 h 7922"/>
                <a:gd name="T106" fmla="*/ 2147483646 w 2918"/>
                <a:gd name="T107" fmla="*/ 2147483646 h 7922"/>
                <a:gd name="T108" fmla="*/ 2147483646 w 2918"/>
                <a:gd name="T109" fmla="*/ 2147483646 h 7922"/>
                <a:gd name="T110" fmla="*/ 2147483646 w 2918"/>
                <a:gd name="T111" fmla="*/ 2147483646 h 7922"/>
                <a:gd name="T112" fmla="*/ 2147483646 w 2918"/>
                <a:gd name="T113" fmla="*/ 2147483646 h 7922"/>
                <a:gd name="T114" fmla="*/ 2147483646 w 2918"/>
                <a:gd name="T115" fmla="*/ 2147483646 h 7922"/>
                <a:gd name="T116" fmla="*/ 2147483646 w 2918"/>
                <a:gd name="T117" fmla="*/ 2147483646 h 7922"/>
                <a:gd name="T118" fmla="*/ 2147483646 w 2918"/>
                <a:gd name="T119" fmla="*/ 2147483646 h 7922"/>
                <a:gd name="T120" fmla="*/ 2147483646 w 2918"/>
                <a:gd name="T121" fmla="*/ 2147483646 h 7922"/>
                <a:gd name="T122" fmla="*/ 2147483646 w 2918"/>
                <a:gd name="T123" fmla="*/ 2147483646 h 792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8" h="7922">
                  <a:moveTo>
                    <a:pt x="2916" y="2855"/>
                  </a:moveTo>
                  <a:lnTo>
                    <a:pt x="2916" y="2855"/>
                  </a:lnTo>
                  <a:lnTo>
                    <a:pt x="2914" y="2813"/>
                  </a:lnTo>
                  <a:lnTo>
                    <a:pt x="2912" y="2769"/>
                  </a:lnTo>
                  <a:lnTo>
                    <a:pt x="2908" y="2717"/>
                  </a:lnTo>
                  <a:lnTo>
                    <a:pt x="2902" y="2662"/>
                  </a:lnTo>
                  <a:lnTo>
                    <a:pt x="2895" y="2609"/>
                  </a:lnTo>
                  <a:lnTo>
                    <a:pt x="2892" y="2586"/>
                  </a:lnTo>
                  <a:lnTo>
                    <a:pt x="2887" y="2565"/>
                  </a:lnTo>
                  <a:lnTo>
                    <a:pt x="2883" y="2548"/>
                  </a:lnTo>
                  <a:lnTo>
                    <a:pt x="2878" y="2534"/>
                  </a:lnTo>
                  <a:lnTo>
                    <a:pt x="2872" y="2522"/>
                  </a:lnTo>
                  <a:lnTo>
                    <a:pt x="2867" y="2506"/>
                  </a:lnTo>
                  <a:lnTo>
                    <a:pt x="2862" y="2488"/>
                  </a:lnTo>
                  <a:lnTo>
                    <a:pt x="2858" y="2468"/>
                  </a:lnTo>
                  <a:lnTo>
                    <a:pt x="2851" y="2422"/>
                  </a:lnTo>
                  <a:lnTo>
                    <a:pt x="2844" y="2375"/>
                  </a:lnTo>
                  <a:lnTo>
                    <a:pt x="2839" y="2328"/>
                  </a:lnTo>
                  <a:lnTo>
                    <a:pt x="2836" y="2286"/>
                  </a:lnTo>
                  <a:lnTo>
                    <a:pt x="2834" y="2253"/>
                  </a:lnTo>
                  <a:lnTo>
                    <a:pt x="2833" y="2233"/>
                  </a:lnTo>
                  <a:lnTo>
                    <a:pt x="2832" y="2222"/>
                  </a:lnTo>
                  <a:lnTo>
                    <a:pt x="2830" y="2202"/>
                  </a:lnTo>
                  <a:lnTo>
                    <a:pt x="2820" y="2143"/>
                  </a:lnTo>
                  <a:lnTo>
                    <a:pt x="2806" y="2062"/>
                  </a:lnTo>
                  <a:lnTo>
                    <a:pt x="2789" y="1971"/>
                  </a:lnTo>
                  <a:lnTo>
                    <a:pt x="2770" y="1876"/>
                  </a:lnTo>
                  <a:lnTo>
                    <a:pt x="2759" y="1830"/>
                  </a:lnTo>
                  <a:lnTo>
                    <a:pt x="2749" y="1787"/>
                  </a:lnTo>
                  <a:lnTo>
                    <a:pt x="2740" y="1748"/>
                  </a:lnTo>
                  <a:lnTo>
                    <a:pt x="2729" y="1714"/>
                  </a:lnTo>
                  <a:lnTo>
                    <a:pt x="2721" y="1686"/>
                  </a:lnTo>
                  <a:lnTo>
                    <a:pt x="2712" y="1664"/>
                  </a:lnTo>
                  <a:lnTo>
                    <a:pt x="2694" y="1629"/>
                  </a:lnTo>
                  <a:lnTo>
                    <a:pt x="2673" y="1592"/>
                  </a:lnTo>
                  <a:lnTo>
                    <a:pt x="2650" y="1555"/>
                  </a:lnTo>
                  <a:lnTo>
                    <a:pt x="2627" y="1519"/>
                  </a:lnTo>
                  <a:lnTo>
                    <a:pt x="2583" y="1450"/>
                  </a:lnTo>
                  <a:lnTo>
                    <a:pt x="2563" y="1419"/>
                  </a:lnTo>
                  <a:lnTo>
                    <a:pt x="2547" y="1392"/>
                  </a:lnTo>
                  <a:lnTo>
                    <a:pt x="2538" y="1380"/>
                  </a:lnTo>
                  <a:lnTo>
                    <a:pt x="2529" y="1366"/>
                  </a:lnTo>
                  <a:lnTo>
                    <a:pt x="2518" y="1354"/>
                  </a:lnTo>
                  <a:lnTo>
                    <a:pt x="2505" y="1341"/>
                  </a:lnTo>
                  <a:lnTo>
                    <a:pt x="2492" y="1329"/>
                  </a:lnTo>
                  <a:lnTo>
                    <a:pt x="2477" y="1317"/>
                  </a:lnTo>
                  <a:lnTo>
                    <a:pt x="2463" y="1305"/>
                  </a:lnTo>
                  <a:lnTo>
                    <a:pt x="2446" y="1294"/>
                  </a:lnTo>
                  <a:lnTo>
                    <a:pt x="2413" y="1272"/>
                  </a:lnTo>
                  <a:lnTo>
                    <a:pt x="2379" y="1251"/>
                  </a:lnTo>
                  <a:lnTo>
                    <a:pt x="2345" y="1232"/>
                  </a:lnTo>
                  <a:lnTo>
                    <a:pt x="2313" y="1217"/>
                  </a:lnTo>
                  <a:lnTo>
                    <a:pt x="2275" y="1197"/>
                  </a:lnTo>
                  <a:lnTo>
                    <a:pt x="2233" y="1176"/>
                  </a:lnTo>
                  <a:lnTo>
                    <a:pt x="2183" y="1151"/>
                  </a:lnTo>
                  <a:lnTo>
                    <a:pt x="2131" y="1126"/>
                  </a:lnTo>
                  <a:lnTo>
                    <a:pt x="2078" y="1102"/>
                  </a:lnTo>
                  <a:lnTo>
                    <a:pt x="2053" y="1092"/>
                  </a:lnTo>
                  <a:lnTo>
                    <a:pt x="2030" y="1083"/>
                  </a:lnTo>
                  <a:lnTo>
                    <a:pt x="2009" y="1076"/>
                  </a:lnTo>
                  <a:lnTo>
                    <a:pt x="1993" y="1072"/>
                  </a:lnTo>
                  <a:lnTo>
                    <a:pt x="1970" y="1050"/>
                  </a:lnTo>
                  <a:lnTo>
                    <a:pt x="1944" y="1028"/>
                  </a:lnTo>
                  <a:lnTo>
                    <a:pt x="1912" y="1002"/>
                  </a:lnTo>
                  <a:lnTo>
                    <a:pt x="1913" y="993"/>
                  </a:lnTo>
                  <a:lnTo>
                    <a:pt x="1914" y="982"/>
                  </a:lnTo>
                  <a:lnTo>
                    <a:pt x="1914" y="973"/>
                  </a:lnTo>
                  <a:lnTo>
                    <a:pt x="1913" y="965"/>
                  </a:lnTo>
                  <a:lnTo>
                    <a:pt x="1912" y="955"/>
                  </a:lnTo>
                  <a:lnTo>
                    <a:pt x="1910" y="946"/>
                  </a:lnTo>
                  <a:lnTo>
                    <a:pt x="1903" y="929"/>
                  </a:lnTo>
                  <a:lnTo>
                    <a:pt x="1896" y="913"/>
                  </a:lnTo>
                  <a:lnTo>
                    <a:pt x="1887" y="897"/>
                  </a:lnTo>
                  <a:lnTo>
                    <a:pt x="1876" y="883"/>
                  </a:lnTo>
                  <a:lnTo>
                    <a:pt x="1865" y="869"/>
                  </a:lnTo>
                  <a:lnTo>
                    <a:pt x="1853" y="857"/>
                  </a:lnTo>
                  <a:lnTo>
                    <a:pt x="1840" y="844"/>
                  </a:lnTo>
                  <a:lnTo>
                    <a:pt x="1827" y="834"/>
                  </a:lnTo>
                  <a:lnTo>
                    <a:pt x="1814" y="824"/>
                  </a:lnTo>
                  <a:lnTo>
                    <a:pt x="1790" y="807"/>
                  </a:lnTo>
                  <a:lnTo>
                    <a:pt x="1770" y="795"/>
                  </a:lnTo>
                  <a:lnTo>
                    <a:pt x="1773" y="777"/>
                  </a:lnTo>
                  <a:lnTo>
                    <a:pt x="1778" y="747"/>
                  </a:lnTo>
                  <a:lnTo>
                    <a:pt x="1783" y="746"/>
                  </a:lnTo>
                  <a:lnTo>
                    <a:pt x="1788" y="743"/>
                  </a:lnTo>
                  <a:lnTo>
                    <a:pt x="1791" y="740"/>
                  </a:lnTo>
                  <a:lnTo>
                    <a:pt x="1796" y="737"/>
                  </a:lnTo>
                  <a:lnTo>
                    <a:pt x="1799" y="732"/>
                  </a:lnTo>
                  <a:lnTo>
                    <a:pt x="1804" y="722"/>
                  </a:lnTo>
                  <a:lnTo>
                    <a:pt x="1807" y="713"/>
                  </a:lnTo>
                  <a:lnTo>
                    <a:pt x="1810" y="703"/>
                  </a:lnTo>
                  <a:lnTo>
                    <a:pt x="1811" y="695"/>
                  </a:lnTo>
                  <a:lnTo>
                    <a:pt x="1812" y="687"/>
                  </a:lnTo>
                  <a:lnTo>
                    <a:pt x="1811" y="681"/>
                  </a:lnTo>
                  <a:lnTo>
                    <a:pt x="1811" y="670"/>
                  </a:lnTo>
                  <a:lnTo>
                    <a:pt x="1811" y="643"/>
                  </a:lnTo>
                  <a:lnTo>
                    <a:pt x="1814" y="609"/>
                  </a:lnTo>
                  <a:lnTo>
                    <a:pt x="1813" y="589"/>
                  </a:lnTo>
                  <a:lnTo>
                    <a:pt x="1810" y="561"/>
                  </a:lnTo>
                  <a:lnTo>
                    <a:pt x="1806" y="525"/>
                  </a:lnTo>
                  <a:lnTo>
                    <a:pt x="1803" y="521"/>
                  </a:lnTo>
                  <a:lnTo>
                    <a:pt x="1807" y="495"/>
                  </a:lnTo>
                  <a:lnTo>
                    <a:pt x="1808" y="482"/>
                  </a:lnTo>
                  <a:lnTo>
                    <a:pt x="1809" y="471"/>
                  </a:lnTo>
                  <a:lnTo>
                    <a:pt x="1810" y="465"/>
                  </a:lnTo>
                  <a:lnTo>
                    <a:pt x="1812" y="448"/>
                  </a:lnTo>
                  <a:lnTo>
                    <a:pt x="1814" y="423"/>
                  </a:lnTo>
                  <a:lnTo>
                    <a:pt x="1814" y="408"/>
                  </a:lnTo>
                  <a:lnTo>
                    <a:pt x="1813" y="391"/>
                  </a:lnTo>
                  <a:lnTo>
                    <a:pt x="1812" y="372"/>
                  </a:lnTo>
                  <a:lnTo>
                    <a:pt x="1810" y="353"/>
                  </a:lnTo>
                  <a:lnTo>
                    <a:pt x="1807" y="333"/>
                  </a:lnTo>
                  <a:lnTo>
                    <a:pt x="1802" y="311"/>
                  </a:lnTo>
                  <a:lnTo>
                    <a:pt x="1796" y="290"/>
                  </a:lnTo>
                  <a:lnTo>
                    <a:pt x="1787" y="269"/>
                  </a:lnTo>
                  <a:lnTo>
                    <a:pt x="1777" y="247"/>
                  </a:lnTo>
                  <a:lnTo>
                    <a:pt x="1764" y="225"/>
                  </a:lnTo>
                  <a:lnTo>
                    <a:pt x="1760" y="217"/>
                  </a:lnTo>
                  <a:lnTo>
                    <a:pt x="1748" y="193"/>
                  </a:lnTo>
                  <a:lnTo>
                    <a:pt x="1737" y="177"/>
                  </a:lnTo>
                  <a:lnTo>
                    <a:pt x="1725" y="160"/>
                  </a:lnTo>
                  <a:lnTo>
                    <a:pt x="1710" y="141"/>
                  </a:lnTo>
                  <a:lnTo>
                    <a:pt x="1693" y="121"/>
                  </a:lnTo>
                  <a:lnTo>
                    <a:pt x="1673" y="102"/>
                  </a:lnTo>
                  <a:lnTo>
                    <a:pt x="1650" y="82"/>
                  </a:lnTo>
                  <a:lnTo>
                    <a:pt x="1638" y="73"/>
                  </a:lnTo>
                  <a:lnTo>
                    <a:pt x="1625" y="63"/>
                  </a:lnTo>
                  <a:lnTo>
                    <a:pt x="1611" y="54"/>
                  </a:lnTo>
                  <a:lnTo>
                    <a:pt x="1597" y="46"/>
                  </a:lnTo>
                  <a:lnTo>
                    <a:pt x="1582" y="37"/>
                  </a:lnTo>
                  <a:lnTo>
                    <a:pt x="1566" y="30"/>
                  </a:lnTo>
                  <a:lnTo>
                    <a:pt x="1550" y="24"/>
                  </a:lnTo>
                  <a:lnTo>
                    <a:pt x="1532" y="18"/>
                  </a:lnTo>
                  <a:lnTo>
                    <a:pt x="1514" y="12"/>
                  </a:lnTo>
                  <a:lnTo>
                    <a:pt x="1496" y="8"/>
                  </a:lnTo>
                  <a:lnTo>
                    <a:pt x="1476" y="5"/>
                  </a:lnTo>
                  <a:lnTo>
                    <a:pt x="1455" y="3"/>
                  </a:lnTo>
                  <a:lnTo>
                    <a:pt x="1450" y="2"/>
                  </a:lnTo>
                  <a:lnTo>
                    <a:pt x="1433" y="1"/>
                  </a:lnTo>
                  <a:lnTo>
                    <a:pt x="1409" y="0"/>
                  </a:lnTo>
                  <a:lnTo>
                    <a:pt x="1380" y="1"/>
                  </a:lnTo>
                  <a:lnTo>
                    <a:pt x="1363" y="2"/>
                  </a:lnTo>
                  <a:lnTo>
                    <a:pt x="1345" y="4"/>
                  </a:lnTo>
                  <a:lnTo>
                    <a:pt x="1329" y="7"/>
                  </a:lnTo>
                  <a:lnTo>
                    <a:pt x="1311" y="12"/>
                  </a:lnTo>
                  <a:lnTo>
                    <a:pt x="1293" y="18"/>
                  </a:lnTo>
                  <a:lnTo>
                    <a:pt x="1277" y="25"/>
                  </a:lnTo>
                  <a:lnTo>
                    <a:pt x="1261" y="34"/>
                  </a:lnTo>
                  <a:lnTo>
                    <a:pt x="1247" y="45"/>
                  </a:lnTo>
                  <a:lnTo>
                    <a:pt x="1219" y="65"/>
                  </a:lnTo>
                  <a:lnTo>
                    <a:pt x="1173" y="98"/>
                  </a:lnTo>
                  <a:lnTo>
                    <a:pt x="1155" y="111"/>
                  </a:lnTo>
                  <a:lnTo>
                    <a:pt x="1138" y="126"/>
                  </a:lnTo>
                  <a:lnTo>
                    <a:pt x="1117" y="144"/>
                  </a:lnTo>
                  <a:lnTo>
                    <a:pt x="1106" y="156"/>
                  </a:lnTo>
                  <a:lnTo>
                    <a:pt x="1095" y="167"/>
                  </a:lnTo>
                  <a:lnTo>
                    <a:pt x="1085" y="181"/>
                  </a:lnTo>
                  <a:lnTo>
                    <a:pt x="1076" y="194"/>
                  </a:lnTo>
                  <a:lnTo>
                    <a:pt x="1067" y="207"/>
                  </a:lnTo>
                  <a:lnTo>
                    <a:pt x="1060" y="222"/>
                  </a:lnTo>
                  <a:lnTo>
                    <a:pt x="1055" y="237"/>
                  </a:lnTo>
                  <a:lnTo>
                    <a:pt x="1051" y="252"/>
                  </a:lnTo>
                  <a:lnTo>
                    <a:pt x="1048" y="261"/>
                  </a:lnTo>
                  <a:lnTo>
                    <a:pt x="1041" y="289"/>
                  </a:lnTo>
                  <a:lnTo>
                    <a:pt x="1032" y="331"/>
                  </a:lnTo>
                  <a:lnTo>
                    <a:pt x="1028" y="355"/>
                  </a:lnTo>
                  <a:lnTo>
                    <a:pt x="1024" y="382"/>
                  </a:lnTo>
                  <a:lnTo>
                    <a:pt x="1020" y="411"/>
                  </a:lnTo>
                  <a:lnTo>
                    <a:pt x="1017" y="440"/>
                  </a:lnTo>
                  <a:lnTo>
                    <a:pt x="1015" y="471"/>
                  </a:lnTo>
                  <a:lnTo>
                    <a:pt x="1015" y="501"/>
                  </a:lnTo>
                  <a:lnTo>
                    <a:pt x="1016" y="532"/>
                  </a:lnTo>
                  <a:lnTo>
                    <a:pt x="1021" y="561"/>
                  </a:lnTo>
                  <a:lnTo>
                    <a:pt x="1023" y="576"/>
                  </a:lnTo>
                  <a:lnTo>
                    <a:pt x="1026" y="590"/>
                  </a:lnTo>
                  <a:lnTo>
                    <a:pt x="1030" y="605"/>
                  </a:lnTo>
                  <a:lnTo>
                    <a:pt x="1034" y="618"/>
                  </a:lnTo>
                  <a:lnTo>
                    <a:pt x="1030" y="628"/>
                  </a:lnTo>
                  <a:lnTo>
                    <a:pt x="1028" y="639"/>
                  </a:lnTo>
                  <a:lnTo>
                    <a:pt x="1027" y="651"/>
                  </a:lnTo>
                  <a:lnTo>
                    <a:pt x="1028" y="664"/>
                  </a:lnTo>
                  <a:lnTo>
                    <a:pt x="1040" y="716"/>
                  </a:lnTo>
                  <a:lnTo>
                    <a:pt x="1044" y="722"/>
                  </a:lnTo>
                  <a:lnTo>
                    <a:pt x="1056" y="739"/>
                  </a:lnTo>
                  <a:lnTo>
                    <a:pt x="1064" y="749"/>
                  </a:lnTo>
                  <a:lnTo>
                    <a:pt x="1075" y="759"/>
                  </a:lnTo>
                  <a:lnTo>
                    <a:pt x="1086" y="769"/>
                  </a:lnTo>
                  <a:lnTo>
                    <a:pt x="1098" y="777"/>
                  </a:lnTo>
                  <a:lnTo>
                    <a:pt x="1105" y="781"/>
                  </a:lnTo>
                  <a:lnTo>
                    <a:pt x="1119" y="792"/>
                  </a:lnTo>
                  <a:lnTo>
                    <a:pt x="1137" y="812"/>
                  </a:lnTo>
                  <a:lnTo>
                    <a:pt x="1153" y="832"/>
                  </a:lnTo>
                  <a:lnTo>
                    <a:pt x="1170" y="850"/>
                  </a:lnTo>
                  <a:lnTo>
                    <a:pt x="1183" y="862"/>
                  </a:lnTo>
                  <a:lnTo>
                    <a:pt x="1195" y="871"/>
                  </a:lnTo>
                  <a:lnTo>
                    <a:pt x="1205" y="882"/>
                  </a:lnTo>
                  <a:lnTo>
                    <a:pt x="1214" y="892"/>
                  </a:lnTo>
                  <a:lnTo>
                    <a:pt x="1221" y="900"/>
                  </a:lnTo>
                  <a:lnTo>
                    <a:pt x="1195" y="915"/>
                  </a:lnTo>
                  <a:lnTo>
                    <a:pt x="1172" y="929"/>
                  </a:lnTo>
                  <a:lnTo>
                    <a:pt x="1152" y="944"/>
                  </a:lnTo>
                  <a:lnTo>
                    <a:pt x="1136" y="959"/>
                  </a:lnTo>
                  <a:lnTo>
                    <a:pt x="1122" y="972"/>
                  </a:lnTo>
                  <a:lnTo>
                    <a:pt x="1112" y="987"/>
                  </a:lnTo>
                  <a:lnTo>
                    <a:pt x="1103" y="999"/>
                  </a:lnTo>
                  <a:lnTo>
                    <a:pt x="1096" y="1011"/>
                  </a:lnTo>
                  <a:lnTo>
                    <a:pt x="1091" y="1023"/>
                  </a:lnTo>
                  <a:lnTo>
                    <a:pt x="1087" y="1033"/>
                  </a:lnTo>
                  <a:lnTo>
                    <a:pt x="1085" y="1043"/>
                  </a:lnTo>
                  <a:lnTo>
                    <a:pt x="1084" y="1051"/>
                  </a:lnTo>
                  <a:lnTo>
                    <a:pt x="1083" y="1062"/>
                  </a:lnTo>
                  <a:lnTo>
                    <a:pt x="1083" y="1066"/>
                  </a:lnTo>
                  <a:lnTo>
                    <a:pt x="1047" y="1084"/>
                  </a:lnTo>
                  <a:lnTo>
                    <a:pt x="961" y="1123"/>
                  </a:lnTo>
                  <a:lnTo>
                    <a:pt x="915" y="1145"/>
                  </a:lnTo>
                  <a:lnTo>
                    <a:pt x="870" y="1165"/>
                  </a:lnTo>
                  <a:lnTo>
                    <a:pt x="834" y="1180"/>
                  </a:lnTo>
                  <a:lnTo>
                    <a:pt x="820" y="1185"/>
                  </a:lnTo>
                  <a:lnTo>
                    <a:pt x="811" y="1188"/>
                  </a:lnTo>
                  <a:lnTo>
                    <a:pt x="800" y="1193"/>
                  </a:lnTo>
                  <a:lnTo>
                    <a:pt x="767" y="1208"/>
                  </a:lnTo>
                  <a:lnTo>
                    <a:pt x="723" y="1229"/>
                  </a:lnTo>
                  <a:lnTo>
                    <a:pt x="697" y="1243"/>
                  </a:lnTo>
                  <a:lnTo>
                    <a:pt x="670" y="1257"/>
                  </a:lnTo>
                  <a:lnTo>
                    <a:pt x="643" y="1274"/>
                  </a:lnTo>
                  <a:lnTo>
                    <a:pt x="617" y="1291"/>
                  </a:lnTo>
                  <a:lnTo>
                    <a:pt x="592" y="1307"/>
                  </a:lnTo>
                  <a:lnTo>
                    <a:pt x="569" y="1326"/>
                  </a:lnTo>
                  <a:lnTo>
                    <a:pt x="550" y="1343"/>
                  </a:lnTo>
                  <a:lnTo>
                    <a:pt x="540" y="1353"/>
                  </a:lnTo>
                  <a:lnTo>
                    <a:pt x="533" y="1361"/>
                  </a:lnTo>
                  <a:lnTo>
                    <a:pt x="527" y="1370"/>
                  </a:lnTo>
                  <a:lnTo>
                    <a:pt x="522" y="1380"/>
                  </a:lnTo>
                  <a:lnTo>
                    <a:pt x="517" y="1388"/>
                  </a:lnTo>
                  <a:lnTo>
                    <a:pt x="514" y="1397"/>
                  </a:lnTo>
                  <a:lnTo>
                    <a:pt x="498" y="1469"/>
                  </a:lnTo>
                  <a:lnTo>
                    <a:pt x="481" y="1547"/>
                  </a:lnTo>
                  <a:lnTo>
                    <a:pt x="461" y="1642"/>
                  </a:lnTo>
                  <a:lnTo>
                    <a:pt x="442" y="1746"/>
                  </a:lnTo>
                  <a:lnTo>
                    <a:pt x="432" y="1799"/>
                  </a:lnTo>
                  <a:lnTo>
                    <a:pt x="424" y="1851"/>
                  </a:lnTo>
                  <a:lnTo>
                    <a:pt x="418" y="1900"/>
                  </a:lnTo>
                  <a:lnTo>
                    <a:pt x="413" y="1947"/>
                  </a:lnTo>
                  <a:lnTo>
                    <a:pt x="409" y="1991"/>
                  </a:lnTo>
                  <a:lnTo>
                    <a:pt x="407" y="2029"/>
                  </a:lnTo>
                  <a:lnTo>
                    <a:pt x="407" y="2063"/>
                  </a:lnTo>
                  <a:lnTo>
                    <a:pt x="405" y="2098"/>
                  </a:lnTo>
                  <a:lnTo>
                    <a:pt x="402" y="2130"/>
                  </a:lnTo>
                  <a:lnTo>
                    <a:pt x="398" y="2160"/>
                  </a:lnTo>
                  <a:lnTo>
                    <a:pt x="394" y="2190"/>
                  </a:lnTo>
                  <a:lnTo>
                    <a:pt x="389" y="2218"/>
                  </a:lnTo>
                  <a:lnTo>
                    <a:pt x="378" y="2270"/>
                  </a:lnTo>
                  <a:lnTo>
                    <a:pt x="368" y="2318"/>
                  </a:lnTo>
                  <a:lnTo>
                    <a:pt x="359" y="2359"/>
                  </a:lnTo>
                  <a:lnTo>
                    <a:pt x="355" y="2378"/>
                  </a:lnTo>
                  <a:lnTo>
                    <a:pt x="351" y="2395"/>
                  </a:lnTo>
                  <a:lnTo>
                    <a:pt x="350" y="2412"/>
                  </a:lnTo>
                  <a:lnTo>
                    <a:pt x="349" y="2427"/>
                  </a:lnTo>
                  <a:lnTo>
                    <a:pt x="348" y="2457"/>
                  </a:lnTo>
                  <a:lnTo>
                    <a:pt x="348" y="2489"/>
                  </a:lnTo>
                  <a:lnTo>
                    <a:pt x="350" y="2527"/>
                  </a:lnTo>
                  <a:lnTo>
                    <a:pt x="352" y="2548"/>
                  </a:lnTo>
                  <a:lnTo>
                    <a:pt x="355" y="2570"/>
                  </a:lnTo>
                  <a:lnTo>
                    <a:pt x="358" y="2591"/>
                  </a:lnTo>
                  <a:lnTo>
                    <a:pt x="362" y="2612"/>
                  </a:lnTo>
                  <a:lnTo>
                    <a:pt x="367" y="2633"/>
                  </a:lnTo>
                  <a:lnTo>
                    <a:pt x="372" y="2652"/>
                  </a:lnTo>
                  <a:lnTo>
                    <a:pt x="379" y="2669"/>
                  </a:lnTo>
                  <a:lnTo>
                    <a:pt x="388" y="2685"/>
                  </a:lnTo>
                  <a:lnTo>
                    <a:pt x="396" y="2745"/>
                  </a:lnTo>
                  <a:lnTo>
                    <a:pt x="413" y="2889"/>
                  </a:lnTo>
                  <a:lnTo>
                    <a:pt x="422" y="2975"/>
                  </a:lnTo>
                  <a:lnTo>
                    <a:pt x="429" y="3062"/>
                  </a:lnTo>
                  <a:lnTo>
                    <a:pt x="434" y="3143"/>
                  </a:lnTo>
                  <a:lnTo>
                    <a:pt x="437" y="3179"/>
                  </a:lnTo>
                  <a:lnTo>
                    <a:pt x="437" y="3210"/>
                  </a:lnTo>
                  <a:lnTo>
                    <a:pt x="447" y="3322"/>
                  </a:lnTo>
                  <a:lnTo>
                    <a:pt x="456" y="3436"/>
                  </a:lnTo>
                  <a:lnTo>
                    <a:pt x="469" y="3567"/>
                  </a:lnTo>
                  <a:lnTo>
                    <a:pt x="483" y="3699"/>
                  </a:lnTo>
                  <a:lnTo>
                    <a:pt x="497" y="3815"/>
                  </a:lnTo>
                  <a:lnTo>
                    <a:pt x="503" y="3862"/>
                  </a:lnTo>
                  <a:lnTo>
                    <a:pt x="509" y="3900"/>
                  </a:lnTo>
                  <a:lnTo>
                    <a:pt x="514" y="3924"/>
                  </a:lnTo>
                  <a:lnTo>
                    <a:pt x="517" y="3931"/>
                  </a:lnTo>
                  <a:lnTo>
                    <a:pt x="520" y="3935"/>
                  </a:lnTo>
                  <a:lnTo>
                    <a:pt x="522" y="3939"/>
                  </a:lnTo>
                  <a:lnTo>
                    <a:pt x="527" y="3950"/>
                  </a:lnTo>
                  <a:lnTo>
                    <a:pt x="532" y="3959"/>
                  </a:lnTo>
                  <a:lnTo>
                    <a:pt x="537" y="3967"/>
                  </a:lnTo>
                  <a:lnTo>
                    <a:pt x="544" y="3976"/>
                  </a:lnTo>
                  <a:lnTo>
                    <a:pt x="553" y="3985"/>
                  </a:lnTo>
                  <a:lnTo>
                    <a:pt x="563" y="3994"/>
                  </a:lnTo>
                  <a:lnTo>
                    <a:pt x="575" y="4001"/>
                  </a:lnTo>
                  <a:lnTo>
                    <a:pt x="588" y="4008"/>
                  </a:lnTo>
                  <a:lnTo>
                    <a:pt x="604" y="4015"/>
                  </a:lnTo>
                  <a:lnTo>
                    <a:pt x="621" y="4019"/>
                  </a:lnTo>
                  <a:lnTo>
                    <a:pt x="640" y="4021"/>
                  </a:lnTo>
                  <a:lnTo>
                    <a:pt x="650" y="4021"/>
                  </a:lnTo>
                  <a:lnTo>
                    <a:pt x="662" y="4020"/>
                  </a:lnTo>
                  <a:lnTo>
                    <a:pt x="673" y="4019"/>
                  </a:lnTo>
                  <a:lnTo>
                    <a:pt x="684" y="4017"/>
                  </a:lnTo>
                  <a:lnTo>
                    <a:pt x="687" y="4002"/>
                  </a:lnTo>
                  <a:lnTo>
                    <a:pt x="686" y="4056"/>
                  </a:lnTo>
                  <a:lnTo>
                    <a:pt x="684" y="4100"/>
                  </a:lnTo>
                  <a:lnTo>
                    <a:pt x="683" y="4147"/>
                  </a:lnTo>
                  <a:lnTo>
                    <a:pt x="681" y="4255"/>
                  </a:lnTo>
                  <a:lnTo>
                    <a:pt x="681" y="4318"/>
                  </a:lnTo>
                  <a:lnTo>
                    <a:pt x="682" y="4377"/>
                  </a:lnTo>
                  <a:lnTo>
                    <a:pt x="686" y="4425"/>
                  </a:lnTo>
                  <a:lnTo>
                    <a:pt x="687" y="4445"/>
                  </a:lnTo>
                  <a:lnTo>
                    <a:pt x="690" y="4460"/>
                  </a:lnTo>
                  <a:lnTo>
                    <a:pt x="690" y="4465"/>
                  </a:lnTo>
                  <a:lnTo>
                    <a:pt x="690" y="4472"/>
                  </a:lnTo>
                  <a:lnTo>
                    <a:pt x="689" y="4481"/>
                  </a:lnTo>
                  <a:lnTo>
                    <a:pt x="687" y="4494"/>
                  </a:lnTo>
                  <a:lnTo>
                    <a:pt x="683" y="4508"/>
                  </a:lnTo>
                  <a:lnTo>
                    <a:pt x="678" y="4526"/>
                  </a:lnTo>
                  <a:lnTo>
                    <a:pt x="670" y="4547"/>
                  </a:lnTo>
                  <a:lnTo>
                    <a:pt x="668" y="4695"/>
                  </a:lnTo>
                  <a:lnTo>
                    <a:pt x="667" y="4853"/>
                  </a:lnTo>
                  <a:lnTo>
                    <a:pt x="667" y="5041"/>
                  </a:lnTo>
                  <a:lnTo>
                    <a:pt x="667" y="5239"/>
                  </a:lnTo>
                  <a:lnTo>
                    <a:pt x="669" y="5336"/>
                  </a:lnTo>
                  <a:lnTo>
                    <a:pt x="670" y="5429"/>
                  </a:lnTo>
                  <a:lnTo>
                    <a:pt x="673" y="5515"/>
                  </a:lnTo>
                  <a:lnTo>
                    <a:pt x="676" y="5591"/>
                  </a:lnTo>
                  <a:lnTo>
                    <a:pt x="679" y="5657"/>
                  </a:lnTo>
                  <a:lnTo>
                    <a:pt x="684" y="5709"/>
                  </a:lnTo>
                  <a:lnTo>
                    <a:pt x="684" y="5711"/>
                  </a:lnTo>
                  <a:lnTo>
                    <a:pt x="683" y="5716"/>
                  </a:lnTo>
                  <a:lnTo>
                    <a:pt x="679" y="5725"/>
                  </a:lnTo>
                  <a:lnTo>
                    <a:pt x="671" y="5739"/>
                  </a:lnTo>
                  <a:lnTo>
                    <a:pt x="657" y="5759"/>
                  </a:lnTo>
                  <a:lnTo>
                    <a:pt x="647" y="5770"/>
                  </a:lnTo>
                  <a:lnTo>
                    <a:pt x="636" y="5782"/>
                  </a:lnTo>
                  <a:lnTo>
                    <a:pt x="621" y="5797"/>
                  </a:lnTo>
                  <a:lnTo>
                    <a:pt x="605" y="5812"/>
                  </a:lnTo>
                  <a:lnTo>
                    <a:pt x="585" y="5830"/>
                  </a:lnTo>
                  <a:lnTo>
                    <a:pt x="563" y="5850"/>
                  </a:lnTo>
                  <a:lnTo>
                    <a:pt x="551" y="5885"/>
                  </a:lnTo>
                  <a:lnTo>
                    <a:pt x="537" y="5928"/>
                  </a:lnTo>
                  <a:lnTo>
                    <a:pt x="521" y="5984"/>
                  </a:lnTo>
                  <a:lnTo>
                    <a:pt x="502" y="6053"/>
                  </a:lnTo>
                  <a:lnTo>
                    <a:pt x="481" y="6135"/>
                  </a:lnTo>
                  <a:lnTo>
                    <a:pt x="471" y="6180"/>
                  </a:lnTo>
                  <a:lnTo>
                    <a:pt x="460" y="6226"/>
                  </a:lnTo>
                  <a:lnTo>
                    <a:pt x="451" y="6275"/>
                  </a:lnTo>
                  <a:lnTo>
                    <a:pt x="442" y="6326"/>
                  </a:lnTo>
                  <a:lnTo>
                    <a:pt x="430" y="6382"/>
                  </a:lnTo>
                  <a:lnTo>
                    <a:pt x="401" y="6510"/>
                  </a:lnTo>
                  <a:lnTo>
                    <a:pt x="385" y="6580"/>
                  </a:lnTo>
                  <a:lnTo>
                    <a:pt x="368" y="6646"/>
                  </a:lnTo>
                  <a:lnTo>
                    <a:pt x="360" y="6675"/>
                  </a:lnTo>
                  <a:lnTo>
                    <a:pt x="352" y="6698"/>
                  </a:lnTo>
                  <a:lnTo>
                    <a:pt x="345" y="6717"/>
                  </a:lnTo>
                  <a:lnTo>
                    <a:pt x="340" y="6729"/>
                  </a:lnTo>
                  <a:lnTo>
                    <a:pt x="320" y="6789"/>
                  </a:lnTo>
                  <a:lnTo>
                    <a:pt x="302" y="6850"/>
                  </a:lnTo>
                  <a:lnTo>
                    <a:pt x="279" y="6923"/>
                  </a:lnTo>
                  <a:lnTo>
                    <a:pt x="250" y="6915"/>
                  </a:lnTo>
                  <a:lnTo>
                    <a:pt x="233" y="6911"/>
                  </a:lnTo>
                  <a:lnTo>
                    <a:pt x="215" y="6908"/>
                  </a:lnTo>
                  <a:lnTo>
                    <a:pt x="195" y="6905"/>
                  </a:lnTo>
                  <a:lnTo>
                    <a:pt x="175" y="6903"/>
                  </a:lnTo>
                  <a:lnTo>
                    <a:pt x="154" y="6902"/>
                  </a:lnTo>
                  <a:lnTo>
                    <a:pt x="134" y="6904"/>
                  </a:lnTo>
                  <a:lnTo>
                    <a:pt x="114" y="6907"/>
                  </a:lnTo>
                  <a:lnTo>
                    <a:pt x="104" y="6909"/>
                  </a:lnTo>
                  <a:lnTo>
                    <a:pt x="94" y="6912"/>
                  </a:lnTo>
                  <a:lnTo>
                    <a:pt x="85" y="6915"/>
                  </a:lnTo>
                  <a:lnTo>
                    <a:pt x="76" y="6919"/>
                  </a:lnTo>
                  <a:lnTo>
                    <a:pt x="67" y="6925"/>
                  </a:lnTo>
                  <a:lnTo>
                    <a:pt x="58" y="6930"/>
                  </a:lnTo>
                  <a:lnTo>
                    <a:pt x="51" y="6937"/>
                  </a:lnTo>
                  <a:lnTo>
                    <a:pt x="42" y="6944"/>
                  </a:lnTo>
                  <a:lnTo>
                    <a:pt x="36" y="6953"/>
                  </a:lnTo>
                  <a:lnTo>
                    <a:pt x="29" y="6961"/>
                  </a:lnTo>
                  <a:lnTo>
                    <a:pt x="23" y="6971"/>
                  </a:lnTo>
                  <a:lnTo>
                    <a:pt x="17" y="6982"/>
                  </a:lnTo>
                  <a:lnTo>
                    <a:pt x="13" y="6994"/>
                  </a:lnTo>
                  <a:lnTo>
                    <a:pt x="9" y="7006"/>
                  </a:lnTo>
                  <a:lnTo>
                    <a:pt x="5" y="7023"/>
                  </a:lnTo>
                  <a:lnTo>
                    <a:pt x="2" y="7041"/>
                  </a:lnTo>
                  <a:lnTo>
                    <a:pt x="1" y="7057"/>
                  </a:lnTo>
                  <a:lnTo>
                    <a:pt x="0" y="7074"/>
                  </a:lnTo>
                  <a:lnTo>
                    <a:pt x="0" y="7090"/>
                  </a:lnTo>
                  <a:lnTo>
                    <a:pt x="1" y="7106"/>
                  </a:lnTo>
                  <a:lnTo>
                    <a:pt x="3" y="7123"/>
                  </a:lnTo>
                  <a:lnTo>
                    <a:pt x="6" y="7139"/>
                  </a:lnTo>
                  <a:lnTo>
                    <a:pt x="9" y="7155"/>
                  </a:lnTo>
                  <a:lnTo>
                    <a:pt x="14" y="7170"/>
                  </a:lnTo>
                  <a:lnTo>
                    <a:pt x="18" y="7186"/>
                  </a:lnTo>
                  <a:lnTo>
                    <a:pt x="25" y="7200"/>
                  </a:lnTo>
                  <a:lnTo>
                    <a:pt x="37" y="7230"/>
                  </a:lnTo>
                  <a:lnTo>
                    <a:pt x="51" y="7258"/>
                  </a:lnTo>
                  <a:lnTo>
                    <a:pt x="66" y="7283"/>
                  </a:lnTo>
                  <a:lnTo>
                    <a:pt x="83" y="7308"/>
                  </a:lnTo>
                  <a:lnTo>
                    <a:pt x="98" y="7331"/>
                  </a:lnTo>
                  <a:lnTo>
                    <a:pt x="115" y="7352"/>
                  </a:lnTo>
                  <a:lnTo>
                    <a:pt x="130" y="7371"/>
                  </a:lnTo>
                  <a:lnTo>
                    <a:pt x="145" y="7386"/>
                  </a:lnTo>
                  <a:lnTo>
                    <a:pt x="159" y="7400"/>
                  </a:lnTo>
                  <a:lnTo>
                    <a:pt x="170" y="7410"/>
                  </a:lnTo>
                  <a:lnTo>
                    <a:pt x="247" y="7461"/>
                  </a:lnTo>
                  <a:lnTo>
                    <a:pt x="273" y="7489"/>
                  </a:lnTo>
                  <a:lnTo>
                    <a:pt x="301" y="7518"/>
                  </a:lnTo>
                  <a:lnTo>
                    <a:pt x="332" y="7546"/>
                  </a:lnTo>
                  <a:lnTo>
                    <a:pt x="348" y="7560"/>
                  </a:lnTo>
                  <a:lnTo>
                    <a:pt x="364" y="7574"/>
                  </a:lnTo>
                  <a:lnTo>
                    <a:pt x="381" y="7586"/>
                  </a:lnTo>
                  <a:lnTo>
                    <a:pt x="397" y="7597"/>
                  </a:lnTo>
                  <a:lnTo>
                    <a:pt x="413" y="7607"/>
                  </a:lnTo>
                  <a:lnTo>
                    <a:pt x="428" y="7615"/>
                  </a:lnTo>
                  <a:lnTo>
                    <a:pt x="444" y="7623"/>
                  </a:lnTo>
                  <a:lnTo>
                    <a:pt x="458" y="7627"/>
                  </a:lnTo>
                  <a:lnTo>
                    <a:pt x="473" y="7630"/>
                  </a:lnTo>
                  <a:lnTo>
                    <a:pt x="479" y="7630"/>
                  </a:lnTo>
                  <a:lnTo>
                    <a:pt x="485" y="7630"/>
                  </a:lnTo>
                  <a:lnTo>
                    <a:pt x="508" y="7648"/>
                  </a:lnTo>
                  <a:lnTo>
                    <a:pt x="526" y="7663"/>
                  </a:lnTo>
                  <a:lnTo>
                    <a:pt x="540" y="7677"/>
                  </a:lnTo>
                  <a:lnTo>
                    <a:pt x="545" y="7682"/>
                  </a:lnTo>
                  <a:lnTo>
                    <a:pt x="549" y="7687"/>
                  </a:lnTo>
                  <a:lnTo>
                    <a:pt x="560" y="7692"/>
                  </a:lnTo>
                  <a:lnTo>
                    <a:pt x="588" y="7703"/>
                  </a:lnTo>
                  <a:lnTo>
                    <a:pt x="608" y="7709"/>
                  </a:lnTo>
                  <a:lnTo>
                    <a:pt x="629" y="7714"/>
                  </a:lnTo>
                  <a:lnTo>
                    <a:pt x="652" y="7720"/>
                  </a:lnTo>
                  <a:lnTo>
                    <a:pt x="676" y="7723"/>
                  </a:lnTo>
                  <a:lnTo>
                    <a:pt x="700" y="7725"/>
                  </a:lnTo>
                  <a:lnTo>
                    <a:pt x="712" y="7726"/>
                  </a:lnTo>
                  <a:lnTo>
                    <a:pt x="724" y="7725"/>
                  </a:lnTo>
                  <a:lnTo>
                    <a:pt x="735" y="7724"/>
                  </a:lnTo>
                  <a:lnTo>
                    <a:pt x="746" y="7722"/>
                  </a:lnTo>
                  <a:lnTo>
                    <a:pt x="756" y="7719"/>
                  </a:lnTo>
                  <a:lnTo>
                    <a:pt x="766" y="7716"/>
                  </a:lnTo>
                  <a:lnTo>
                    <a:pt x="775" y="7711"/>
                  </a:lnTo>
                  <a:lnTo>
                    <a:pt x="783" y="7705"/>
                  </a:lnTo>
                  <a:lnTo>
                    <a:pt x="790" y="7697"/>
                  </a:lnTo>
                  <a:lnTo>
                    <a:pt x="798" y="7689"/>
                  </a:lnTo>
                  <a:lnTo>
                    <a:pt x="803" y="7680"/>
                  </a:lnTo>
                  <a:lnTo>
                    <a:pt x="807" y="7668"/>
                  </a:lnTo>
                  <a:lnTo>
                    <a:pt x="809" y="7656"/>
                  </a:lnTo>
                  <a:lnTo>
                    <a:pt x="811" y="7641"/>
                  </a:lnTo>
                  <a:lnTo>
                    <a:pt x="819" y="7639"/>
                  </a:lnTo>
                  <a:lnTo>
                    <a:pt x="827" y="7635"/>
                  </a:lnTo>
                  <a:lnTo>
                    <a:pt x="833" y="7632"/>
                  </a:lnTo>
                  <a:lnTo>
                    <a:pt x="838" y="7628"/>
                  </a:lnTo>
                  <a:lnTo>
                    <a:pt x="843" y="7623"/>
                  </a:lnTo>
                  <a:lnTo>
                    <a:pt x="846" y="7617"/>
                  </a:lnTo>
                  <a:lnTo>
                    <a:pt x="848" y="7611"/>
                  </a:lnTo>
                  <a:lnTo>
                    <a:pt x="850" y="7605"/>
                  </a:lnTo>
                  <a:lnTo>
                    <a:pt x="850" y="7597"/>
                  </a:lnTo>
                  <a:lnTo>
                    <a:pt x="850" y="7587"/>
                  </a:lnTo>
                  <a:lnTo>
                    <a:pt x="849" y="7575"/>
                  </a:lnTo>
                  <a:lnTo>
                    <a:pt x="847" y="7561"/>
                  </a:lnTo>
                  <a:lnTo>
                    <a:pt x="844" y="7547"/>
                  </a:lnTo>
                  <a:lnTo>
                    <a:pt x="838" y="7532"/>
                  </a:lnTo>
                  <a:lnTo>
                    <a:pt x="835" y="7524"/>
                  </a:lnTo>
                  <a:lnTo>
                    <a:pt x="831" y="7517"/>
                  </a:lnTo>
                  <a:lnTo>
                    <a:pt x="830" y="7505"/>
                  </a:lnTo>
                  <a:lnTo>
                    <a:pt x="830" y="7475"/>
                  </a:lnTo>
                  <a:lnTo>
                    <a:pt x="831" y="7457"/>
                  </a:lnTo>
                  <a:lnTo>
                    <a:pt x="833" y="7437"/>
                  </a:lnTo>
                  <a:lnTo>
                    <a:pt x="836" y="7418"/>
                  </a:lnTo>
                  <a:lnTo>
                    <a:pt x="840" y="7401"/>
                  </a:lnTo>
                  <a:lnTo>
                    <a:pt x="876" y="7284"/>
                  </a:lnTo>
                  <a:lnTo>
                    <a:pt x="913" y="7161"/>
                  </a:lnTo>
                  <a:lnTo>
                    <a:pt x="955" y="7015"/>
                  </a:lnTo>
                  <a:lnTo>
                    <a:pt x="977" y="6937"/>
                  </a:lnTo>
                  <a:lnTo>
                    <a:pt x="998" y="6859"/>
                  </a:lnTo>
                  <a:lnTo>
                    <a:pt x="1017" y="6782"/>
                  </a:lnTo>
                  <a:lnTo>
                    <a:pt x="1035" y="6710"/>
                  </a:lnTo>
                  <a:lnTo>
                    <a:pt x="1051" y="6641"/>
                  </a:lnTo>
                  <a:lnTo>
                    <a:pt x="1062" y="6580"/>
                  </a:lnTo>
                  <a:lnTo>
                    <a:pt x="1067" y="6553"/>
                  </a:lnTo>
                  <a:lnTo>
                    <a:pt x="1070" y="6528"/>
                  </a:lnTo>
                  <a:lnTo>
                    <a:pt x="1072" y="6505"/>
                  </a:lnTo>
                  <a:lnTo>
                    <a:pt x="1073" y="6487"/>
                  </a:lnTo>
                  <a:lnTo>
                    <a:pt x="1078" y="6429"/>
                  </a:lnTo>
                  <a:lnTo>
                    <a:pt x="1083" y="6366"/>
                  </a:lnTo>
                  <a:lnTo>
                    <a:pt x="1090" y="6292"/>
                  </a:lnTo>
                  <a:lnTo>
                    <a:pt x="1094" y="6252"/>
                  </a:lnTo>
                  <a:lnTo>
                    <a:pt x="1100" y="6212"/>
                  </a:lnTo>
                  <a:lnTo>
                    <a:pt x="1106" y="6172"/>
                  </a:lnTo>
                  <a:lnTo>
                    <a:pt x="1113" y="6134"/>
                  </a:lnTo>
                  <a:lnTo>
                    <a:pt x="1120" y="6098"/>
                  </a:lnTo>
                  <a:lnTo>
                    <a:pt x="1128" y="6065"/>
                  </a:lnTo>
                  <a:lnTo>
                    <a:pt x="1137" y="6034"/>
                  </a:lnTo>
                  <a:lnTo>
                    <a:pt x="1142" y="6022"/>
                  </a:lnTo>
                  <a:lnTo>
                    <a:pt x="1146" y="6011"/>
                  </a:lnTo>
                  <a:lnTo>
                    <a:pt x="1161" y="5981"/>
                  </a:lnTo>
                  <a:lnTo>
                    <a:pt x="1176" y="5948"/>
                  </a:lnTo>
                  <a:lnTo>
                    <a:pt x="1193" y="5911"/>
                  </a:lnTo>
                  <a:lnTo>
                    <a:pt x="1209" y="5871"/>
                  </a:lnTo>
                  <a:lnTo>
                    <a:pt x="1225" y="5832"/>
                  </a:lnTo>
                  <a:lnTo>
                    <a:pt x="1230" y="5813"/>
                  </a:lnTo>
                  <a:lnTo>
                    <a:pt x="1235" y="5798"/>
                  </a:lnTo>
                  <a:lnTo>
                    <a:pt x="1238" y="5783"/>
                  </a:lnTo>
                  <a:lnTo>
                    <a:pt x="1239" y="5772"/>
                  </a:lnTo>
                  <a:lnTo>
                    <a:pt x="1261" y="5686"/>
                  </a:lnTo>
                  <a:lnTo>
                    <a:pt x="1314" y="5489"/>
                  </a:lnTo>
                  <a:lnTo>
                    <a:pt x="1343" y="5379"/>
                  </a:lnTo>
                  <a:lnTo>
                    <a:pt x="1372" y="5276"/>
                  </a:lnTo>
                  <a:lnTo>
                    <a:pt x="1396" y="5192"/>
                  </a:lnTo>
                  <a:lnTo>
                    <a:pt x="1406" y="5162"/>
                  </a:lnTo>
                  <a:lnTo>
                    <a:pt x="1414" y="5140"/>
                  </a:lnTo>
                  <a:lnTo>
                    <a:pt x="1440" y="5089"/>
                  </a:lnTo>
                  <a:lnTo>
                    <a:pt x="1496" y="4973"/>
                  </a:lnTo>
                  <a:lnTo>
                    <a:pt x="1527" y="4908"/>
                  </a:lnTo>
                  <a:lnTo>
                    <a:pt x="1556" y="4847"/>
                  </a:lnTo>
                  <a:lnTo>
                    <a:pt x="1578" y="4797"/>
                  </a:lnTo>
                  <a:lnTo>
                    <a:pt x="1585" y="4778"/>
                  </a:lnTo>
                  <a:lnTo>
                    <a:pt x="1589" y="4766"/>
                  </a:lnTo>
                  <a:lnTo>
                    <a:pt x="1595" y="4757"/>
                  </a:lnTo>
                  <a:lnTo>
                    <a:pt x="1603" y="4750"/>
                  </a:lnTo>
                  <a:lnTo>
                    <a:pt x="1611" y="4744"/>
                  </a:lnTo>
                  <a:lnTo>
                    <a:pt x="1615" y="4742"/>
                  </a:lnTo>
                  <a:lnTo>
                    <a:pt x="1620" y="4740"/>
                  </a:lnTo>
                  <a:lnTo>
                    <a:pt x="1625" y="4740"/>
                  </a:lnTo>
                  <a:lnTo>
                    <a:pt x="1630" y="4741"/>
                  </a:lnTo>
                  <a:lnTo>
                    <a:pt x="1635" y="4744"/>
                  </a:lnTo>
                  <a:lnTo>
                    <a:pt x="1639" y="4749"/>
                  </a:lnTo>
                  <a:lnTo>
                    <a:pt x="1643" y="4756"/>
                  </a:lnTo>
                  <a:lnTo>
                    <a:pt x="1647" y="4766"/>
                  </a:lnTo>
                  <a:lnTo>
                    <a:pt x="1666" y="4827"/>
                  </a:lnTo>
                  <a:lnTo>
                    <a:pt x="1687" y="4892"/>
                  </a:lnTo>
                  <a:lnTo>
                    <a:pt x="1713" y="4971"/>
                  </a:lnTo>
                  <a:lnTo>
                    <a:pt x="1741" y="5054"/>
                  </a:lnTo>
                  <a:lnTo>
                    <a:pt x="1769" y="5135"/>
                  </a:lnTo>
                  <a:lnTo>
                    <a:pt x="1782" y="5171"/>
                  </a:lnTo>
                  <a:lnTo>
                    <a:pt x="1794" y="5205"/>
                  </a:lnTo>
                  <a:lnTo>
                    <a:pt x="1807" y="5234"/>
                  </a:lnTo>
                  <a:lnTo>
                    <a:pt x="1817" y="5256"/>
                  </a:lnTo>
                  <a:lnTo>
                    <a:pt x="1826" y="5305"/>
                  </a:lnTo>
                  <a:lnTo>
                    <a:pt x="1834" y="5357"/>
                  </a:lnTo>
                  <a:lnTo>
                    <a:pt x="1844" y="5420"/>
                  </a:lnTo>
                  <a:lnTo>
                    <a:pt x="1854" y="5490"/>
                  </a:lnTo>
                  <a:lnTo>
                    <a:pt x="1863" y="5560"/>
                  </a:lnTo>
                  <a:lnTo>
                    <a:pt x="1866" y="5594"/>
                  </a:lnTo>
                  <a:lnTo>
                    <a:pt x="1868" y="5625"/>
                  </a:lnTo>
                  <a:lnTo>
                    <a:pt x="1870" y="5654"/>
                  </a:lnTo>
                  <a:lnTo>
                    <a:pt x="1871" y="5680"/>
                  </a:lnTo>
                  <a:lnTo>
                    <a:pt x="1872" y="5712"/>
                  </a:lnTo>
                  <a:lnTo>
                    <a:pt x="1873" y="5745"/>
                  </a:lnTo>
                  <a:lnTo>
                    <a:pt x="1876" y="5785"/>
                  </a:lnTo>
                  <a:lnTo>
                    <a:pt x="1881" y="5829"/>
                  </a:lnTo>
                  <a:lnTo>
                    <a:pt x="1885" y="5871"/>
                  </a:lnTo>
                  <a:lnTo>
                    <a:pt x="1888" y="5889"/>
                  </a:lnTo>
                  <a:lnTo>
                    <a:pt x="1892" y="5906"/>
                  </a:lnTo>
                  <a:lnTo>
                    <a:pt x="1896" y="5920"/>
                  </a:lnTo>
                  <a:lnTo>
                    <a:pt x="1900" y="5933"/>
                  </a:lnTo>
                  <a:lnTo>
                    <a:pt x="1905" y="5965"/>
                  </a:lnTo>
                  <a:lnTo>
                    <a:pt x="1917" y="6045"/>
                  </a:lnTo>
                  <a:lnTo>
                    <a:pt x="1923" y="6095"/>
                  </a:lnTo>
                  <a:lnTo>
                    <a:pt x="1928" y="6148"/>
                  </a:lnTo>
                  <a:lnTo>
                    <a:pt x="1932" y="6199"/>
                  </a:lnTo>
                  <a:lnTo>
                    <a:pt x="1933" y="6224"/>
                  </a:lnTo>
                  <a:lnTo>
                    <a:pt x="1933" y="6248"/>
                  </a:lnTo>
                  <a:lnTo>
                    <a:pt x="1931" y="6288"/>
                  </a:lnTo>
                  <a:lnTo>
                    <a:pt x="1925" y="6383"/>
                  </a:lnTo>
                  <a:lnTo>
                    <a:pt x="1922" y="6439"/>
                  </a:lnTo>
                  <a:lnTo>
                    <a:pt x="1920" y="6496"/>
                  </a:lnTo>
                  <a:lnTo>
                    <a:pt x="1919" y="6549"/>
                  </a:lnTo>
                  <a:lnTo>
                    <a:pt x="1920" y="6594"/>
                  </a:lnTo>
                  <a:lnTo>
                    <a:pt x="1923" y="6667"/>
                  </a:lnTo>
                  <a:lnTo>
                    <a:pt x="1925" y="6746"/>
                  </a:lnTo>
                  <a:lnTo>
                    <a:pt x="1926" y="6838"/>
                  </a:lnTo>
                  <a:lnTo>
                    <a:pt x="1926" y="6887"/>
                  </a:lnTo>
                  <a:lnTo>
                    <a:pt x="1925" y="6935"/>
                  </a:lnTo>
                  <a:lnTo>
                    <a:pt x="1924" y="6982"/>
                  </a:lnTo>
                  <a:lnTo>
                    <a:pt x="1921" y="7026"/>
                  </a:lnTo>
                  <a:lnTo>
                    <a:pt x="1918" y="7067"/>
                  </a:lnTo>
                  <a:lnTo>
                    <a:pt x="1914" y="7102"/>
                  </a:lnTo>
                  <a:lnTo>
                    <a:pt x="1911" y="7117"/>
                  </a:lnTo>
                  <a:lnTo>
                    <a:pt x="1908" y="7131"/>
                  </a:lnTo>
                  <a:lnTo>
                    <a:pt x="1903" y="7142"/>
                  </a:lnTo>
                  <a:lnTo>
                    <a:pt x="1900" y="7153"/>
                  </a:lnTo>
                  <a:lnTo>
                    <a:pt x="1899" y="7167"/>
                  </a:lnTo>
                  <a:lnTo>
                    <a:pt x="1898" y="7207"/>
                  </a:lnTo>
                  <a:lnTo>
                    <a:pt x="1898" y="7267"/>
                  </a:lnTo>
                  <a:lnTo>
                    <a:pt x="1898" y="7302"/>
                  </a:lnTo>
                  <a:lnTo>
                    <a:pt x="1899" y="7339"/>
                  </a:lnTo>
                  <a:lnTo>
                    <a:pt x="1901" y="7380"/>
                  </a:lnTo>
                  <a:lnTo>
                    <a:pt x="1903" y="7420"/>
                  </a:lnTo>
                  <a:lnTo>
                    <a:pt x="1908" y="7463"/>
                  </a:lnTo>
                  <a:lnTo>
                    <a:pt x="1913" y="7504"/>
                  </a:lnTo>
                  <a:lnTo>
                    <a:pt x="1919" y="7545"/>
                  </a:lnTo>
                  <a:lnTo>
                    <a:pt x="1927" y="7584"/>
                  </a:lnTo>
                  <a:lnTo>
                    <a:pt x="1937" y="7621"/>
                  </a:lnTo>
                  <a:lnTo>
                    <a:pt x="1943" y="7637"/>
                  </a:lnTo>
                  <a:lnTo>
                    <a:pt x="1948" y="7654"/>
                  </a:lnTo>
                  <a:lnTo>
                    <a:pt x="1930" y="7668"/>
                  </a:lnTo>
                  <a:lnTo>
                    <a:pt x="1908" y="7688"/>
                  </a:lnTo>
                  <a:lnTo>
                    <a:pt x="1896" y="7699"/>
                  </a:lnTo>
                  <a:lnTo>
                    <a:pt x="1884" y="7712"/>
                  </a:lnTo>
                  <a:lnTo>
                    <a:pt x="1871" y="7724"/>
                  </a:lnTo>
                  <a:lnTo>
                    <a:pt x="1861" y="7738"/>
                  </a:lnTo>
                  <a:lnTo>
                    <a:pt x="1849" y="7752"/>
                  </a:lnTo>
                  <a:lnTo>
                    <a:pt x="1840" y="7768"/>
                  </a:lnTo>
                  <a:lnTo>
                    <a:pt x="1833" y="7783"/>
                  </a:lnTo>
                  <a:lnTo>
                    <a:pt x="1827" y="7799"/>
                  </a:lnTo>
                  <a:lnTo>
                    <a:pt x="1822" y="7815"/>
                  </a:lnTo>
                  <a:lnTo>
                    <a:pt x="1821" y="7823"/>
                  </a:lnTo>
                  <a:lnTo>
                    <a:pt x="1821" y="7830"/>
                  </a:lnTo>
                  <a:lnTo>
                    <a:pt x="1821" y="7838"/>
                  </a:lnTo>
                  <a:lnTo>
                    <a:pt x="1822" y="7847"/>
                  </a:lnTo>
                  <a:lnTo>
                    <a:pt x="1825" y="7854"/>
                  </a:lnTo>
                  <a:lnTo>
                    <a:pt x="1827" y="7862"/>
                  </a:lnTo>
                  <a:lnTo>
                    <a:pt x="1827" y="7864"/>
                  </a:lnTo>
                  <a:lnTo>
                    <a:pt x="1826" y="7871"/>
                  </a:lnTo>
                  <a:lnTo>
                    <a:pt x="1827" y="7875"/>
                  </a:lnTo>
                  <a:lnTo>
                    <a:pt x="1829" y="7879"/>
                  </a:lnTo>
                  <a:lnTo>
                    <a:pt x="1832" y="7883"/>
                  </a:lnTo>
                  <a:lnTo>
                    <a:pt x="1836" y="7888"/>
                  </a:lnTo>
                  <a:lnTo>
                    <a:pt x="1843" y="7892"/>
                  </a:lnTo>
                  <a:lnTo>
                    <a:pt x="1852" y="7897"/>
                  </a:lnTo>
                  <a:lnTo>
                    <a:pt x="1864" y="7900"/>
                  </a:lnTo>
                  <a:lnTo>
                    <a:pt x="1879" y="7903"/>
                  </a:lnTo>
                  <a:lnTo>
                    <a:pt x="1896" y="7906"/>
                  </a:lnTo>
                  <a:lnTo>
                    <a:pt x="1918" y="7907"/>
                  </a:lnTo>
                  <a:lnTo>
                    <a:pt x="1943" y="7907"/>
                  </a:lnTo>
                  <a:lnTo>
                    <a:pt x="1973" y="7906"/>
                  </a:lnTo>
                  <a:lnTo>
                    <a:pt x="2035" y="7904"/>
                  </a:lnTo>
                  <a:lnTo>
                    <a:pt x="2086" y="7904"/>
                  </a:lnTo>
                  <a:lnTo>
                    <a:pt x="2108" y="7905"/>
                  </a:lnTo>
                  <a:lnTo>
                    <a:pt x="2123" y="7906"/>
                  </a:lnTo>
                  <a:lnTo>
                    <a:pt x="2137" y="7909"/>
                  </a:lnTo>
                  <a:lnTo>
                    <a:pt x="2174" y="7914"/>
                  </a:lnTo>
                  <a:lnTo>
                    <a:pt x="2198" y="7917"/>
                  </a:lnTo>
                  <a:lnTo>
                    <a:pt x="2226" y="7919"/>
                  </a:lnTo>
                  <a:lnTo>
                    <a:pt x="2256" y="7921"/>
                  </a:lnTo>
                  <a:lnTo>
                    <a:pt x="2287" y="7922"/>
                  </a:lnTo>
                  <a:lnTo>
                    <a:pt x="2319" y="7921"/>
                  </a:lnTo>
                  <a:lnTo>
                    <a:pt x="2352" y="7919"/>
                  </a:lnTo>
                  <a:lnTo>
                    <a:pt x="2367" y="7917"/>
                  </a:lnTo>
                  <a:lnTo>
                    <a:pt x="2382" y="7915"/>
                  </a:lnTo>
                  <a:lnTo>
                    <a:pt x="2397" y="7912"/>
                  </a:lnTo>
                  <a:lnTo>
                    <a:pt x="2411" y="7908"/>
                  </a:lnTo>
                  <a:lnTo>
                    <a:pt x="2424" y="7904"/>
                  </a:lnTo>
                  <a:lnTo>
                    <a:pt x="2437" y="7899"/>
                  </a:lnTo>
                  <a:lnTo>
                    <a:pt x="2448" y="7892"/>
                  </a:lnTo>
                  <a:lnTo>
                    <a:pt x="2458" y="7885"/>
                  </a:lnTo>
                  <a:lnTo>
                    <a:pt x="2468" y="7877"/>
                  </a:lnTo>
                  <a:lnTo>
                    <a:pt x="2476" y="7869"/>
                  </a:lnTo>
                  <a:lnTo>
                    <a:pt x="2483" y="7858"/>
                  </a:lnTo>
                  <a:lnTo>
                    <a:pt x="2488" y="7848"/>
                  </a:lnTo>
                  <a:lnTo>
                    <a:pt x="2490" y="7843"/>
                  </a:lnTo>
                  <a:lnTo>
                    <a:pt x="2491" y="7836"/>
                  </a:lnTo>
                  <a:lnTo>
                    <a:pt x="2491" y="7826"/>
                  </a:lnTo>
                  <a:lnTo>
                    <a:pt x="2491" y="7814"/>
                  </a:lnTo>
                  <a:lnTo>
                    <a:pt x="2488" y="7796"/>
                  </a:lnTo>
                  <a:lnTo>
                    <a:pt x="2484" y="7775"/>
                  </a:lnTo>
                  <a:lnTo>
                    <a:pt x="2478" y="7750"/>
                  </a:lnTo>
                  <a:lnTo>
                    <a:pt x="2412" y="7737"/>
                  </a:lnTo>
                  <a:lnTo>
                    <a:pt x="2429" y="7739"/>
                  </a:lnTo>
                  <a:lnTo>
                    <a:pt x="2447" y="7742"/>
                  </a:lnTo>
                  <a:lnTo>
                    <a:pt x="2463" y="7745"/>
                  </a:lnTo>
                  <a:lnTo>
                    <a:pt x="2478" y="7750"/>
                  </a:lnTo>
                  <a:lnTo>
                    <a:pt x="2485" y="7753"/>
                  </a:lnTo>
                  <a:lnTo>
                    <a:pt x="2493" y="7754"/>
                  </a:lnTo>
                  <a:lnTo>
                    <a:pt x="2498" y="7755"/>
                  </a:lnTo>
                  <a:lnTo>
                    <a:pt x="2502" y="7754"/>
                  </a:lnTo>
                  <a:lnTo>
                    <a:pt x="2507" y="7753"/>
                  </a:lnTo>
                  <a:lnTo>
                    <a:pt x="2512" y="7751"/>
                  </a:lnTo>
                  <a:lnTo>
                    <a:pt x="2516" y="7748"/>
                  </a:lnTo>
                  <a:lnTo>
                    <a:pt x="2522" y="7744"/>
                  </a:lnTo>
                  <a:lnTo>
                    <a:pt x="2526" y="7739"/>
                  </a:lnTo>
                  <a:lnTo>
                    <a:pt x="2530" y="7732"/>
                  </a:lnTo>
                  <a:lnTo>
                    <a:pt x="2534" y="7722"/>
                  </a:lnTo>
                  <a:lnTo>
                    <a:pt x="2537" y="7712"/>
                  </a:lnTo>
                  <a:lnTo>
                    <a:pt x="2539" y="7586"/>
                  </a:lnTo>
                  <a:lnTo>
                    <a:pt x="2541" y="7455"/>
                  </a:lnTo>
                  <a:lnTo>
                    <a:pt x="2541" y="7298"/>
                  </a:lnTo>
                  <a:lnTo>
                    <a:pt x="2540" y="7131"/>
                  </a:lnTo>
                  <a:lnTo>
                    <a:pt x="2539" y="7049"/>
                  </a:lnTo>
                  <a:lnTo>
                    <a:pt x="2537" y="6971"/>
                  </a:lnTo>
                  <a:lnTo>
                    <a:pt x="2533" y="6899"/>
                  </a:lnTo>
                  <a:lnTo>
                    <a:pt x="2529" y="6833"/>
                  </a:lnTo>
                  <a:lnTo>
                    <a:pt x="2524" y="6778"/>
                  </a:lnTo>
                  <a:lnTo>
                    <a:pt x="2521" y="6754"/>
                  </a:lnTo>
                  <a:lnTo>
                    <a:pt x="2518" y="6735"/>
                  </a:lnTo>
                  <a:lnTo>
                    <a:pt x="2514" y="6713"/>
                  </a:lnTo>
                  <a:lnTo>
                    <a:pt x="2512" y="6687"/>
                  </a:lnTo>
                  <a:lnTo>
                    <a:pt x="2510" y="6654"/>
                  </a:lnTo>
                  <a:lnTo>
                    <a:pt x="2509" y="6614"/>
                  </a:lnTo>
                  <a:lnTo>
                    <a:pt x="2509" y="6571"/>
                  </a:lnTo>
                  <a:lnTo>
                    <a:pt x="2510" y="6547"/>
                  </a:lnTo>
                  <a:lnTo>
                    <a:pt x="2511" y="6522"/>
                  </a:lnTo>
                  <a:lnTo>
                    <a:pt x="2514" y="6497"/>
                  </a:lnTo>
                  <a:lnTo>
                    <a:pt x="2518" y="6472"/>
                  </a:lnTo>
                  <a:lnTo>
                    <a:pt x="2521" y="6458"/>
                  </a:lnTo>
                  <a:lnTo>
                    <a:pt x="2528" y="6417"/>
                  </a:lnTo>
                  <a:lnTo>
                    <a:pt x="2532" y="6388"/>
                  </a:lnTo>
                  <a:lnTo>
                    <a:pt x="2536" y="6356"/>
                  </a:lnTo>
                  <a:lnTo>
                    <a:pt x="2541" y="6319"/>
                  </a:lnTo>
                  <a:lnTo>
                    <a:pt x="2545" y="6277"/>
                  </a:lnTo>
                  <a:lnTo>
                    <a:pt x="2548" y="6234"/>
                  </a:lnTo>
                  <a:lnTo>
                    <a:pt x="2550" y="6188"/>
                  </a:lnTo>
                  <a:lnTo>
                    <a:pt x="2550" y="6139"/>
                  </a:lnTo>
                  <a:lnTo>
                    <a:pt x="2548" y="6090"/>
                  </a:lnTo>
                  <a:lnTo>
                    <a:pt x="2545" y="6041"/>
                  </a:lnTo>
                  <a:lnTo>
                    <a:pt x="2541" y="6016"/>
                  </a:lnTo>
                  <a:lnTo>
                    <a:pt x="2538" y="5991"/>
                  </a:lnTo>
                  <a:lnTo>
                    <a:pt x="2534" y="5966"/>
                  </a:lnTo>
                  <a:lnTo>
                    <a:pt x="2529" y="5941"/>
                  </a:lnTo>
                  <a:lnTo>
                    <a:pt x="2524" y="5917"/>
                  </a:lnTo>
                  <a:lnTo>
                    <a:pt x="2518" y="5893"/>
                  </a:lnTo>
                  <a:lnTo>
                    <a:pt x="2508" y="5849"/>
                  </a:lnTo>
                  <a:lnTo>
                    <a:pt x="2500" y="5800"/>
                  </a:lnTo>
                  <a:lnTo>
                    <a:pt x="2490" y="5742"/>
                  </a:lnTo>
                  <a:lnTo>
                    <a:pt x="2481" y="5678"/>
                  </a:lnTo>
                  <a:lnTo>
                    <a:pt x="2477" y="5645"/>
                  </a:lnTo>
                  <a:lnTo>
                    <a:pt x="2474" y="5614"/>
                  </a:lnTo>
                  <a:lnTo>
                    <a:pt x="2472" y="5584"/>
                  </a:lnTo>
                  <a:lnTo>
                    <a:pt x="2471" y="5556"/>
                  </a:lnTo>
                  <a:lnTo>
                    <a:pt x="2472" y="5531"/>
                  </a:lnTo>
                  <a:lnTo>
                    <a:pt x="2474" y="5510"/>
                  </a:lnTo>
                  <a:lnTo>
                    <a:pt x="2480" y="5469"/>
                  </a:lnTo>
                  <a:lnTo>
                    <a:pt x="2485" y="5423"/>
                  </a:lnTo>
                  <a:lnTo>
                    <a:pt x="2491" y="5366"/>
                  </a:lnTo>
                  <a:lnTo>
                    <a:pt x="2493" y="5334"/>
                  </a:lnTo>
                  <a:lnTo>
                    <a:pt x="2494" y="5301"/>
                  </a:lnTo>
                  <a:lnTo>
                    <a:pt x="2495" y="5266"/>
                  </a:lnTo>
                  <a:lnTo>
                    <a:pt x="2494" y="5230"/>
                  </a:lnTo>
                  <a:lnTo>
                    <a:pt x="2493" y="5195"/>
                  </a:lnTo>
                  <a:lnTo>
                    <a:pt x="2490" y="5160"/>
                  </a:lnTo>
                  <a:lnTo>
                    <a:pt x="2485" y="5125"/>
                  </a:lnTo>
                  <a:lnTo>
                    <a:pt x="2478" y="5091"/>
                  </a:lnTo>
                  <a:lnTo>
                    <a:pt x="2475" y="5053"/>
                  </a:lnTo>
                  <a:lnTo>
                    <a:pt x="2471" y="5011"/>
                  </a:lnTo>
                  <a:lnTo>
                    <a:pt x="2468" y="4960"/>
                  </a:lnTo>
                  <a:lnTo>
                    <a:pt x="2467" y="4905"/>
                  </a:lnTo>
                  <a:lnTo>
                    <a:pt x="2467" y="4877"/>
                  </a:lnTo>
                  <a:lnTo>
                    <a:pt x="2468" y="4850"/>
                  </a:lnTo>
                  <a:lnTo>
                    <a:pt x="2470" y="4823"/>
                  </a:lnTo>
                  <a:lnTo>
                    <a:pt x="2473" y="4798"/>
                  </a:lnTo>
                  <a:lnTo>
                    <a:pt x="2477" y="4776"/>
                  </a:lnTo>
                  <a:lnTo>
                    <a:pt x="2483" y="4756"/>
                  </a:lnTo>
                  <a:lnTo>
                    <a:pt x="2483" y="4747"/>
                  </a:lnTo>
                  <a:lnTo>
                    <a:pt x="2483" y="4737"/>
                  </a:lnTo>
                  <a:lnTo>
                    <a:pt x="2482" y="4722"/>
                  </a:lnTo>
                  <a:lnTo>
                    <a:pt x="2480" y="4703"/>
                  </a:lnTo>
                  <a:lnTo>
                    <a:pt x="2477" y="4682"/>
                  </a:lnTo>
                  <a:lnTo>
                    <a:pt x="2472" y="4657"/>
                  </a:lnTo>
                  <a:lnTo>
                    <a:pt x="2464" y="4630"/>
                  </a:lnTo>
                  <a:lnTo>
                    <a:pt x="2463" y="4625"/>
                  </a:lnTo>
                  <a:lnTo>
                    <a:pt x="2460" y="4612"/>
                  </a:lnTo>
                  <a:lnTo>
                    <a:pt x="2459" y="4602"/>
                  </a:lnTo>
                  <a:lnTo>
                    <a:pt x="2459" y="4590"/>
                  </a:lnTo>
                  <a:lnTo>
                    <a:pt x="2462" y="4577"/>
                  </a:lnTo>
                  <a:lnTo>
                    <a:pt x="2464" y="4561"/>
                  </a:lnTo>
                  <a:lnTo>
                    <a:pt x="2469" y="4548"/>
                  </a:lnTo>
                  <a:lnTo>
                    <a:pt x="2479" y="4509"/>
                  </a:lnTo>
                  <a:lnTo>
                    <a:pt x="2496" y="4452"/>
                  </a:lnTo>
                  <a:lnTo>
                    <a:pt x="2504" y="4418"/>
                  </a:lnTo>
                  <a:lnTo>
                    <a:pt x="2512" y="4381"/>
                  </a:lnTo>
                  <a:lnTo>
                    <a:pt x="2522" y="4342"/>
                  </a:lnTo>
                  <a:lnTo>
                    <a:pt x="2529" y="4301"/>
                  </a:lnTo>
                  <a:lnTo>
                    <a:pt x="2536" y="4258"/>
                  </a:lnTo>
                  <a:lnTo>
                    <a:pt x="2542" y="4216"/>
                  </a:lnTo>
                  <a:lnTo>
                    <a:pt x="2547" y="4174"/>
                  </a:lnTo>
                  <a:lnTo>
                    <a:pt x="2549" y="4133"/>
                  </a:lnTo>
                  <a:lnTo>
                    <a:pt x="2550" y="4092"/>
                  </a:lnTo>
                  <a:lnTo>
                    <a:pt x="2549" y="4074"/>
                  </a:lnTo>
                  <a:lnTo>
                    <a:pt x="2548" y="4055"/>
                  </a:lnTo>
                  <a:lnTo>
                    <a:pt x="2569" y="4041"/>
                  </a:lnTo>
                  <a:lnTo>
                    <a:pt x="2582" y="4031"/>
                  </a:lnTo>
                  <a:lnTo>
                    <a:pt x="2595" y="4021"/>
                  </a:lnTo>
                  <a:lnTo>
                    <a:pt x="2609" y="4008"/>
                  </a:lnTo>
                  <a:lnTo>
                    <a:pt x="2621" y="3996"/>
                  </a:lnTo>
                  <a:lnTo>
                    <a:pt x="2632" y="3983"/>
                  </a:lnTo>
                  <a:lnTo>
                    <a:pt x="2636" y="3975"/>
                  </a:lnTo>
                  <a:lnTo>
                    <a:pt x="2639" y="3968"/>
                  </a:lnTo>
                  <a:lnTo>
                    <a:pt x="2687" y="3808"/>
                  </a:lnTo>
                  <a:lnTo>
                    <a:pt x="2735" y="3642"/>
                  </a:lnTo>
                  <a:lnTo>
                    <a:pt x="2790" y="3448"/>
                  </a:lnTo>
                  <a:lnTo>
                    <a:pt x="2817" y="3349"/>
                  </a:lnTo>
                  <a:lnTo>
                    <a:pt x="2843" y="3250"/>
                  </a:lnTo>
                  <a:lnTo>
                    <a:pt x="2867" y="3157"/>
                  </a:lnTo>
                  <a:lnTo>
                    <a:pt x="2887" y="3071"/>
                  </a:lnTo>
                  <a:lnTo>
                    <a:pt x="2903" y="2994"/>
                  </a:lnTo>
                  <a:lnTo>
                    <a:pt x="2909" y="2961"/>
                  </a:lnTo>
                  <a:lnTo>
                    <a:pt x="2914" y="2931"/>
                  </a:lnTo>
                  <a:lnTo>
                    <a:pt x="2917" y="2905"/>
                  </a:lnTo>
                  <a:lnTo>
                    <a:pt x="2918" y="2884"/>
                  </a:lnTo>
                  <a:lnTo>
                    <a:pt x="2918" y="2867"/>
                  </a:lnTo>
                  <a:lnTo>
                    <a:pt x="2917" y="2860"/>
                  </a:lnTo>
                  <a:lnTo>
                    <a:pt x="2916" y="285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30" name="直接箭头连接符 29"/>
          <p:cNvCxnSpPr/>
          <p:nvPr/>
        </p:nvCxnSpPr>
        <p:spPr>
          <a:xfrm flipV="1">
            <a:off x="7850450" y="4126921"/>
            <a:ext cx="1215334" cy="2756"/>
          </a:xfrm>
          <a:prstGeom prst="straightConnector1">
            <a:avLst/>
          </a:prstGeom>
          <a:ln w="31750">
            <a:solidFill>
              <a:schemeClr val="tx1"/>
            </a:solidFill>
            <a:prstDash val="dash"/>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08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多线程方法</a:t>
            </a:r>
            <a:r>
              <a:rPr lang="en-US" altLang="zh-CN" dirty="0"/>
              <a:t>1 – </a:t>
            </a:r>
            <a:r>
              <a:rPr lang="zh-CN" altLang="en-US" dirty="0"/>
              <a:t>继承</a:t>
            </a:r>
          </a:p>
        </p:txBody>
      </p:sp>
      <p:sp>
        <p:nvSpPr>
          <p:cNvPr id="3" name="内容占位符 2"/>
          <p:cNvSpPr>
            <a:spLocks noGrp="1"/>
          </p:cNvSpPr>
          <p:nvPr>
            <p:ph idx="1"/>
          </p:nvPr>
        </p:nvSpPr>
        <p:spPr>
          <a:xfrm>
            <a:off x="838200" y="1079916"/>
            <a:ext cx="10515600" cy="3908660"/>
          </a:xfrm>
        </p:spPr>
        <p:txBody>
          <a:bodyPr>
            <a:normAutofit/>
          </a:bodyPr>
          <a:lstStyle/>
          <a:p>
            <a:pPr marL="0" indent="0">
              <a:buNone/>
            </a:pPr>
            <a:r>
              <a:rPr lang="en-US" altLang="zh-CN" dirty="0"/>
              <a:t>class </a:t>
            </a:r>
            <a:r>
              <a:rPr lang="en-US" altLang="zh-CN" dirty="0" err="1"/>
              <a:t>TaskThread</a:t>
            </a:r>
            <a:r>
              <a:rPr lang="en-US" altLang="zh-CN" dirty="0"/>
              <a:t> </a:t>
            </a:r>
            <a:r>
              <a:rPr lang="en-US" altLang="zh-CN" b="1" dirty="0"/>
              <a:t>extends Thread </a:t>
            </a:r>
            <a:r>
              <a:rPr lang="en-US" altLang="zh-CN" dirty="0"/>
              <a:t>{</a:t>
            </a:r>
          </a:p>
          <a:p>
            <a:pPr marL="0" indent="0">
              <a:spcBef>
                <a:spcPts val="1200"/>
              </a:spcBef>
              <a:buNone/>
            </a:pPr>
            <a:r>
              <a:rPr lang="en-US" altLang="zh-CN" dirty="0"/>
              <a:t>	</a:t>
            </a:r>
            <a:r>
              <a:rPr lang="en-US" altLang="zh-CN" b="1" dirty="0"/>
              <a:t>@override</a:t>
            </a:r>
          </a:p>
          <a:p>
            <a:pPr marL="0" indent="0">
              <a:buNone/>
            </a:pPr>
            <a:r>
              <a:rPr lang="en-US" altLang="zh-CN" dirty="0"/>
              <a:t>	public void </a:t>
            </a:r>
            <a:r>
              <a:rPr lang="en-US" altLang="zh-CN" b="1" dirty="0"/>
              <a:t>run</a:t>
            </a:r>
            <a:r>
              <a:rPr lang="en-US" altLang="zh-CN" dirty="0"/>
              <a:t>() {</a:t>
            </a:r>
          </a:p>
          <a:p>
            <a:pPr marL="0" indent="0">
              <a:buNone/>
            </a:pPr>
            <a:r>
              <a:rPr lang="en-US" altLang="zh-CN" dirty="0"/>
              <a:t>		// </a:t>
            </a:r>
            <a:r>
              <a:rPr lang="zh-CN" altLang="en-US" dirty="0"/>
              <a:t>运行需要耗时的程序</a:t>
            </a:r>
            <a:endParaRPr lang="en-US" altLang="zh-CN" dirty="0"/>
          </a:p>
          <a:p>
            <a:pPr marL="0" indent="0">
              <a:buNone/>
            </a:pPr>
            <a:r>
              <a:rPr lang="en-US" altLang="zh-CN" dirty="0"/>
              <a:t>	}</a:t>
            </a:r>
          </a:p>
          <a:p>
            <a:pPr marL="0" indent="0">
              <a:buNone/>
            </a:pPr>
            <a:r>
              <a:rPr lang="en-US" altLang="zh-CN" dirty="0"/>
              <a:t>}</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28</a:t>
            </a:fld>
            <a:r>
              <a:rPr lang="en-US" altLang="zh-CN"/>
              <a:t>-246</a:t>
            </a:r>
            <a:endParaRPr lang="en-US" altLang="zh-CN" dirty="0"/>
          </a:p>
        </p:txBody>
      </p:sp>
      <p:sp>
        <p:nvSpPr>
          <p:cNvPr id="4" name="矩形 3"/>
          <p:cNvSpPr/>
          <p:nvPr/>
        </p:nvSpPr>
        <p:spPr>
          <a:xfrm>
            <a:off x="838200" y="5072593"/>
            <a:ext cx="6897378" cy="1367774"/>
          </a:xfrm>
          <a:prstGeom prst="rect">
            <a:avLst/>
          </a:prstGeom>
        </p:spPr>
        <p:txBody>
          <a:bodyPr vert="horz" lIns="91440" tIns="45720" rIns="91440" bIns="45720" rtlCol="0">
            <a:normAutofit fontScale="92500"/>
          </a:bodyPr>
          <a:lstStyle/>
          <a:p>
            <a:pPr>
              <a:lnSpc>
                <a:spcPct val="130000"/>
              </a:lnSpc>
              <a:buFont typeface="Arial" panose="020B0604020202020204" pitchFamily="34" charset="0"/>
              <a:buNone/>
            </a:pPr>
            <a:r>
              <a:rPr lang="en-US" altLang="zh-CN" sz="2800" dirty="0" err="1"/>
              <a:t>TaskThread</a:t>
            </a:r>
            <a:r>
              <a:rPr lang="en-US" altLang="zh-CN" sz="2800" dirty="0"/>
              <a:t> </a:t>
            </a:r>
            <a:r>
              <a:rPr lang="en-US" altLang="zh-CN" sz="2800" dirty="0" err="1"/>
              <a:t>taskThread</a:t>
            </a:r>
            <a:r>
              <a:rPr lang="en-US" altLang="zh-CN" sz="2800" dirty="0"/>
              <a:t> = new </a:t>
            </a:r>
            <a:r>
              <a:rPr lang="en-US" altLang="zh-CN" sz="2800" dirty="0" err="1"/>
              <a:t>TaskThread</a:t>
            </a:r>
            <a:r>
              <a:rPr lang="en-US" altLang="zh-CN" sz="2800" dirty="0"/>
              <a:t>()</a:t>
            </a:r>
          </a:p>
          <a:p>
            <a:pPr>
              <a:lnSpc>
                <a:spcPct val="130000"/>
              </a:lnSpc>
              <a:buFont typeface="Arial" panose="020B0604020202020204" pitchFamily="34" charset="0"/>
              <a:buNone/>
            </a:pPr>
            <a:r>
              <a:rPr lang="en-US" altLang="zh-CN" sz="2800" dirty="0" err="1"/>
              <a:t>taskThread.</a:t>
            </a:r>
            <a:r>
              <a:rPr lang="en-US" altLang="zh-CN" sz="2800" dirty="0" err="1">
                <a:latin typeface="Arial" panose="020B0604020202020204" pitchFamily="34" charset="0"/>
                <a:ea typeface="微软雅黑" panose="020B0503020204020204" pitchFamily="34" charset="-122"/>
                <a:cs typeface="Arial" panose="020B0604020202020204" pitchFamily="34" charset="0"/>
              </a:rPr>
              <a:t>start</a:t>
            </a:r>
            <a:r>
              <a:rPr lang="en-US" altLang="zh-CN" sz="2800" dirty="0">
                <a:latin typeface="Arial" panose="020B0604020202020204" pitchFamily="34" charset="0"/>
                <a:ea typeface="微软雅黑" panose="020B0503020204020204" pitchFamily="34" charset="-122"/>
                <a:cs typeface="Arial" panose="020B0604020202020204" pitchFamily="34" charset="0"/>
              </a:rPr>
              <a:t>();</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7" name="组合 6"/>
          <p:cNvGrpSpPr/>
          <p:nvPr/>
        </p:nvGrpSpPr>
        <p:grpSpPr>
          <a:xfrm rot="5400000" flipH="1">
            <a:off x="7639072" y="1271524"/>
            <a:ext cx="1314336" cy="3524319"/>
            <a:chOff x="3946828" y="-1925187"/>
            <a:chExt cx="2235624" cy="3524319"/>
          </a:xfrm>
        </p:grpSpPr>
        <p:cxnSp>
          <p:nvCxnSpPr>
            <p:cNvPr id="8" name="直接连接符 7"/>
            <p:cNvCxnSpPr/>
            <p:nvPr/>
          </p:nvCxnSpPr>
          <p:spPr>
            <a:xfrm rot="5400000" flipH="1" flipV="1">
              <a:off x="5064640" y="481318"/>
              <a:ext cx="0" cy="223562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flipH="1" flipV="1">
              <a:off x="5144454" y="862797"/>
              <a:ext cx="558272" cy="9143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flipH="1">
              <a:off x="4397769" y="-442163"/>
              <a:ext cx="296604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7210706" y="2490602"/>
            <a:ext cx="2847693" cy="684860"/>
          </a:xfrm>
          <a:prstGeom prst="rect">
            <a:avLst/>
          </a:prstGeom>
        </p:spPr>
        <p:txBody>
          <a:bodyPr vert="horz" lIns="91440" tIns="45720" rIns="91440" bIns="45720" rtlCol="0">
            <a:normAutofit/>
          </a:bodyPr>
          <a:lstStyle/>
          <a:p>
            <a:pPr algn="ct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运行在子线程中</a:t>
            </a:r>
          </a:p>
        </p:txBody>
      </p:sp>
      <p:cxnSp>
        <p:nvCxnSpPr>
          <p:cNvPr id="12" name="肘形连接符 11"/>
          <p:cNvCxnSpPr>
            <a:endCxn id="11" idx="2"/>
          </p:cNvCxnSpPr>
          <p:nvPr/>
        </p:nvCxnSpPr>
        <p:spPr>
          <a:xfrm flipV="1">
            <a:off x="3773978" y="3175462"/>
            <a:ext cx="4860575" cy="2776451"/>
          </a:xfrm>
          <a:prstGeom prst="bentConnector2">
            <a:avLst/>
          </a:prstGeom>
          <a:ln w="3175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40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多线程方法</a:t>
            </a:r>
            <a:r>
              <a:rPr lang="en-US" altLang="zh-CN" dirty="0"/>
              <a:t>2 – </a:t>
            </a:r>
            <a:r>
              <a:rPr lang="zh-CN" altLang="en-US" dirty="0"/>
              <a:t>实现接口</a:t>
            </a:r>
          </a:p>
        </p:txBody>
      </p:sp>
      <p:sp>
        <p:nvSpPr>
          <p:cNvPr id="3" name="内容占位符 2"/>
          <p:cNvSpPr>
            <a:spLocks noGrp="1"/>
          </p:cNvSpPr>
          <p:nvPr>
            <p:ph idx="1"/>
          </p:nvPr>
        </p:nvSpPr>
        <p:spPr>
          <a:xfrm>
            <a:off x="1023698" y="1085910"/>
            <a:ext cx="8958502" cy="5374349"/>
          </a:xfrm>
          <a:solidFill>
            <a:srgbClr val="F5F5F5"/>
          </a:solidFill>
          <a:ln>
            <a:solidFill>
              <a:srgbClr val="B6B6B6"/>
            </a:solidFill>
          </a:ln>
        </p:spPr>
        <p:txBody>
          <a:bodyPr lIns="216000">
            <a:normAutofit lnSpcReduction="10000"/>
          </a:bodyPr>
          <a:lstStyle/>
          <a:p>
            <a:pPr marL="0" indent="0">
              <a:buNone/>
            </a:pPr>
            <a:r>
              <a:rPr lang="en-US" altLang="zh-CN" dirty="0"/>
              <a:t>class </a:t>
            </a:r>
            <a:r>
              <a:rPr lang="en-US" altLang="zh-CN" dirty="0" err="1"/>
              <a:t>TaskThread</a:t>
            </a:r>
            <a:r>
              <a:rPr lang="en-US" altLang="zh-CN" dirty="0"/>
              <a:t> </a:t>
            </a:r>
            <a:r>
              <a:rPr lang="en-US" altLang="zh-CN" b="1" dirty="0"/>
              <a:t>implements Runnable </a:t>
            </a:r>
            <a:r>
              <a:rPr lang="en-US" altLang="zh-CN" dirty="0"/>
              <a:t>{</a:t>
            </a:r>
          </a:p>
          <a:p>
            <a:pPr marL="0" indent="0">
              <a:buNone/>
            </a:pPr>
            <a:r>
              <a:rPr lang="en-US" altLang="zh-CN" dirty="0"/>
              <a:t>	@override</a:t>
            </a:r>
          </a:p>
          <a:p>
            <a:pPr marL="0" indent="0">
              <a:buNone/>
            </a:pPr>
            <a:r>
              <a:rPr lang="en-US" altLang="zh-CN" dirty="0"/>
              <a:t>	public void run() {</a:t>
            </a:r>
          </a:p>
          <a:p>
            <a:pPr marL="0" indent="0">
              <a:buNone/>
            </a:pPr>
            <a:r>
              <a:rPr lang="en-US" altLang="zh-CN" dirty="0"/>
              <a:t>		…    … </a:t>
            </a:r>
          </a:p>
          <a:p>
            <a:pPr marL="0" indent="0">
              <a:buNone/>
            </a:pPr>
            <a:r>
              <a:rPr lang="en-US" altLang="zh-CN" dirty="0"/>
              <a:t>	}</a:t>
            </a:r>
          </a:p>
          <a:p>
            <a:pPr marL="0" indent="0">
              <a:buNone/>
            </a:pPr>
            <a:r>
              <a:rPr lang="en-US" altLang="zh-CN" dirty="0"/>
              <a:t>}</a:t>
            </a:r>
          </a:p>
          <a:p>
            <a:pPr marL="0" indent="0">
              <a:buNone/>
            </a:pPr>
            <a:endParaRPr lang="en-US" altLang="zh-CN" dirty="0"/>
          </a:p>
          <a:p>
            <a:pPr marL="0" indent="0">
              <a:buNone/>
            </a:pPr>
            <a:r>
              <a:rPr lang="en-US" altLang="zh-CN" dirty="0" err="1"/>
              <a:t>TaskThread</a:t>
            </a:r>
            <a:r>
              <a:rPr lang="en-US" altLang="zh-CN" dirty="0"/>
              <a:t> </a:t>
            </a:r>
            <a:r>
              <a:rPr lang="en-US" altLang="zh-CN" dirty="0" err="1"/>
              <a:t>taskThread</a:t>
            </a:r>
            <a:r>
              <a:rPr lang="en-US" altLang="zh-CN" dirty="0"/>
              <a:t> = new </a:t>
            </a:r>
            <a:r>
              <a:rPr lang="en-US" altLang="zh-CN" dirty="0" err="1"/>
              <a:t>TaskThread</a:t>
            </a:r>
            <a:r>
              <a:rPr lang="en-US" altLang="zh-CN" dirty="0"/>
              <a:t>();</a:t>
            </a:r>
          </a:p>
          <a:p>
            <a:pPr marL="0" indent="0">
              <a:buNone/>
            </a:pPr>
            <a:r>
              <a:rPr lang="en-US" altLang="zh-CN" dirty="0"/>
              <a:t>Thread </a:t>
            </a:r>
            <a:r>
              <a:rPr lang="en-US" altLang="zh-CN" dirty="0" err="1"/>
              <a:t>thread</a:t>
            </a:r>
            <a:r>
              <a:rPr lang="en-US" altLang="zh-CN" dirty="0"/>
              <a:t> = new </a:t>
            </a:r>
            <a:r>
              <a:rPr lang="en-US" altLang="zh-CN" b="1" dirty="0"/>
              <a:t>Thread(</a:t>
            </a:r>
            <a:r>
              <a:rPr lang="en-US" altLang="zh-CN" b="1" dirty="0" err="1"/>
              <a:t>taskThread</a:t>
            </a:r>
            <a:r>
              <a:rPr lang="en-US" altLang="zh-CN" b="1" dirty="0"/>
              <a:t>)</a:t>
            </a:r>
          </a:p>
          <a:p>
            <a:pPr marL="0" indent="0">
              <a:buNone/>
            </a:pPr>
            <a:r>
              <a:rPr lang="en-US" altLang="zh-CN" dirty="0" err="1"/>
              <a:t>thread.start</a:t>
            </a:r>
            <a:r>
              <a:rPr lang="en-US" altLang="zh-CN" dirty="0"/>
              <a:t>();</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29</a:t>
            </a:fld>
            <a:r>
              <a:rPr lang="en-US" altLang="zh-CN"/>
              <a:t>-246</a:t>
            </a:r>
            <a:endParaRPr lang="en-US" altLang="zh-CN" dirty="0"/>
          </a:p>
        </p:txBody>
      </p:sp>
      <p:cxnSp>
        <p:nvCxnSpPr>
          <p:cNvPr id="5" name="直接箭头连接符 4"/>
          <p:cNvCxnSpPr/>
          <p:nvPr/>
        </p:nvCxnSpPr>
        <p:spPr>
          <a:xfrm flipH="1">
            <a:off x="4643507" y="5723183"/>
            <a:ext cx="3191238" cy="1"/>
          </a:xfrm>
          <a:prstGeom prst="straightConnector1">
            <a:avLst/>
          </a:prstGeom>
          <a:ln w="571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发布与订阅</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28357"/>
          <a:stretch/>
        </p:blipFill>
        <p:spPr>
          <a:xfrm>
            <a:off x="958899" y="2360935"/>
            <a:ext cx="2307369" cy="2275234"/>
          </a:xfrm>
          <a:prstGeom prst="rect">
            <a:avLst/>
          </a:prstGeom>
        </p:spPr>
      </p:pic>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3</a:t>
            </a:fld>
            <a:r>
              <a:rPr lang="en-US" altLang="zh-CN"/>
              <a:t>-246</a:t>
            </a:r>
            <a:endParaRPr lang="en-US" altLang="zh-CN" dirty="0"/>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71303" t="54036" r="-1"/>
          <a:stretch/>
        </p:blipFill>
        <p:spPr>
          <a:xfrm>
            <a:off x="3748012" y="2636461"/>
            <a:ext cx="876839" cy="992144"/>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2664" r="2526" b="50165"/>
          <a:stretch/>
        </p:blipFill>
        <p:spPr>
          <a:xfrm>
            <a:off x="3748012" y="1240074"/>
            <a:ext cx="744978" cy="1057172"/>
          </a:xfrm>
          <a:prstGeom prst="rect">
            <a:avLst/>
          </a:prstGeom>
        </p:spPr>
      </p:pic>
      <p:sp>
        <p:nvSpPr>
          <p:cNvPr id="5" name="文本框 4"/>
          <p:cNvSpPr txBox="1"/>
          <p:nvPr/>
        </p:nvSpPr>
        <p:spPr>
          <a:xfrm>
            <a:off x="4684770" y="1502369"/>
            <a:ext cx="7507230"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每一个程序都对自己感兴趣的广播进行注册</a:t>
            </a:r>
          </a:p>
        </p:txBody>
      </p:sp>
      <p:sp>
        <p:nvSpPr>
          <p:cNvPr id="9" name="文本框 8"/>
          <p:cNvSpPr txBox="1"/>
          <p:nvPr/>
        </p:nvSpPr>
        <p:spPr>
          <a:xfrm>
            <a:off x="4684770" y="2809207"/>
            <a:ext cx="7507230"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程序接收自己关心的广播内容</a:t>
            </a:r>
          </a:p>
        </p:txBody>
      </p:sp>
      <p:sp>
        <p:nvSpPr>
          <p:cNvPr id="10" name="文本框 9"/>
          <p:cNvSpPr txBox="1"/>
          <p:nvPr/>
        </p:nvSpPr>
        <p:spPr>
          <a:xfrm>
            <a:off x="4684770" y="4259387"/>
            <a:ext cx="7507230"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广播可能来自系统，也可能来自其他应用程序</a:t>
            </a:r>
          </a:p>
        </p:txBody>
      </p:sp>
      <p:sp>
        <p:nvSpPr>
          <p:cNvPr id="11" name="文本框 10"/>
          <p:cNvSpPr txBox="1"/>
          <p:nvPr/>
        </p:nvSpPr>
        <p:spPr>
          <a:xfrm>
            <a:off x="4684770" y="5593987"/>
            <a:ext cx="7507230"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广播接收和响应</a:t>
            </a:r>
            <a:r>
              <a:rPr lang="en-US" altLang="zh-CN" sz="2800" dirty="0">
                <a:latin typeface="Arial" panose="020B0604020202020204" pitchFamily="34" charset="0"/>
                <a:ea typeface="微软雅黑" panose="020B0503020204020204" pitchFamily="34" charset="-122"/>
                <a:cs typeface="Arial" panose="020B0604020202020204" pitchFamily="34" charset="0"/>
              </a:rPr>
              <a:t>——Broadcast Receiver</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71303" t="54036" r="-1"/>
          <a:stretch/>
        </p:blipFill>
        <p:spPr>
          <a:xfrm>
            <a:off x="3748012" y="5364206"/>
            <a:ext cx="876839" cy="992144"/>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72664" r="2526" b="50165"/>
          <a:stretch/>
        </p:blipFill>
        <p:spPr>
          <a:xfrm>
            <a:off x="3748012" y="3967820"/>
            <a:ext cx="744978" cy="1057172"/>
          </a:xfrm>
          <a:prstGeom prst="rect">
            <a:avLst/>
          </a:prstGeom>
        </p:spPr>
      </p:pic>
      <p:sp>
        <p:nvSpPr>
          <p:cNvPr id="15" name="矩形 14"/>
          <p:cNvSpPr/>
          <p:nvPr/>
        </p:nvSpPr>
        <p:spPr>
          <a:xfrm>
            <a:off x="690418" y="4790543"/>
            <a:ext cx="2494937" cy="609398"/>
          </a:xfrm>
          <a:prstGeom prst="rect">
            <a:avLst/>
          </a:prstGeom>
          <a:noFill/>
        </p:spPr>
        <p:txBody>
          <a:bodyPr vert="horz" wrap="square" rtlCol="0">
            <a:spAutoFit/>
          </a:bodyPr>
          <a:lstStyle/>
          <a:p>
            <a:pPr>
              <a:lnSpc>
                <a:spcPct val="120000"/>
              </a:lnSpc>
              <a:spcBef>
                <a:spcPts val="600"/>
              </a:spcBef>
            </a:pPr>
            <a:r>
              <a:rPr lang="en-US" altLang="zh-CN" sz="2800" b="1" dirty="0">
                <a:latin typeface="Arial" panose="020B0604020202020204" pitchFamily="34" charset="0"/>
                <a:ea typeface="微软雅黑" panose="020B0503020204020204" pitchFamily="34" charset="-122"/>
                <a:cs typeface="Arial" panose="020B0604020202020204" pitchFamily="34" charset="0"/>
              </a:rPr>
              <a:t>Observer</a:t>
            </a:r>
            <a:r>
              <a:rPr lang="zh-CN" altLang="en-US" sz="2800" b="1" dirty="0">
                <a:latin typeface="Arial" panose="020B0604020202020204" pitchFamily="34" charset="0"/>
                <a:ea typeface="微软雅黑" panose="020B0503020204020204" pitchFamily="34" charset="-122"/>
                <a:cs typeface="Arial" panose="020B0604020202020204" pitchFamily="34" charset="0"/>
              </a:rPr>
              <a:t>模式</a:t>
            </a:r>
          </a:p>
        </p:txBody>
      </p:sp>
      <p:grpSp>
        <p:nvGrpSpPr>
          <p:cNvPr id="16" name="组合 15"/>
          <p:cNvGrpSpPr/>
          <p:nvPr/>
        </p:nvGrpSpPr>
        <p:grpSpPr>
          <a:xfrm>
            <a:off x="746695" y="4751628"/>
            <a:ext cx="2438660" cy="684149"/>
            <a:chOff x="1238249" y="5715000"/>
            <a:chExt cx="8391526" cy="823912"/>
          </a:xfrm>
        </p:grpSpPr>
        <p:cxnSp>
          <p:nvCxnSpPr>
            <p:cNvPr id="17" name="直接连接符 16"/>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5306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多线程方法</a:t>
            </a:r>
            <a:r>
              <a:rPr lang="en-US" altLang="zh-CN" dirty="0"/>
              <a:t>1 – </a:t>
            </a:r>
            <a:r>
              <a:rPr lang="zh-CN" altLang="en-US" dirty="0"/>
              <a:t>匿名类</a:t>
            </a:r>
          </a:p>
        </p:txBody>
      </p:sp>
      <p:sp>
        <p:nvSpPr>
          <p:cNvPr id="3" name="内容占位符 2"/>
          <p:cNvSpPr>
            <a:spLocks noGrp="1"/>
          </p:cNvSpPr>
          <p:nvPr>
            <p:ph idx="1"/>
          </p:nvPr>
        </p:nvSpPr>
        <p:spPr>
          <a:xfrm>
            <a:off x="792069" y="1269658"/>
            <a:ext cx="9292244" cy="4279285"/>
          </a:xfrm>
          <a:solidFill>
            <a:srgbClr val="FAFAFA"/>
          </a:solidFill>
          <a:ln>
            <a:solidFill>
              <a:srgbClr val="989898"/>
            </a:solidFill>
          </a:ln>
        </p:spPr>
        <p:txBody>
          <a:bodyPr lIns="432000"/>
          <a:lstStyle/>
          <a:p>
            <a:pPr marL="0" indent="0">
              <a:spcBef>
                <a:spcPts val="2400"/>
              </a:spcBef>
              <a:buNone/>
            </a:pPr>
            <a:r>
              <a:rPr lang="en-US" altLang="zh-CN" dirty="0"/>
              <a:t>new Thread(</a:t>
            </a:r>
            <a:r>
              <a:rPr lang="en-US" altLang="zh-CN" b="1" dirty="0"/>
              <a:t>new Runnable() {</a:t>
            </a:r>
          </a:p>
          <a:p>
            <a:pPr marL="0" indent="0">
              <a:spcBef>
                <a:spcPts val="2400"/>
              </a:spcBef>
              <a:buNone/>
            </a:pPr>
            <a:r>
              <a:rPr lang="en-US" altLang="zh-CN" b="1" dirty="0"/>
              <a:t>        @Override</a:t>
            </a:r>
            <a:br>
              <a:rPr lang="en-US" altLang="zh-CN" b="1" dirty="0"/>
            </a:br>
            <a:r>
              <a:rPr lang="en-US" altLang="zh-CN" b="1" dirty="0"/>
              <a:t>        public void run() {</a:t>
            </a:r>
            <a:br>
              <a:rPr lang="en-US" altLang="zh-CN" b="1" dirty="0"/>
            </a:br>
            <a:r>
              <a:rPr lang="en-US" altLang="zh-CN" b="1" dirty="0"/>
              <a:t>	        … …</a:t>
            </a:r>
            <a:br>
              <a:rPr lang="zh-CN" altLang="en-US" b="1" dirty="0"/>
            </a:br>
            <a:r>
              <a:rPr lang="zh-CN" altLang="en-US" b="1" dirty="0"/>
              <a:t>        </a:t>
            </a:r>
            <a:r>
              <a:rPr lang="en-US" altLang="zh-CN" b="1" dirty="0"/>
              <a:t>}</a:t>
            </a:r>
          </a:p>
          <a:p>
            <a:pPr marL="0" indent="0">
              <a:spcBef>
                <a:spcPts val="2400"/>
              </a:spcBef>
              <a:buNone/>
            </a:pPr>
            <a:r>
              <a:rPr lang="en-US" altLang="zh-CN" b="1" dirty="0"/>
              <a:t>}</a:t>
            </a:r>
            <a:r>
              <a:rPr lang="en-US" altLang="zh-CN" dirty="0"/>
              <a:t>).start(); </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30</a:t>
            </a:fld>
            <a:endParaRPr lang="zh-CN" altLang="en-US"/>
          </a:p>
        </p:txBody>
      </p:sp>
      <p:sp>
        <p:nvSpPr>
          <p:cNvPr id="5" name="KSO_Shape"/>
          <p:cNvSpPr>
            <a:spLocks/>
          </p:cNvSpPr>
          <p:nvPr/>
        </p:nvSpPr>
        <p:spPr bwMode="auto">
          <a:xfrm>
            <a:off x="8845299" y="5059961"/>
            <a:ext cx="905751" cy="867412"/>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508370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a:xfrm>
            <a:off x="1414329" y="5005028"/>
            <a:ext cx="9104746" cy="644733"/>
          </a:xfrm>
        </p:spPr>
        <p:txBody>
          <a:bodyPr/>
          <a:lstStyle/>
          <a:p>
            <a:pPr marL="457200" lvl="1" indent="0">
              <a:buNone/>
            </a:pPr>
            <a:r>
              <a:rPr lang="zh-CN" altLang="en-US" dirty="0"/>
              <a:t>子线程进行耗时任务，然后将执行结果更新相应的</a:t>
            </a:r>
            <a:r>
              <a:rPr lang="en-US" altLang="zh-CN" dirty="0"/>
              <a:t>UI</a:t>
            </a:r>
            <a:r>
              <a:rPr lang="zh-CN" altLang="en-US" dirty="0"/>
              <a:t>控件</a:t>
            </a:r>
            <a:endParaRPr lang="en-US" altLang="zh-CN"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31</a:t>
            </a:fld>
            <a:r>
              <a:rPr lang="en-US" altLang="zh-CN"/>
              <a:t>-246</a:t>
            </a:r>
            <a:endParaRPr lang="en-US" altLang="zh-CN" dirty="0"/>
          </a:p>
        </p:txBody>
      </p:sp>
      <p:sp>
        <p:nvSpPr>
          <p:cNvPr id="5" name="MH_Text_2"/>
          <p:cNvSpPr/>
          <p:nvPr>
            <p:custDataLst>
              <p:tags r:id="rId1"/>
            </p:custDataLst>
          </p:nvPr>
        </p:nvSpPr>
        <p:spPr>
          <a:xfrm>
            <a:off x="6618952" y="2011155"/>
            <a:ext cx="3983295" cy="2244622"/>
          </a:xfrm>
          <a:prstGeom prst="roundRect">
            <a:avLst>
              <a:gd name="adj" fmla="val 5242"/>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76000" rIns="216000" anchor="ctr">
            <a:noAutofit/>
          </a:bodyPr>
          <a:lstStyle/>
          <a:p>
            <a:pPr algn="r">
              <a:lnSpc>
                <a:spcPct val="120000"/>
              </a:lnSpc>
            </a:pPr>
            <a:r>
              <a:rPr lang="zh-CN" altLang="en-US" sz="2800" dirty="0">
                <a:solidFill>
                  <a:schemeClr val="tx1"/>
                </a:solidFill>
                <a:latin typeface="+mn-ea"/>
              </a:rPr>
              <a:t>异步消息</a:t>
            </a:r>
            <a:endParaRPr lang="en-US" altLang="zh-CN" sz="2800" dirty="0">
              <a:solidFill>
                <a:schemeClr val="tx1"/>
              </a:solidFill>
              <a:latin typeface="+mn-ea"/>
            </a:endParaRPr>
          </a:p>
          <a:p>
            <a:pPr algn="r">
              <a:lnSpc>
                <a:spcPct val="120000"/>
              </a:lnSpc>
            </a:pPr>
            <a:r>
              <a:rPr lang="zh-CN" altLang="en-US" sz="2800" dirty="0">
                <a:solidFill>
                  <a:schemeClr val="tx1"/>
                </a:solidFill>
                <a:latin typeface="+mn-ea"/>
              </a:rPr>
              <a:t>处理机制</a:t>
            </a:r>
          </a:p>
        </p:txBody>
      </p:sp>
      <p:sp>
        <p:nvSpPr>
          <p:cNvPr id="7" name="MH_Text_1"/>
          <p:cNvSpPr/>
          <p:nvPr>
            <p:custDataLst>
              <p:tags r:id="rId2"/>
            </p:custDataLst>
          </p:nvPr>
        </p:nvSpPr>
        <p:spPr>
          <a:xfrm>
            <a:off x="809168" y="2011155"/>
            <a:ext cx="3743960" cy="2244622"/>
          </a:xfrm>
          <a:prstGeom prst="roundRect">
            <a:avLst>
              <a:gd name="adj" fmla="val 5242"/>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rIns="1368000" anchor="ctr">
            <a:noAutofit/>
          </a:bodyPr>
          <a:lstStyle/>
          <a:p>
            <a:pPr algn="just">
              <a:lnSpc>
                <a:spcPct val="120000"/>
              </a:lnSpc>
              <a:defRPr/>
            </a:pPr>
            <a:r>
              <a:rPr lang="zh-CN" altLang="en-US" sz="2800" dirty="0">
                <a:solidFill>
                  <a:schemeClr val="tx1"/>
                </a:solidFill>
                <a:latin typeface="+mn-ea"/>
              </a:rPr>
              <a:t>不允许子线程中进行</a:t>
            </a:r>
            <a:r>
              <a:rPr lang="en-US" altLang="zh-CN" sz="2800" dirty="0">
                <a:solidFill>
                  <a:schemeClr val="tx1"/>
                </a:solidFill>
                <a:latin typeface="+mn-ea"/>
              </a:rPr>
              <a:t>UI</a:t>
            </a:r>
            <a:r>
              <a:rPr lang="zh-CN" altLang="en-US" sz="2800" dirty="0">
                <a:solidFill>
                  <a:schemeClr val="tx1"/>
                </a:solidFill>
                <a:latin typeface="+mn-ea"/>
              </a:rPr>
              <a:t>操作</a:t>
            </a:r>
            <a:endParaRPr lang="en-US" altLang="zh-CN" sz="2800" dirty="0">
              <a:solidFill>
                <a:schemeClr val="tx1"/>
              </a:solidFill>
              <a:latin typeface="+mn-ea"/>
            </a:endParaRPr>
          </a:p>
        </p:txBody>
      </p:sp>
      <p:sp>
        <p:nvSpPr>
          <p:cNvPr id="8" name="MH_Title_1"/>
          <p:cNvSpPr>
            <a:spLocks/>
          </p:cNvSpPr>
          <p:nvPr>
            <p:custDataLst>
              <p:tags r:id="rId3"/>
            </p:custDataLst>
          </p:nvPr>
        </p:nvSpPr>
        <p:spPr bwMode="auto">
          <a:xfrm>
            <a:off x="5290944" y="1655740"/>
            <a:ext cx="1313550" cy="2662531"/>
          </a:xfrm>
          <a:custGeom>
            <a:avLst/>
            <a:gdLst>
              <a:gd name="T0" fmla="*/ 426718 w 823166"/>
              <a:gd name="T1" fmla="*/ 0 h 1670140"/>
              <a:gd name="T2" fmla="*/ 443028 w 823166"/>
              <a:gd name="T3" fmla="*/ 12077 h 1670140"/>
              <a:gd name="T4" fmla="*/ 830666 w 823166"/>
              <a:gd name="T5" fmla="*/ 826184 h 1670140"/>
              <a:gd name="T6" fmla="*/ 443028 w 823166"/>
              <a:gd name="T7" fmla="*/ 1640301 h 1670140"/>
              <a:gd name="T8" fmla="*/ 403950 w 823166"/>
              <a:gd name="T9" fmla="*/ 1669240 h 1670140"/>
              <a:gd name="T10" fmla="*/ 387638 w 823166"/>
              <a:gd name="T11" fmla="*/ 1657163 h 1670140"/>
              <a:gd name="T12" fmla="*/ 0 w 823166"/>
              <a:gd name="T13" fmla="*/ 843056 h 1670140"/>
              <a:gd name="T14" fmla="*/ 387638 w 823166"/>
              <a:gd name="T15" fmla="*/ 28939 h 1670140"/>
              <a:gd name="T16" fmla="*/ 426718 w 823166"/>
              <a:gd name="T17" fmla="*/ 0 h 1670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23166"/>
              <a:gd name="T28" fmla="*/ 0 h 1670140"/>
              <a:gd name="T29" fmla="*/ 823166 w 823166"/>
              <a:gd name="T30" fmla="*/ 1670140 h 1670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23166" h="1670140">
                <a:moveTo>
                  <a:pt x="422865" y="0"/>
                </a:moveTo>
                <a:lnTo>
                  <a:pt x="439028" y="12087"/>
                </a:lnTo>
                <a:cubicBezTo>
                  <a:pt x="673631" y="205698"/>
                  <a:pt x="823166" y="498703"/>
                  <a:pt x="823166" y="826634"/>
                </a:cubicBezTo>
                <a:cubicBezTo>
                  <a:pt x="823166" y="1154565"/>
                  <a:pt x="673631" y="1447570"/>
                  <a:pt x="439028" y="1641181"/>
                </a:cubicBezTo>
                <a:lnTo>
                  <a:pt x="400302" y="1670140"/>
                </a:lnTo>
                <a:lnTo>
                  <a:pt x="384138" y="1658053"/>
                </a:lnTo>
                <a:cubicBezTo>
                  <a:pt x="149536" y="1464442"/>
                  <a:pt x="0" y="1171437"/>
                  <a:pt x="0" y="843506"/>
                </a:cubicBezTo>
                <a:cubicBezTo>
                  <a:pt x="0" y="515575"/>
                  <a:pt x="149536" y="222570"/>
                  <a:pt x="384138" y="28959"/>
                </a:cubicBezTo>
                <a:lnTo>
                  <a:pt x="422865" y="0"/>
                </a:lnTo>
                <a:close/>
              </a:path>
            </a:pathLst>
          </a:custGeom>
          <a:solidFill>
            <a:srgbClr val="C7C9CB"/>
          </a:solidFill>
          <a:ln w="0">
            <a:solidFill>
              <a:srgbClr val="FFFFFF"/>
            </a:solidFill>
            <a:round/>
            <a:headEnd/>
            <a:tailEnd/>
          </a:ln>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600" b="1" dirty="0">
              <a:solidFill>
                <a:srgbClr val="FFFFFF"/>
              </a:solidFill>
              <a:ea typeface="Arial Unicode MS" pitchFamily="34" charset="-122"/>
            </a:endParaRPr>
          </a:p>
        </p:txBody>
      </p:sp>
      <p:sp>
        <p:nvSpPr>
          <p:cNvPr id="9" name="MH_SubTitle_1"/>
          <p:cNvSpPr>
            <a:spLocks/>
          </p:cNvSpPr>
          <p:nvPr>
            <p:custDataLst>
              <p:tags r:id="rId4"/>
            </p:custDataLst>
          </p:nvPr>
        </p:nvSpPr>
        <p:spPr bwMode="auto">
          <a:xfrm>
            <a:off x="3238366" y="1303943"/>
            <a:ext cx="2728336" cy="3366128"/>
          </a:xfrm>
          <a:custGeom>
            <a:avLst/>
            <a:gdLst>
              <a:gd name="T0" fmla="*/ 1058029 w 1710887"/>
              <a:gd name="T1" fmla="*/ 0 h 2111188"/>
              <a:gd name="T2" fmla="*/ 1649582 w 1710887"/>
              <a:gd name="T3" fmla="*/ 180423 h 2111188"/>
              <a:gd name="T4" fmla="*/ 1714833 w 1710887"/>
              <a:gd name="T5" fmla="*/ 229140 h 2111188"/>
              <a:gd name="T6" fmla="*/ 1676017 w 1710887"/>
              <a:gd name="T7" fmla="*/ 258126 h 2111188"/>
              <a:gd name="T8" fmla="*/ 1290992 w 1710887"/>
              <a:gd name="T9" fmla="*/ 1073321 h 2111188"/>
              <a:gd name="T10" fmla="*/ 1676017 w 1710887"/>
              <a:gd name="T11" fmla="*/ 1888516 h 2111188"/>
              <a:gd name="T12" fmla="*/ 1692218 w 1710887"/>
              <a:gd name="T13" fmla="*/ 1900612 h 2111188"/>
              <a:gd name="T14" fmla="*/ 1649582 w 1710887"/>
              <a:gd name="T15" fmla="*/ 1932448 h 2111188"/>
              <a:gd name="T16" fmla="*/ 1058029 w 1710887"/>
              <a:gd name="T17" fmla="*/ 2112871 h 2111188"/>
              <a:gd name="T18" fmla="*/ 0 w 1710887"/>
              <a:gd name="T19" fmla="*/ 1056440 h 2111188"/>
              <a:gd name="T20" fmla="*/ 1058029 w 1710887"/>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0887"/>
              <a:gd name="T34" fmla="*/ 0 h 2111188"/>
              <a:gd name="T35" fmla="*/ 1710887 w 1710887"/>
              <a:gd name="T36" fmla="*/ 2111188 h 2111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0887" h="2111188">
                <a:moveTo>
                  <a:pt x="1055594" y="0"/>
                </a:moveTo>
                <a:cubicBezTo>
                  <a:pt x="1274215" y="0"/>
                  <a:pt x="1477313" y="66460"/>
                  <a:pt x="1645786" y="180279"/>
                </a:cubicBezTo>
                <a:lnTo>
                  <a:pt x="1710887" y="228960"/>
                </a:lnTo>
                <a:lnTo>
                  <a:pt x="1672160" y="257919"/>
                </a:lnTo>
                <a:cubicBezTo>
                  <a:pt x="1437558" y="451530"/>
                  <a:pt x="1288022" y="744535"/>
                  <a:pt x="1288022" y="1072466"/>
                </a:cubicBezTo>
                <a:cubicBezTo>
                  <a:pt x="1288022" y="1400397"/>
                  <a:pt x="1437558" y="1693402"/>
                  <a:pt x="1672160" y="1887013"/>
                </a:cubicBezTo>
                <a:lnTo>
                  <a:pt x="1688324" y="1899100"/>
                </a:lnTo>
                <a:lnTo>
                  <a:pt x="1645786" y="1930909"/>
                </a:lnTo>
                <a:cubicBezTo>
                  <a:pt x="1477313" y="2044728"/>
                  <a:pt x="1274215" y="2111188"/>
                  <a:pt x="1055594" y="2111188"/>
                </a:cubicBezTo>
                <a:cubicBezTo>
                  <a:pt x="472606" y="2111188"/>
                  <a:pt x="0" y="1638582"/>
                  <a:pt x="0" y="1055594"/>
                </a:cubicBezTo>
                <a:cubicBezTo>
                  <a:pt x="0" y="472606"/>
                  <a:pt x="472606" y="0"/>
                  <a:pt x="1055594" y="0"/>
                </a:cubicBezTo>
                <a:close/>
              </a:path>
            </a:pathLst>
          </a:custGeom>
          <a:solidFill>
            <a:schemeClr val="accent1"/>
          </a:solidFill>
          <a:ln w="38100">
            <a:solidFill>
              <a:srgbClr val="FFFFFF"/>
            </a:solidFill>
            <a:round/>
            <a:headEnd/>
            <a:tailEnd/>
          </a:ln>
        </p:spPr>
        <p:txBody>
          <a:bodyPr lIns="216000" rIns="28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dirty="0">
              <a:solidFill>
                <a:srgbClr val="FFFFFF"/>
              </a:solidFill>
              <a:ea typeface="Arial Unicode MS" pitchFamily="34" charset="-122"/>
            </a:endParaRPr>
          </a:p>
        </p:txBody>
      </p:sp>
      <p:sp>
        <p:nvSpPr>
          <p:cNvPr id="10" name="MH_SubTitle_2"/>
          <p:cNvSpPr>
            <a:spLocks/>
          </p:cNvSpPr>
          <p:nvPr>
            <p:custDataLst>
              <p:tags r:id="rId5"/>
            </p:custDataLst>
          </p:nvPr>
        </p:nvSpPr>
        <p:spPr bwMode="auto">
          <a:xfrm>
            <a:off x="5882264" y="1303943"/>
            <a:ext cx="2728336" cy="3366128"/>
          </a:xfrm>
          <a:custGeom>
            <a:avLst/>
            <a:gdLst>
              <a:gd name="T0" fmla="*/ 656804 w 1710886"/>
              <a:gd name="T1" fmla="*/ 0 h 2111188"/>
              <a:gd name="T2" fmla="*/ 1714841 w 1710886"/>
              <a:gd name="T3" fmla="*/ 1056440 h 2111188"/>
              <a:gd name="T4" fmla="*/ 656804 w 1710886"/>
              <a:gd name="T5" fmla="*/ 2112871 h 2111188"/>
              <a:gd name="T6" fmla="*/ 65253 w 1710886"/>
              <a:gd name="T7" fmla="*/ 1932448 h 2111188"/>
              <a:gd name="T8" fmla="*/ 0 w 1710886"/>
              <a:gd name="T9" fmla="*/ 1883731 h 2111188"/>
              <a:gd name="T10" fmla="*/ 38816 w 1710886"/>
              <a:gd name="T11" fmla="*/ 1854745 h 2111188"/>
              <a:gd name="T12" fmla="*/ 423845 w 1710886"/>
              <a:gd name="T13" fmla="*/ 1039550 h 2111188"/>
              <a:gd name="T14" fmla="*/ 38816 w 1710886"/>
              <a:gd name="T15" fmla="*/ 224355 h 2111188"/>
              <a:gd name="T16" fmla="*/ 22617 w 1710886"/>
              <a:gd name="T17" fmla="*/ 212259 h 2111188"/>
              <a:gd name="T18" fmla="*/ 65253 w 1710886"/>
              <a:gd name="T19" fmla="*/ 180423 h 2111188"/>
              <a:gd name="T20" fmla="*/ 656804 w 1710886"/>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0886"/>
              <a:gd name="T34" fmla="*/ 0 h 2111188"/>
              <a:gd name="T35" fmla="*/ 1710886 w 1710886"/>
              <a:gd name="T36" fmla="*/ 2111188 h 2111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0886" h="2111188">
                <a:moveTo>
                  <a:pt x="655292" y="0"/>
                </a:moveTo>
                <a:cubicBezTo>
                  <a:pt x="1238280" y="0"/>
                  <a:pt x="1710886" y="472606"/>
                  <a:pt x="1710886" y="1055594"/>
                </a:cubicBezTo>
                <a:cubicBezTo>
                  <a:pt x="1710886" y="1638582"/>
                  <a:pt x="1238280" y="2111188"/>
                  <a:pt x="655292" y="2111188"/>
                </a:cubicBezTo>
                <a:cubicBezTo>
                  <a:pt x="436672" y="2111188"/>
                  <a:pt x="233574" y="2044728"/>
                  <a:pt x="65100" y="1930909"/>
                </a:cubicBezTo>
                <a:lnTo>
                  <a:pt x="0" y="1882228"/>
                </a:lnTo>
                <a:lnTo>
                  <a:pt x="38726" y="1853269"/>
                </a:lnTo>
                <a:cubicBezTo>
                  <a:pt x="273329" y="1659658"/>
                  <a:pt x="422864" y="1366653"/>
                  <a:pt x="422864" y="1038722"/>
                </a:cubicBezTo>
                <a:cubicBezTo>
                  <a:pt x="422864" y="710791"/>
                  <a:pt x="273329" y="417786"/>
                  <a:pt x="38726" y="224175"/>
                </a:cubicBezTo>
                <a:lnTo>
                  <a:pt x="22563" y="212088"/>
                </a:lnTo>
                <a:lnTo>
                  <a:pt x="65100" y="180279"/>
                </a:lnTo>
                <a:cubicBezTo>
                  <a:pt x="233574" y="66460"/>
                  <a:pt x="436672" y="0"/>
                  <a:pt x="655292" y="0"/>
                </a:cubicBezTo>
                <a:close/>
              </a:path>
            </a:pathLst>
          </a:custGeom>
          <a:solidFill>
            <a:schemeClr val="accent2"/>
          </a:solidFill>
          <a:ln w="38100">
            <a:solidFill>
              <a:srgbClr val="FFFFFF"/>
            </a:solidFill>
            <a:round/>
            <a:headEnd/>
            <a:tailEnd/>
          </a:ln>
        </p:spPr>
        <p:txBody>
          <a:bodyPr lIns="504000" rIns="1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endParaRPr lang="zh-CN" altLang="en-US" dirty="0">
              <a:solidFill>
                <a:srgbClr val="FFFFFF"/>
              </a:solidFill>
              <a:ea typeface="Arial Unicode MS" pitchFamily="34" charset="-122"/>
            </a:endParaRPr>
          </a:p>
        </p:txBody>
      </p:sp>
      <p:pic>
        <p:nvPicPr>
          <p:cNvPr id="12" name="图片 11"/>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26657" y="2490870"/>
            <a:ext cx="1036927" cy="992275"/>
          </a:xfrm>
          <a:prstGeom prst="rect">
            <a:avLst/>
          </a:prstGeom>
        </p:spPr>
      </p:pic>
      <p:pic>
        <p:nvPicPr>
          <p:cNvPr id="13" name="图片 12"/>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0616" y="2431350"/>
            <a:ext cx="1111315" cy="1111315"/>
          </a:xfrm>
          <a:prstGeom prst="rect">
            <a:avLst/>
          </a:prstGeom>
        </p:spPr>
      </p:pic>
      <p:pic>
        <p:nvPicPr>
          <p:cNvPr id="14" name="图片 13"/>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66371" y="2431350"/>
            <a:ext cx="1112215" cy="1112215"/>
          </a:xfrm>
          <a:prstGeom prst="rect">
            <a:avLst/>
          </a:prstGeom>
        </p:spPr>
      </p:pic>
    </p:spTree>
    <p:extLst>
      <p:ext uri="{BB962C8B-B14F-4D97-AF65-F5344CB8AC3E}">
        <p14:creationId xmlns:p14="http://schemas.microsoft.com/office/powerpoint/2010/main" val="891479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UI </a:t>
            </a:r>
            <a:r>
              <a:rPr lang="zh-CN" altLang="en-US" dirty="0"/>
              <a:t>线程</a:t>
            </a:r>
          </a:p>
        </p:txBody>
      </p:sp>
      <p:sp>
        <p:nvSpPr>
          <p:cNvPr id="3" name="内容占位符 2"/>
          <p:cNvSpPr>
            <a:spLocks noGrp="1"/>
          </p:cNvSpPr>
          <p:nvPr>
            <p:ph idx="1"/>
          </p:nvPr>
        </p:nvSpPr>
        <p:spPr>
          <a:xfrm>
            <a:off x="561839" y="1381811"/>
            <a:ext cx="10876182" cy="4912947"/>
          </a:xfrm>
        </p:spPr>
        <p:txBody>
          <a:bodyPr>
            <a:normAutofit/>
          </a:bodyPr>
          <a:lstStyle/>
          <a:p>
            <a:pPr marL="0" indent="0">
              <a:buNone/>
            </a:pPr>
            <a:r>
              <a:rPr lang="en-US" altLang="zh-CN" dirty="0"/>
              <a:t>new Thread(new Runnable() {</a:t>
            </a:r>
          </a:p>
          <a:p>
            <a:pPr marL="0" indent="0">
              <a:buNone/>
            </a:pPr>
            <a:r>
              <a:rPr lang="en-US" altLang="zh-CN" dirty="0"/>
              <a:t>	@Override</a:t>
            </a:r>
            <a:br>
              <a:rPr lang="en-US" altLang="zh-CN" dirty="0"/>
            </a:br>
            <a:r>
              <a:rPr lang="en-US" altLang="zh-CN" dirty="0"/>
              <a:t>	public void run() {</a:t>
            </a:r>
          </a:p>
          <a:p>
            <a:pPr marL="0" indent="0">
              <a:buNone/>
            </a:pPr>
            <a:r>
              <a:rPr lang="en-US" altLang="zh-CN" dirty="0"/>
              <a:t>                  … …</a:t>
            </a:r>
          </a:p>
          <a:p>
            <a:pPr marL="0" indent="0">
              <a:buNone/>
            </a:pPr>
            <a:r>
              <a:rPr lang="en-US" altLang="zh-CN" dirty="0"/>
              <a:t>		float result = compute();</a:t>
            </a:r>
            <a:br>
              <a:rPr lang="en-US" altLang="zh-CN" dirty="0"/>
            </a:br>
            <a:r>
              <a:rPr lang="en-US" altLang="zh-CN" dirty="0"/>
              <a:t>		</a:t>
            </a:r>
            <a:r>
              <a:rPr lang="en-US" altLang="zh-CN" b="1" dirty="0" err="1"/>
              <a:t>textView.setText</a:t>
            </a:r>
            <a:r>
              <a:rPr lang="en-US" altLang="zh-CN" dirty="0"/>
              <a:t>(“</a:t>
            </a:r>
            <a:r>
              <a:rPr lang="zh-CN" altLang="en-US" dirty="0"/>
              <a:t>运算完成：</a:t>
            </a:r>
            <a:r>
              <a:rPr lang="en-US" altLang="zh-CN" dirty="0"/>
              <a:t>“ + </a:t>
            </a:r>
            <a:r>
              <a:rPr lang="en-US" altLang="zh-CN" dirty="0" err="1"/>
              <a:t>result.toString</a:t>
            </a:r>
            <a:r>
              <a:rPr lang="en-US" altLang="zh-CN" dirty="0"/>
              <a:t>());</a:t>
            </a:r>
            <a:br>
              <a:rPr lang="en-US" altLang="zh-CN" dirty="0"/>
            </a:br>
            <a:r>
              <a:rPr lang="en-US" altLang="zh-CN" dirty="0"/>
              <a:t>	}</a:t>
            </a:r>
            <a:br>
              <a:rPr lang="en-US" altLang="zh-CN" dirty="0"/>
            </a:br>
            <a:r>
              <a:rPr lang="en-US" altLang="zh-CN" dirty="0"/>
              <a:t>}).start(); </a:t>
            </a:r>
            <a:endParaRPr lang="zh-CN" altLang="en-US" dirty="0"/>
          </a:p>
        </p:txBody>
      </p:sp>
      <p:sp>
        <p:nvSpPr>
          <p:cNvPr id="4" name="KSO_Shape"/>
          <p:cNvSpPr>
            <a:spLocks/>
          </p:cNvSpPr>
          <p:nvPr/>
        </p:nvSpPr>
        <p:spPr bwMode="auto">
          <a:xfrm>
            <a:off x="5891576" y="2355594"/>
            <a:ext cx="846109" cy="852826"/>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chemeClr val="accent2"/>
          </a:solidFill>
          <a:ln w="9525">
            <a:solidFill>
              <a:schemeClr val="accent2"/>
            </a:solidFill>
            <a:round/>
            <a:headEnd/>
            <a:tailEnd/>
          </a:ln>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839" y="1335503"/>
            <a:ext cx="2009775" cy="1905000"/>
          </a:xfrm>
          <a:prstGeom prst="rect">
            <a:avLst/>
          </a:prstGeom>
        </p:spPr>
      </p:pic>
      <p:sp>
        <p:nvSpPr>
          <p:cNvPr id="6" name="矩形 5"/>
          <p:cNvSpPr/>
          <p:nvPr/>
        </p:nvSpPr>
        <p:spPr>
          <a:xfrm>
            <a:off x="7487990" y="1490696"/>
            <a:ext cx="1579471" cy="1015663"/>
          </a:xfrm>
          <a:prstGeom prst="rect">
            <a:avLst/>
          </a:prstGeom>
        </p:spPr>
        <p:txBody>
          <a:bodyPr wrap="none">
            <a:spAutoFit/>
          </a:bodyPr>
          <a:lstStyle/>
          <a:p>
            <a:r>
              <a:rPr lang="en-US" altLang="zh-CN" sz="2000" b="1" dirty="0"/>
              <a:t>&lt;</a:t>
            </a:r>
            <a:r>
              <a:rPr lang="en-US" altLang="zh-CN" sz="2000" b="1" dirty="0" err="1"/>
              <a:t>textView</a:t>
            </a:r>
            <a:r>
              <a:rPr lang="en-US" altLang="zh-CN" sz="2000" b="1" dirty="0"/>
              <a:t>   </a:t>
            </a:r>
          </a:p>
          <a:p>
            <a:endParaRPr lang="en-US" altLang="zh-CN" sz="2000" b="1" dirty="0"/>
          </a:p>
          <a:p>
            <a:r>
              <a:rPr lang="en-US" altLang="zh-CN" sz="2000" b="1" dirty="0"/>
              <a:t>&lt;/</a:t>
            </a:r>
            <a:r>
              <a:rPr lang="en-US" altLang="zh-CN" sz="2000" b="1" dirty="0" err="1"/>
              <a:t>textView</a:t>
            </a:r>
            <a:r>
              <a:rPr lang="en-US" altLang="zh-CN" sz="2000" b="1" dirty="0"/>
              <a:t>&gt;</a:t>
            </a:r>
            <a:endParaRPr lang="zh-CN" altLang="en-US" sz="2000" dirty="0"/>
          </a:p>
        </p:txBody>
      </p:sp>
      <p:cxnSp>
        <p:nvCxnSpPr>
          <p:cNvPr id="7" name="直接箭头连接符 6"/>
          <p:cNvCxnSpPr/>
          <p:nvPr/>
        </p:nvCxnSpPr>
        <p:spPr>
          <a:xfrm flipH="1">
            <a:off x="4844716" y="1989221"/>
            <a:ext cx="2823410" cy="2310063"/>
          </a:xfrm>
          <a:prstGeom prst="straightConnector1">
            <a:avLst/>
          </a:prstGeom>
          <a:ln w="47625">
            <a:solidFill>
              <a:schemeClr val="accent2"/>
            </a:solidFill>
            <a:prstDash val="dash"/>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1839" y="6068380"/>
            <a:ext cx="9865529" cy="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737685" y="5707046"/>
            <a:ext cx="2839452" cy="592022"/>
          </a:xfrm>
          <a:prstGeom prst="rect">
            <a:avLst/>
          </a:prstGeom>
          <a:solidFill>
            <a:srgbClr val="FFFFFF"/>
          </a:solidFill>
        </p:spPr>
        <p:txBody>
          <a:bodyPr wrap="square" rtlCol="0">
            <a:spAutoFit/>
          </a:bodyPr>
          <a:lstStyle/>
          <a:p>
            <a:pPr algn="ctr">
              <a:lnSpc>
                <a:spcPct val="110000"/>
              </a:lnSpc>
            </a:pPr>
            <a:r>
              <a:rPr lang="en-US" altLang="zh-CN" sz="3200" b="1" dirty="0" err="1">
                <a:latin typeface="Arial" panose="020B0604020202020204" pitchFamily="34" charset="0"/>
                <a:ea typeface="微软雅黑" panose="020B0503020204020204" pitchFamily="34" charset="-122"/>
                <a:cs typeface="Arial" panose="020B0604020202020204" pitchFamily="34" charset="0"/>
              </a:rPr>
              <a:t>MainActivity</a:t>
            </a: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56236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Handler</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33</a:t>
            </a:fld>
            <a:r>
              <a:rPr lang="en-US" altLang="zh-CN"/>
              <a:t>-246</a:t>
            </a:r>
            <a:endParaRPr lang="en-US" altLang="zh-CN" dirty="0"/>
          </a:p>
        </p:txBody>
      </p:sp>
      <p:sp>
        <p:nvSpPr>
          <p:cNvPr id="4" name="文本框 3"/>
          <p:cNvSpPr txBox="1"/>
          <p:nvPr/>
        </p:nvSpPr>
        <p:spPr>
          <a:xfrm>
            <a:off x="1693287" y="4491109"/>
            <a:ext cx="8815387"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运行在主线程中</a:t>
            </a:r>
            <a:r>
              <a:rPr lang="en-US" altLang="zh-CN" sz="2800" dirty="0">
                <a:latin typeface="Arial" panose="020B0604020202020204" pitchFamily="34" charset="0"/>
                <a:ea typeface="微软雅黑" panose="020B0503020204020204" pitchFamily="34" charset="-122"/>
                <a:cs typeface="Arial" panose="020B0604020202020204" pitchFamily="34" charset="0"/>
              </a:rPr>
              <a:t>(UI</a:t>
            </a:r>
            <a:r>
              <a:rPr lang="zh-CN" altLang="en-US" sz="2800" dirty="0">
                <a:latin typeface="Arial" panose="020B0604020202020204" pitchFamily="34" charset="0"/>
                <a:ea typeface="微软雅黑" panose="020B0503020204020204" pitchFamily="34" charset="-122"/>
                <a:cs typeface="Arial" panose="020B0604020202020204" pitchFamily="34" charset="0"/>
              </a:rPr>
              <a:t>线程中</a:t>
            </a:r>
            <a:r>
              <a:rPr lang="en-US" altLang="zh-CN" sz="2800" dirty="0">
                <a:latin typeface="Arial" panose="020B0604020202020204" pitchFamily="34" charset="0"/>
                <a:ea typeface="微软雅黑" panose="020B0503020204020204" pitchFamily="34" charset="-122"/>
                <a:cs typeface="Arial" panose="020B0604020202020204" pitchFamily="34" charset="0"/>
              </a:rPr>
              <a:t>)</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1693287" y="5127827"/>
            <a:ext cx="8815387"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它与子线程可以通过</a:t>
            </a:r>
            <a:r>
              <a:rPr lang="en-US" altLang="zh-CN" sz="2800" dirty="0">
                <a:latin typeface="Arial" panose="020B0604020202020204" pitchFamily="34" charset="0"/>
                <a:ea typeface="微软雅黑" panose="020B0503020204020204" pitchFamily="34" charset="-122"/>
                <a:cs typeface="Arial" panose="020B0604020202020204" pitchFamily="34" charset="0"/>
              </a:rPr>
              <a:t>Message</a:t>
            </a:r>
            <a:r>
              <a:rPr lang="zh-CN" altLang="en-US" sz="2800" dirty="0">
                <a:latin typeface="Arial" panose="020B0604020202020204" pitchFamily="34" charset="0"/>
                <a:ea typeface="微软雅黑" panose="020B0503020204020204" pitchFamily="34" charset="-122"/>
                <a:cs typeface="Arial" panose="020B0604020202020204" pitchFamily="34" charset="0"/>
              </a:rPr>
              <a:t>对象来传递数据</a:t>
            </a:r>
          </a:p>
        </p:txBody>
      </p:sp>
      <p:sp>
        <p:nvSpPr>
          <p:cNvPr id="7" name="文本框 6"/>
          <p:cNvSpPr txBox="1"/>
          <p:nvPr/>
        </p:nvSpPr>
        <p:spPr>
          <a:xfrm>
            <a:off x="1693287" y="5764545"/>
            <a:ext cx="8815387"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把这些消息放入主线程队列中，配合主线程进行更新</a:t>
            </a:r>
            <a:r>
              <a:rPr lang="en-US" altLang="zh-CN" sz="2800" dirty="0">
                <a:latin typeface="Arial" panose="020B0604020202020204" pitchFamily="34" charset="0"/>
                <a:ea typeface="微软雅黑" panose="020B0503020204020204" pitchFamily="34" charset="-122"/>
                <a:cs typeface="Arial" panose="020B0604020202020204" pitchFamily="34" charset="0"/>
              </a:rPr>
              <a:t>UI</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573" y="1830390"/>
            <a:ext cx="1877042" cy="1877042"/>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610600" y="1699103"/>
            <a:ext cx="2095649" cy="2095649"/>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1352" y="2239505"/>
            <a:ext cx="1014845" cy="1014845"/>
          </a:xfrm>
          <a:prstGeom prst="rect">
            <a:avLst/>
          </a:prstGeom>
        </p:spPr>
      </p:pic>
      <p:cxnSp>
        <p:nvCxnSpPr>
          <p:cNvPr id="13" name="直接箭头连接符 12"/>
          <p:cNvCxnSpPr>
            <a:stCxn id="12" idx="3"/>
            <a:endCxn id="14" idx="1"/>
          </p:cNvCxnSpPr>
          <p:nvPr/>
        </p:nvCxnSpPr>
        <p:spPr>
          <a:xfrm flipV="1">
            <a:off x="3886197" y="2746927"/>
            <a:ext cx="1796553"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矩形 1"/>
          <p:cNvSpPr/>
          <p:nvPr/>
        </p:nvSpPr>
        <p:spPr>
          <a:xfrm>
            <a:off x="5682750" y="2290208"/>
            <a:ext cx="1921395" cy="913438"/>
          </a:xfrm>
          <a:prstGeom prst="roundRect">
            <a:avLst>
              <a:gd name="adj" fmla="val 8167"/>
            </a:avLst>
          </a:prstGeom>
          <a:solidFill>
            <a:schemeClr val="accent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rPr>
              <a:t>Handler</a:t>
            </a:r>
            <a:endParaRPr lang="zh-CN" altLang="en-US" sz="2800" b="1" dirty="0">
              <a:solidFill>
                <a:schemeClr val="bg1"/>
              </a:solidFill>
            </a:endParaRPr>
          </a:p>
        </p:txBody>
      </p:sp>
      <p:cxnSp>
        <p:nvCxnSpPr>
          <p:cNvPr id="15" name="直接箭头连接符 14"/>
          <p:cNvCxnSpPr>
            <a:stCxn id="14" idx="3"/>
            <a:endCxn id="11" idx="3"/>
          </p:cNvCxnSpPr>
          <p:nvPr/>
        </p:nvCxnSpPr>
        <p:spPr>
          <a:xfrm>
            <a:off x="7604145" y="2746927"/>
            <a:ext cx="1006455"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2713" y="1830390"/>
            <a:ext cx="871263" cy="871263"/>
          </a:xfrm>
          <a:prstGeom prst="rect">
            <a:avLst/>
          </a:prstGeom>
        </p:spPr>
      </p:pic>
      <p:sp>
        <p:nvSpPr>
          <p:cNvPr id="25" name="矩形 1"/>
          <p:cNvSpPr/>
          <p:nvPr/>
        </p:nvSpPr>
        <p:spPr>
          <a:xfrm>
            <a:off x="5179522" y="1413164"/>
            <a:ext cx="5737860" cy="2521527"/>
          </a:xfrm>
          <a:prstGeom prst="roundRect">
            <a:avLst>
              <a:gd name="adj" fmla="val 8167"/>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Tree>
    <p:extLst>
      <p:ext uri="{BB962C8B-B14F-4D97-AF65-F5344CB8AC3E}">
        <p14:creationId xmlns:p14="http://schemas.microsoft.com/office/powerpoint/2010/main" val="3201956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a:t>
            </a:r>
            <a:r>
              <a:rPr lang="en-US" altLang="zh-CN" dirty="0"/>
              <a:t>UI</a:t>
            </a:r>
            <a:r>
              <a:rPr lang="zh-CN" altLang="en-US" dirty="0"/>
              <a:t>更新</a:t>
            </a:r>
          </a:p>
        </p:txBody>
      </p:sp>
      <p:sp>
        <p:nvSpPr>
          <p:cNvPr id="3" name="内容占位符 2"/>
          <p:cNvSpPr>
            <a:spLocks noGrp="1"/>
          </p:cNvSpPr>
          <p:nvPr>
            <p:ph idx="1"/>
          </p:nvPr>
        </p:nvSpPr>
        <p:spPr>
          <a:xfrm>
            <a:off x="690418" y="1051381"/>
            <a:ext cx="10515600" cy="5487531"/>
          </a:xfrm>
          <a:solidFill>
            <a:srgbClr val="F2F2F2"/>
          </a:solidFill>
          <a:ln>
            <a:solidFill>
              <a:srgbClr val="B6B6B6"/>
            </a:solidFill>
          </a:ln>
        </p:spPr>
        <p:txBody>
          <a:bodyPr lIns="180000">
            <a:noAutofit/>
          </a:bodyPr>
          <a:lstStyle/>
          <a:p>
            <a:pPr marL="0" indent="0">
              <a:buNone/>
            </a:pPr>
            <a:r>
              <a:rPr lang="en-US" altLang="zh-CN" sz="2400" b="1" dirty="0"/>
              <a:t>private Handler </a:t>
            </a:r>
            <a:r>
              <a:rPr lang="en-US" altLang="zh-CN" sz="2400" b="1" dirty="0" err="1"/>
              <a:t>handler</a:t>
            </a:r>
            <a:r>
              <a:rPr lang="en-US" altLang="zh-CN" sz="2400" b="1" dirty="0"/>
              <a:t> = new Handler() {</a:t>
            </a:r>
            <a:br>
              <a:rPr lang="en-US" altLang="zh-CN" sz="2400" b="1" dirty="0"/>
            </a:br>
            <a:r>
              <a:rPr lang="en-US" altLang="zh-CN" sz="2400" b="1" dirty="0"/>
              <a:t>        public void </a:t>
            </a:r>
            <a:r>
              <a:rPr lang="en-US" altLang="zh-CN" sz="2400" b="1" dirty="0" err="1"/>
              <a:t>handleMessage</a:t>
            </a:r>
            <a:r>
              <a:rPr lang="en-US" altLang="zh-CN" sz="2400" b="1" dirty="0"/>
              <a:t>(Message </a:t>
            </a:r>
            <a:r>
              <a:rPr lang="en-US" altLang="zh-CN" sz="2400" b="1" dirty="0" err="1">
                <a:solidFill>
                  <a:srgbClr val="C00000"/>
                </a:solidFill>
              </a:rPr>
              <a:t>msg</a:t>
            </a:r>
            <a:r>
              <a:rPr lang="en-US" altLang="zh-CN" sz="2400" b="1" dirty="0"/>
              <a:t>) {</a:t>
            </a:r>
            <a:br>
              <a:rPr lang="en-US" altLang="zh-CN" sz="2400" b="1" dirty="0"/>
            </a:br>
            <a:r>
              <a:rPr lang="en-US" altLang="zh-CN" sz="2400" b="1" dirty="0"/>
              <a:t>                switch (</a:t>
            </a:r>
            <a:r>
              <a:rPr lang="en-US" altLang="zh-CN" sz="2400" b="1" dirty="0" err="1">
                <a:solidFill>
                  <a:srgbClr val="C00000"/>
                </a:solidFill>
              </a:rPr>
              <a:t>msg.what</a:t>
            </a:r>
            <a:r>
              <a:rPr lang="en-US" altLang="zh-CN" sz="2400" b="1" dirty="0"/>
              <a:t>) {</a:t>
            </a:r>
            <a:br>
              <a:rPr lang="en-US" altLang="zh-CN" sz="2400" b="1" dirty="0"/>
            </a:br>
            <a:r>
              <a:rPr lang="en-US" altLang="zh-CN" sz="2400" b="1" dirty="0"/>
              <a:t>                       case UPDATE_UI:</a:t>
            </a:r>
            <a:br>
              <a:rPr lang="en-US" altLang="zh-CN" sz="2400" b="1" dirty="0"/>
            </a:br>
            <a:r>
              <a:rPr lang="en-US" altLang="zh-CN" sz="2400" b="1" dirty="0"/>
              <a:t>                               </a:t>
            </a:r>
            <a:r>
              <a:rPr lang="en-US" altLang="zh-CN" sz="2400" b="1" dirty="0" err="1">
                <a:solidFill>
                  <a:schemeClr val="tx1">
                    <a:lumMod val="50000"/>
                    <a:lumOff val="50000"/>
                  </a:schemeClr>
                </a:solidFill>
              </a:rPr>
              <a:t>textView.setText</a:t>
            </a:r>
            <a:r>
              <a:rPr lang="en-US" altLang="zh-CN" sz="2400" b="1" dirty="0">
                <a:solidFill>
                  <a:schemeClr val="tx1">
                    <a:lumMod val="50000"/>
                    <a:lumOff val="50000"/>
                  </a:schemeClr>
                </a:solidFill>
              </a:rPr>
              <a:t>(“</a:t>
            </a:r>
            <a:r>
              <a:rPr lang="zh-CN" altLang="en-US" sz="2400" b="1" dirty="0">
                <a:solidFill>
                  <a:schemeClr val="tx1">
                    <a:lumMod val="50000"/>
                    <a:lumOff val="50000"/>
                  </a:schemeClr>
                </a:solidFill>
              </a:rPr>
              <a:t>运算完成进度</a:t>
            </a:r>
            <a:r>
              <a:rPr lang="en-US" altLang="zh-CN" sz="2400" b="1" dirty="0">
                <a:solidFill>
                  <a:schemeClr val="tx1">
                    <a:lumMod val="50000"/>
                    <a:lumOff val="50000"/>
                  </a:schemeClr>
                </a:solidFill>
              </a:rPr>
              <a:t>50%");</a:t>
            </a:r>
            <a:br>
              <a:rPr lang="en-US" altLang="zh-CN" sz="2400" b="1" dirty="0">
                <a:solidFill>
                  <a:schemeClr val="tx1">
                    <a:lumMod val="50000"/>
                    <a:lumOff val="50000"/>
                  </a:schemeClr>
                </a:solidFill>
              </a:rPr>
            </a:br>
            <a:r>
              <a:rPr lang="en-US" altLang="zh-CN" sz="2400" b="1" dirty="0">
                <a:solidFill>
                  <a:schemeClr val="tx1">
                    <a:lumMod val="50000"/>
                    <a:lumOff val="50000"/>
                  </a:schemeClr>
                </a:solidFill>
              </a:rPr>
              <a:t>                               break;</a:t>
            </a:r>
            <a:br>
              <a:rPr lang="en-US" altLang="zh-CN" sz="2400" b="1" dirty="0">
                <a:solidFill>
                  <a:schemeClr val="tx1">
                    <a:lumMod val="50000"/>
                    <a:lumOff val="50000"/>
                  </a:schemeClr>
                </a:solidFill>
              </a:rPr>
            </a:br>
            <a:r>
              <a:rPr lang="en-US" altLang="zh-CN" sz="2400" b="1" dirty="0">
                <a:solidFill>
                  <a:schemeClr val="tx1">
                    <a:lumMod val="50000"/>
                    <a:lumOff val="50000"/>
                  </a:schemeClr>
                </a:solidFill>
              </a:rPr>
              <a:t>                       default:</a:t>
            </a:r>
            <a:br>
              <a:rPr lang="en-US" altLang="zh-CN" sz="2400" b="1" dirty="0">
                <a:solidFill>
                  <a:schemeClr val="tx1">
                    <a:lumMod val="50000"/>
                    <a:lumOff val="50000"/>
                  </a:schemeClr>
                </a:solidFill>
              </a:rPr>
            </a:br>
            <a:r>
              <a:rPr lang="en-US" altLang="zh-CN" sz="2400" b="1" dirty="0">
                <a:solidFill>
                  <a:schemeClr val="tx1">
                    <a:lumMod val="50000"/>
                    <a:lumOff val="50000"/>
                  </a:schemeClr>
                </a:solidFill>
              </a:rPr>
              <a:t>                              break;</a:t>
            </a:r>
          </a:p>
          <a:p>
            <a:pPr marL="0" indent="0">
              <a:buNone/>
            </a:pPr>
            <a:r>
              <a:rPr lang="en-US" altLang="zh-CN" sz="2400" b="1" dirty="0"/>
              <a:t>               </a:t>
            </a:r>
            <a:r>
              <a:rPr lang="en-US" altLang="zh-CN" sz="2400" b="1" dirty="0">
                <a:solidFill>
                  <a:schemeClr val="tx1">
                    <a:lumMod val="50000"/>
                    <a:lumOff val="50000"/>
                  </a:schemeClr>
                </a:solidFill>
              </a:rPr>
              <a:t>}</a:t>
            </a:r>
            <a:br>
              <a:rPr lang="en-US" altLang="zh-CN" sz="2400" b="1" dirty="0">
                <a:solidFill>
                  <a:schemeClr val="tx1">
                    <a:lumMod val="50000"/>
                    <a:lumOff val="50000"/>
                  </a:schemeClr>
                </a:solidFill>
              </a:rPr>
            </a:br>
            <a:r>
              <a:rPr lang="en-US" altLang="zh-CN" sz="2400" b="1" dirty="0">
                <a:solidFill>
                  <a:schemeClr val="tx1">
                    <a:lumMod val="50000"/>
                    <a:lumOff val="50000"/>
                  </a:schemeClr>
                </a:solidFill>
              </a:rPr>
              <a:t>        }</a:t>
            </a:r>
            <a:br>
              <a:rPr lang="en-US" altLang="zh-CN" sz="2400" b="1" dirty="0">
                <a:solidFill>
                  <a:schemeClr val="tx1">
                    <a:lumMod val="50000"/>
                    <a:lumOff val="50000"/>
                  </a:schemeClr>
                </a:solidFill>
              </a:rPr>
            </a:br>
            <a:r>
              <a:rPr lang="en-US" altLang="zh-CN" sz="2400" b="1" dirty="0">
                <a:solidFill>
                  <a:schemeClr val="tx1">
                    <a:lumMod val="50000"/>
                    <a:lumOff val="50000"/>
                  </a:schemeClr>
                </a:solidFill>
              </a:rPr>
              <a:t>};</a:t>
            </a:r>
            <a:r>
              <a:rPr lang="en-US" altLang="zh-CN" sz="2400" dirty="0">
                <a:solidFill>
                  <a:schemeClr val="tx1">
                    <a:lumMod val="50000"/>
                    <a:lumOff val="50000"/>
                  </a:schemeClr>
                </a:solidFill>
              </a:rPr>
              <a:t> </a:t>
            </a:r>
            <a:br>
              <a:rPr lang="en-US" altLang="zh-CN" sz="2400" dirty="0"/>
            </a:b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34</a:t>
            </a:fld>
            <a:endParaRPr lang="zh-CN" altLang="en-US"/>
          </a:p>
        </p:txBody>
      </p:sp>
      <p:grpSp>
        <p:nvGrpSpPr>
          <p:cNvPr id="5" name="组合 4"/>
          <p:cNvGrpSpPr/>
          <p:nvPr/>
        </p:nvGrpSpPr>
        <p:grpSpPr>
          <a:xfrm>
            <a:off x="8686973" y="4359985"/>
            <a:ext cx="2009775" cy="1905000"/>
            <a:chOff x="7272839" y="1335503"/>
            <a:chExt cx="2009775" cy="190500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839" y="1335503"/>
              <a:ext cx="2009775" cy="1905000"/>
            </a:xfrm>
            <a:prstGeom prst="rect">
              <a:avLst/>
            </a:prstGeom>
          </p:spPr>
        </p:pic>
        <p:sp>
          <p:nvSpPr>
            <p:cNvPr id="7" name="矩形 6"/>
            <p:cNvSpPr/>
            <p:nvPr/>
          </p:nvSpPr>
          <p:spPr>
            <a:xfrm>
              <a:off x="7487990" y="1490696"/>
              <a:ext cx="1579471" cy="1015663"/>
            </a:xfrm>
            <a:prstGeom prst="rect">
              <a:avLst/>
            </a:prstGeom>
          </p:spPr>
          <p:txBody>
            <a:bodyPr wrap="none">
              <a:spAutoFit/>
            </a:bodyPr>
            <a:lstStyle/>
            <a:p>
              <a:r>
                <a:rPr lang="en-US" altLang="zh-CN" sz="2000" b="1" dirty="0"/>
                <a:t>&lt;</a:t>
              </a:r>
              <a:r>
                <a:rPr lang="en-US" altLang="zh-CN" sz="2000" b="1" dirty="0" err="1"/>
                <a:t>textView</a:t>
              </a:r>
              <a:r>
                <a:rPr lang="en-US" altLang="zh-CN" sz="2000" b="1" dirty="0"/>
                <a:t>   </a:t>
              </a:r>
            </a:p>
            <a:p>
              <a:endParaRPr lang="en-US" altLang="zh-CN" sz="2000" b="1" dirty="0"/>
            </a:p>
            <a:p>
              <a:r>
                <a:rPr lang="en-US" altLang="zh-CN" sz="2000" b="1" dirty="0"/>
                <a:t>&lt;/</a:t>
              </a:r>
              <a:r>
                <a:rPr lang="en-US" altLang="zh-CN" sz="2000" b="1" dirty="0" err="1"/>
                <a:t>textView</a:t>
              </a:r>
              <a:r>
                <a:rPr lang="en-US" altLang="zh-CN" sz="2000" b="1" dirty="0"/>
                <a:t>&gt;</a:t>
              </a:r>
              <a:endParaRPr lang="zh-CN" altLang="en-US" sz="2000" dirty="0"/>
            </a:p>
          </p:txBody>
        </p:sp>
      </p:grpSp>
    </p:spTree>
    <p:extLst>
      <p:ext uri="{BB962C8B-B14F-4D97-AF65-F5344CB8AC3E}">
        <p14:creationId xmlns:p14="http://schemas.microsoft.com/office/powerpoint/2010/main" val="180426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UI </a:t>
            </a:r>
            <a:r>
              <a:rPr lang="zh-CN" altLang="en-US" dirty="0"/>
              <a:t>线程</a:t>
            </a:r>
          </a:p>
        </p:txBody>
      </p:sp>
      <p:sp>
        <p:nvSpPr>
          <p:cNvPr id="3" name="内容占位符 2"/>
          <p:cNvSpPr>
            <a:spLocks noGrp="1"/>
          </p:cNvSpPr>
          <p:nvPr>
            <p:ph idx="1"/>
          </p:nvPr>
        </p:nvSpPr>
        <p:spPr>
          <a:xfrm>
            <a:off x="668169" y="1318013"/>
            <a:ext cx="10876182" cy="4912947"/>
          </a:xfrm>
        </p:spPr>
        <p:txBody>
          <a:bodyPr>
            <a:normAutofit lnSpcReduction="10000"/>
          </a:bodyPr>
          <a:lstStyle/>
          <a:p>
            <a:pPr marL="0" indent="0">
              <a:buNone/>
            </a:pPr>
            <a:r>
              <a:rPr lang="en-US" altLang="zh-CN" b="1" dirty="0"/>
              <a:t>new Thread(new Runnable() </a:t>
            </a:r>
            <a:r>
              <a:rPr lang="en-US" altLang="zh-CN" dirty="0"/>
              <a:t>{</a:t>
            </a:r>
          </a:p>
          <a:p>
            <a:pPr marL="0" indent="0">
              <a:buNone/>
            </a:pPr>
            <a:r>
              <a:rPr lang="en-US" altLang="zh-CN" dirty="0"/>
              <a:t>	</a:t>
            </a:r>
            <a:r>
              <a:rPr lang="en-US" altLang="zh-CN" dirty="0">
                <a:solidFill>
                  <a:schemeClr val="tx1">
                    <a:lumMod val="50000"/>
                    <a:lumOff val="50000"/>
                  </a:schemeClr>
                </a:solidFill>
              </a:rPr>
              <a:t>@Override</a:t>
            </a:r>
            <a:br>
              <a:rPr lang="en-US" altLang="zh-CN" dirty="0">
                <a:solidFill>
                  <a:schemeClr val="tx1">
                    <a:lumMod val="50000"/>
                    <a:lumOff val="50000"/>
                  </a:schemeClr>
                </a:solidFill>
              </a:rPr>
            </a:br>
            <a:r>
              <a:rPr lang="en-US" altLang="zh-CN" dirty="0">
                <a:solidFill>
                  <a:schemeClr val="tx1">
                    <a:lumMod val="50000"/>
                    <a:lumOff val="50000"/>
                  </a:schemeClr>
                </a:solidFill>
              </a:rPr>
              <a:t>	public void run() {</a:t>
            </a:r>
          </a:p>
          <a:p>
            <a:pPr marL="0" indent="0">
              <a:buNone/>
            </a:pPr>
            <a:r>
              <a:rPr lang="en-US" altLang="zh-CN" dirty="0"/>
              <a:t>                  … …</a:t>
            </a:r>
          </a:p>
          <a:p>
            <a:pPr marL="0" indent="0">
              <a:buNone/>
            </a:pPr>
            <a:r>
              <a:rPr lang="en-US" altLang="zh-CN" dirty="0"/>
              <a:t>		</a:t>
            </a:r>
            <a:r>
              <a:rPr lang="en-US" altLang="zh-CN" b="1" dirty="0"/>
              <a:t>Message </a:t>
            </a:r>
            <a:r>
              <a:rPr lang="en-US" altLang="zh-CN" b="1" dirty="0" err="1"/>
              <a:t>msg</a:t>
            </a:r>
            <a:r>
              <a:rPr lang="en-US" altLang="zh-CN" b="1" dirty="0"/>
              <a:t> = new Message();</a:t>
            </a:r>
          </a:p>
          <a:p>
            <a:pPr marL="0" indent="0">
              <a:buNone/>
            </a:pPr>
            <a:r>
              <a:rPr lang="en-US" altLang="zh-CN" b="1" dirty="0"/>
              <a:t>		</a:t>
            </a:r>
            <a:r>
              <a:rPr lang="en-US" altLang="zh-CN" b="1" dirty="0" err="1"/>
              <a:t>msg.what</a:t>
            </a:r>
            <a:r>
              <a:rPr lang="en-US" altLang="zh-CN" b="1" dirty="0"/>
              <a:t> = UPDATE_UI;</a:t>
            </a:r>
            <a:br>
              <a:rPr lang="en-US" altLang="zh-CN" b="1" dirty="0"/>
            </a:br>
            <a:r>
              <a:rPr lang="en-US" altLang="zh-CN" b="1" dirty="0"/>
              <a:t>		</a:t>
            </a:r>
            <a:r>
              <a:rPr lang="en-US" altLang="zh-CN" b="1" dirty="0" err="1"/>
              <a:t>handler.sendMessage</a:t>
            </a:r>
            <a:r>
              <a:rPr lang="en-US" altLang="zh-CN" b="1" dirty="0"/>
              <a:t>(</a:t>
            </a:r>
            <a:r>
              <a:rPr lang="en-US" altLang="zh-CN" b="1" dirty="0" err="1"/>
              <a:t>msg</a:t>
            </a:r>
            <a:r>
              <a:rPr lang="en-US" altLang="zh-CN" b="1" dirty="0"/>
              <a:t>);</a:t>
            </a:r>
            <a:br>
              <a:rPr lang="en-US" altLang="zh-CN" b="1" dirty="0"/>
            </a:br>
            <a:r>
              <a:rPr lang="en-US" altLang="zh-CN" dirty="0"/>
              <a:t>	}</a:t>
            </a:r>
            <a:br>
              <a:rPr lang="en-US" altLang="zh-CN" dirty="0"/>
            </a:br>
            <a:r>
              <a:rPr lang="en-US" altLang="zh-CN" dirty="0">
                <a:solidFill>
                  <a:schemeClr val="tx1">
                    <a:lumMod val="50000"/>
                    <a:lumOff val="50000"/>
                  </a:schemeClr>
                </a:solidFill>
              </a:rPr>
              <a:t>}).start(); </a:t>
            </a:r>
            <a:endParaRPr lang="zh-CN" altLang="en-US" dirty="0">
              <a:solidFill>
                <a:schemeClr val="tx1">
                  <a:lumMod val="50000"/>
                  <a:lumOff val="50000"/>
                </a:schemeClr>
              </a:solidFill>
            </a:endParaRPr>
          </a:p>
        </p:txBody>
      </p:sp>
      <p:grpSp>
        <p:nvGrpSpPr>
          <p:cNvPr id="8" name="组合 7"/>
          <p:cNvGrpSpPr/>
          <p:nvPr/>
        </p:nvGrpSpPr>
        <p:grpSpPr>
          <a:xfrm>
            <a:off x="9144173" y="3375615"/>
            <a:ext cx="2009775" cy="1905000"/>
            <a:chOff x="7272839" y="1335503"/>
            <a:chExt cx="2009775" cy="190500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839" y="1335503"/>
              <a:ext cx="2009775" cy="1905000"/>
            </a:xfrm>
            <a:prstGeom prst="rect">
              <a:avLst/>
            </a:prstGeom>
          </p:spPr>
        </p:pic>
        <p:sp>
          <p:nvSpPr>
            <p:cNvPr id="6" name="矩形 5"/>
            <p:cNvSpPr/>
            <p:nvPr/>
          </p:nvSpPr>
          <p:spPr>
            <a:xfrm>
              <a:off x="7487990" y="1490696"/>
              <a:ext cx="1579471" cy="1015663"/>
            </a:xfrm>
            <a:prstGeom prst="rect">
              <a:avLst/>
            </a:prstGeom>
          </p:spPr>
          <p:txBody>
            <a:bodyPr wrap="none">
              <a:spAutoFit/>
            </a:bodyPr>
            <a:lstStyle/>
            <a:p>
              <a:r>
                <a:rPr lang="en-US" altLang="zh-CN" sz="2000" b="1" dirty="0"/>
                <a:t>&lt;</a:t>
              </a:r>
              <a:r>
                <a:rPr lang="en-US" altLang="zh-CN" sz="2000" b="1" dirty="0" err="1"/>
                <a:t>textView</a:t>
              </a:r>
              <a:r>
                <a:rPr lang="en-US" altLang="zh-CN" sz="2000" b="1" dirty="0"/>
                <a:t>   </a:t>
              </a:r>
            </a:p>
            <a:p>
              <a:endParaRPr lang="en-US" altLang="zh-CN" sz="2000" b="1" dirty="0"/>
            </a:p>
            <a:p>
              <a:r>
                <a:rPr lang="en-US" altLang="zh-CN" sz="2000" b="1" dirty="0"/>
                <a:t>&lt;/</a:t>
              </a:r>
              <a:r>
                <a:rPr lang="en-US" altLang="zh-CN" sz="2000" b="1" dirty="0" err="1"/>
                <a:t>textView</a:t>
              </a:r>
              <a:r>
                <a:rPr lang="en-US" altLang="zh-CN" sz="2000" b="1" dirty="0"/>
                <a:t>&gt;</a:t>
              </a:r>
              <a:endParaRPr lang="zh-CN" altLang="en-US" sz="2000" dirty="0"/>
            </a:p>
          </p:txBody>
        </p:sp>
      </p:grpSp>
      <p:cxnSp>
        <p:nvCxnSpPr>
          <p:cNvPr id="13" name="直接箭头连接符 12"/>
          <p:cNvCxnSpPr/>
          <p:nvPr/>
        </p:nvCxnSpPr>
        <p:spPr>
          <a:xfrm flipH="1">
            <a:off x="668170" y="6057748"/>
            <a:ext cx="10740569"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844015" y="5696413"/>
            <a:ext cx="2839452" cy="592022"/>
          </a:xfrm>
          <a:prstGeom prst="rect">
            <a:avLst/>
          </a:prstGeom>
          <a:solidFill>
            <a:srgbClr val="FFFFFF"/>
          </a:solidFill>
        </p:spPr>
        <p:txBody>
          <a:bodyPr wrap="square" rtlCol="0">
            <a:spAutoFit/>
          </a:bodyPr>
          <a:lstStyle/>
          <a:p>
            <a:pPr algn="ctr">
              <a:lnSpc>
                <a:spcPct val="110000"/>
              </a:lnSpc>
            </a:pPr>
            <a:r>
              <a:rPr lang="en-US" altLang="zh-CN" sz="3200" b="1" dirty="0" err="1">
                <a:latin typeface="Arial" panose="020B0604020202020204" pitchFamily="34" charset="0"/>
                <a:ea typeface="微软雅黑" panose="020B0503020204020204" pitchFamily="34" charset="-122"/>
                <a:cs typeface="Arial" panose="020B0604020202020204" pitchFamily="34" charset="0"/>
              </a:rPr>
              <a:t>MainActivity</a:t>
            </a: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sp>
        <p:nvSpPr>
          <p:cNvPr id="9" name="右箭头 8"/>
          <p:cNvSpPr/>
          <p:nvPr/>
        </p:nvSpPr>
        <p:spPr>
          <a:xfrm>
            <a:off x="7899995" y="4051002"/>
            <a:ext cx="946298" cy="606056"/>
          </a:xfrm>
          <a:prstGeom prst="rightArrow">
            <a:avLst/>
          </a:prstGeom>
          <a:solidFill>
            <a:schemeClr val="tx1">
              <a:lumMod val="50000"/>
              <a:lumOff val="50000"/>
            </a:schemeClr>
          </a:solidFill>
        </p:spPr>
        <p:txBody>
          <a:bodyPr wrap="none" rtlCol="0" anchor="ctr">
            <a:spAutoFit/>
          </a:bodyPr>
          <a:lstStyle/>
          <a:p>
            <a:pPr algn="ctr"/>
            <a:endParaRPr lang="zh-CN" altLang="en-US" sz="2800" dirty="0">
              <a:solidFill>
                <a:srgbClr val="333333"/>
              </a:solidFill>
            </a:endParaRPr>
          </a:p>
        </p:txBody>
      </p:sp>
    </p:spTree>
    <p:extLst>
      <p:ext uri="{BB962C8B-B14F-4D97-AF65-F5344CB8AC3E}">
        <p14:creationId xmlns:p14="http://schemas.microsoft.com/office/powerpoint/2010/main" val="2858169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B1AB1B9-56BA-487F-9EEF-275D6FD877A4}" type="slidenum">
              <a:rPr lang="en-US" altLang="zh-CN" smtClean="0"/>
              <a:pPr>
                <a:defRPr/>
              </a:pPr>
              <a:t>36</a:t>
            </a:fld>
            <a:r>
              <a:rPr lang="en-US" altLang="zh-CN" dirty="0"/>
              <a:t>-246</a:t>
            </a:r>
          </a:p>
        </p:txBody>
      </p:sp>
      <p:sp>
        <p:nvSpPr>
          <p:cNvPr id="6" name="矩形 1"/>
          <p:cNvSpPr/>
          <p:nvPr/>
        </p:nvSpPr>
        <p:spPr>
          <a:xfrm>
            <a:off x="955964" y="1083412"/>
            <a:ext cx="3729485" cy="5455500"/>
          </a:xfrm>
          <a:prstGeom prst="roundRect">
            <a:avLst>
              <a:gd name="adj" fmla="val 8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Looper</a:t>
            </a:r>
            <a:r>
              <a:rPr lang="en-US" altLang="zh-CN" sz="2800" dirty="0">
                <a:solidFill>
                  <a:schemeClr val="tx1"/>
                </a:solidFill>
              </a:rPr>
              <a:t>   Thread</a:t>
            </a:r>
          </a:p>
          <a:p>
            <a:pPr algn="ctr"/>
            <a:endParaRPr lang="en-US" altLang="zh-CN" sz="2800" dirty="0">
              <a:solidFill>
                <a:schemeClr val="tx1"/>
              </a:solidFill>
            </a:endParaRPr>
          </a:p>
          <a:p>
            <a:pPr algn="ctr"/>
            <a:endParaRPr lang="en-US" altLang="zh-CN" sz="28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p:txBody>
      </p:sp>
      <p:sp>
        <p:nvSpPr>
          <p:cNvPr id="7" name="矩形 1"/>
          <p:cNvSpPr/>
          <p:nvPr/>
        </p:nvSpPr>
        <p:spPr>
          <a:xfrm>
            <a:off x="1668637" y="2215603"/>
            <a:ext cx="2304139" cy="2756982"/>
          </a:xfrm>
          <a:prstGeom prst="roundRect">
            <a:avLst>
              <a:gd name="adj" fmla="val 81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Looper</a:t>
            </a:r>
            <a:endParaRPr lang="en-US" altLang="zh-CN" sz="2800" dirty="0">
              <a:solidFill>
                <a:schemeClr val="tx1"/>
              </a:solidFill>
            </a:endParaRPr>
          </a:p>
          <a:p>
            <a:pPr algn="ctr"/>
            <a:endParaRPr lang="en-US" altLang="zh-CN" sz="2800" dirty="0">
              <a:solidFill>
                <a:schemeClr val="tx1"/>
              </a:solidFill>
            </a:endParaRPr>
          </a:p>
          <a:p>
            <a:pPr algn="ctr"/>
            <a:endParaRPr lang="en-US" altLang="zh-CN" sz="2800" dirty="0">
              <a:solidFill>
                <a:schemeClr val="tx1"/>
              </a:solidFill>
            </a:endParaRPr>
          </a:p>
          <a:p>
            <a:pPr algn="ctr"/>
            <a:endParaRPr lang="en-US" altLang="zh-CN" sz="2800" dirty="0">
              <a:solidFill>
                <a:schemeClr val="tx1"/>
              </a:solidFill>
            </a:endParaRPr>
          </a:p>
          <a:p>
            <a:pPr algn="ctr"/>
            <a:endParaRPr lang="en-US" altLang="zh-CN" sz="2800" dirty="0">
              <a:solidFill>
                <a:schemeClr val="tx1"/>
              </a:solidFill>
            </a:endParaRPr>
          </a:p>
          <a:p>
            <a:pPr algn="ctr"/>
            <a:endParaRPr lang="en-US" altLang="zh-CN" sz="2800" dirty="0">
              <a:solidFill>
                <a:schemeClr val="tx1"/>
              </a:solidFill>
            </a:endParaRPr>
          </a:p>
        </p:txBody>
      </p:sp>
      <p:sp>
        <p:nvSpPr>
          <p:cNvPr id="8" name="矩形 1"/>
          <p:cNvSpPr/>
          <p:nvPr/>
        </p:nvSpPr>
        <p:spPr>
          <a:xfrm>
            <a:off x="1944501" y="2810371"/>
            <a:ext cx="1752410" cy="1831910"/>
          </a:xfrm>
          <a:prstGeom prst="roundRect">
            <a:avLst>
              <a:gd name="adj" fmla="val 81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消息</a:t>
            </a:r>
            <a:endParaRPr lang="en-US" altLang="zh-CN" sz="2800" dirty="0">
              <a:solidFill>
                <a:schemeClr val="tx1"/>
              </a:solidFill>
            </a:endParaRPr>
          </a:p>
          <a:p>
            <a:pPr algn="ctr"/>
            <a:r>
              <a:rPr lang="zh-CN" altLang="en-US" sz="2800" dirty="0">
                <a:solidFill>
                  <a:schemeClr val="tx1"/>
                </a:solidFill>
              </a:rPr>
              <a:t>队列</a:t>
            </a:r>
            <a:endParaRPr lang="en-US" altLang="zh-CN" sz="2800" dirty="0">
              <a:solidFill>
                <a:schemeClr val="tx1"/>
              </a:solidFill>
            </a:endParaRPr>
          </a:p>
          <a:p>
            <a:pPr algn="ctr"/>
            <a:endParaRPr lang="en-US" altLang="zh-CN" sz="2800" dirty="0">
              <a:solidFill>
                <a:schemeClr val="tx1"/>
              </a:solidFill>
            </a:endParaRPr>
          </a:p>
        </p:txBody>
      </p:sp>
      <p:grpSp>
        <p:nvGrpSpPr>
          <p:cNvPr id="9" name="组合 8"/>
          <p:cNvGrpSpPr/>
          <p:nvPr/>
        </p:nvGrpSpPr>
        <p:grpSpPr>
          <a:xfrm>
            <a:off x="8822520" y="2024258"/>
            <a:ext cx="1403686" cy="2119134"/>
            <a:chOff x="8153205" y="2082076"/>
            <a:chExt cx="1449311" cy="2425144"/>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7866" b="15788"/>
            <a:stretch/>
          </p:blipFill>
          <p:spPr>
            <a:xfrm>
              <a:off x="8153205" y="3067406"/>
              <a:ext cx="1056390" cy="479938"/>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7866" b="15788"/>
            <a:stretch/>
          </p:blipFill>
          <p:spPr>
            <a:xfrm>
              <a:off x="8153205" y="3547344"/>
              <a:ext cx="1056390" cy="479938"/>
            </a:xfrm>
            <a:prstGeom prst="rect">
              <a:avLst/>
            </a:prstGeom>
          </p:spPr>
        </p:pic>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t="7866" b="15788"/>
            <a:stretch/>
          </p:blipFill>
          <p:spPr>
            <a:xfrm>
              <a:off x="8153205" y="4027282"/>
              <a:ext cx="1056390" cy="479938"/>
            </a:xfrm>
            <a:prstGeom prst="rect">
              <a:avLst/>
            </a:prstGeom>
          </p:spPr>
        </p:pic>
        <p:sp>
          <p:nvSpPr>
            <p:cNvPr id="13" name="文本框 12"/>
            <p:cNvSpPr txBox="1"/>
            <p:nvPr/>
          </p:nvSpPr>
          <p:spPr>
            <a:xfrm>
              <a:off x="9146534" y="4054064"/>
              <a:ext cx="455982" cy="390520"/>
            </a:xfrm>
            <a:prstGeom prst="rect">
              <a:avLst/>
            </a:prstGeom>
            <a:noFill/>
          </p:spPr>
          <p:txBody>
            <a:bodyPr wrap="square" rtlCol="0">
              <a:spAutoFit/>
            </a:bodyPr>
            <a:lstStyle/>
            <a:p>
              <a:pPr algn="ctr">
                <a:lnSpc>
                  <a:spcPct val="110000"/>
                </a:lnSpc>
              </a:pP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4</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a:off x="9145190" y="3610385"/>
              <a:ext cx="455982" cy="390520"/>
            </a:xfrm>
            <a:prstGeom prst="rect">
              <a:avLst/>
            </a:prstGeom>
            <a:noFill/>
          </p:spPr>
          <p:txBody>
            <a:bodyPr wrap="square" rtlCol="0">
              <a:spAutoFit/>
            </a:bodyPr>
            <a:lstStyle/>
            <a:p>
              <a:pPr algn="ctr">
                <a:lnSpc>
                  <a:spcPct val="110000"/>
                </a:lnSpc>
              </a:pP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5</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p:nvPr/>
          </p:nvSpPr>
          <p:spPr>
            <a:xfrm>
              <a:off x="9143846" y="3118313"/>
              <a:ext cx="455982" cy="390520"/>
            </a:xfrm>
            <a:prstGeom prst="rect">
              <a:avLst/>
            </a:prstGeom>
            <a:noFill/>
          </p:spPr>
          <p:txBody>
            <a:bodyPr wrap="square" rtlCol="0">
              <a:spAutoFit/>
            </a:bodyPr>
            <a:lstStyle/>
            <a:p>
              <a:pPr algn="ctr">
                <a:lnSpc>
                  <a:spcPct val="110000"/>
                </a:lnSpc>
              </a:pP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6</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t="7866" b="15788"/>
            <a:stretch/>
          </p:blipFill>
          <p:spPr>
            <a:xfrm>
              <a:off x="8153205" y="2082076"/>
              <a:ext cx="1056390" cy="479938"/>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t="7866" b="15788"/>
            <a:stretch/>
          </p:blipFill>
          <p:spPr>
            <a:xfrm>
              <a:off x="8153205" y="2562014"/>
              <a:ext cx="1056390" cy="479938"/>
            </a:xfrm>
            <a:prstGeom prst="rect">
              <a:avLst/>
            </a:prstGeom>
          </p:spPr>
        </p:pic>
        <p:sp>
          <p:nvSpPr>
            <p:cNvPr id="18" name="文本框 17"/>
            <p:cNvSpPr txBox="1"/>
            <p:nvPr/>
          </p:nvSpPr>
          <p:spPr>
            <a:xfrm>
              <a:off x="9145190" y="2625055"/>
              <a:ext cx="455982" cy="390520"/>
            </a:xfrm>
            <a:prstGeom prst="rect">
              <a:avLst/>
            </a:prstGeom>
            <a:noFill/>
          </p:spPr>
          <p:txBody>
            <a:bodyPr wrap="square" rtlCol="0">
              <a:spAutoFit/>
            </a:bodyPr>
            <a:lstStyle/>
            <a:p>
              <a:pPr algn="ctr">
                <a:lnSpc>
                  <a:spcPct val="110000"/>
                </a:lnSpc>
              </a:pP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7</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9143846" y="2132983"/>
              <a:ext cx="455982" cy="390520"/>
            </a:xfrm>
            <a:prstGeom prst="rect">
              <a:avLst/>
            </a:prstGeom>
            <a:noFill/>
          </p:spPr>
          <p:txBody>
            <a:bodyPr wrap="square" rtlCol="0">
              <a:spAutoFit/>
            </a:bodyPr>
            <a:lstStyle/>
            <a:p>
              <a:pPr algn="ctr">
                <a:lnSpc>
                  <a:spcPct val="110000"/>
                </a:lnSpc>
              </a:pP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8</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cxnSp>
        <p:nvCxnSpPr>
          <p:cNvPr id="20" name="直接箭头连接符 19"/>
          <p:cNvCxnSpPr/>
          <p:nvPr/>
        </p:nvCxnSpPr>
        <p:spPr>
          <a:xfrm flipH="1">
            <a:off x="3696911" y="1991271"/>
            <a:ext cx="4913689" cy="899309"/>
          </a:xfrm>
          <a:prstGeom prst="straightConnector1">
            <a:avLst/>
          </a:prstGeom>
          <a:ln w="317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矩形 1"/>
          <p:cNvSpPr/>
          <p:nvPr/>
        </p:nvSpPr>
        <p:spPr>
          <a:xfrm>
            <a:off x="8619560" y="1885701"/>
            <a:ext cx="1687448" cy="2350736"/>
          </a:xfrm>
          <a:prstGeom prst="roundRect">
            <a:avLst>
              <a:gd name="adj" fmla="val 8167"/>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a:p>
            <a:pPr algn="ctr"/>
            <a:endParaRPr lang="en-US" altLang="zh-CN" sz="2400" dirty="0">
              <a:solidFill>
                <a:schemeClr val="tx1"/>
              </a:solidFill>
            </a:endParaRPr>
          </a:p>
        </p:txBody>
      </p:sp>
      <p:cxnSp>
        <p:nvCxnSpPr>
          <p:cNvPr id="22" name="直接箭头连接符 21"/>
          <p:cNvCxnSpPr/>
          <p:nvPr/>
        </p:nvCxnSpPr>
        <p:spPr>
          <a:xfrm flipH="1">
            <a:off x="3631636" y="4236437"/>
            <a:ext cx="4874997" cy="322667"/>
          </a:xfrm>
          <a:prstGeom prst="straightConnector1">
            <a:avLst/>
          </a:prstGeom>
          <a:ln w="317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cstate="print">
            <a:biLevel thresh="50000"/>
            <a:extLst>
              <a:ext uri="{BEBA8EAE-BF5A-486C-A8C5-ECC9F3942E4B}">
                <a14:imgProps xmlns:a14="http://schemas.microsoft.com/office/drawing/2010/main">
                  <a14:imgLayer r:embed="rId5">
                    <a14:imgEffect>
                      <a14:saturation sat="300000"/>
                    </a14:imgEffect>
                  </a14:imgLayer>
                </a14:imgProps>
              </a:ext>
              <a:ext uri="{28A0092B-C50C-407E-A947-70E740481C1C}">
                <a14:useLocalDpi xmlns:a14="http://schemas.microsoft.com/office/drawing/2010/main" val="0"/>
              </a:ext>
            </a:extLst>
          </a:blip>
          <a:stretch>
            <a:fillRect/>
          </a:stretch>
        </p:blipFill>
        <p:spPr>
          <a:xfrm>
            <a:off x="2540091" y="4005950"/>
            <a:ext cx="555178" cy="500173"/>
          </a:xfrm>
          <a:prstGeom prst="rect">
            <a:avLst/>
          </a:prstGeom>
        </p:spPr>
      </p:pic>
      <p:sp>
        <p:nvSpPr>
          <p:cNvPr id="24" name="矩形 1"/>
          <p:cNvSpPr/>
          <p:nvPr/>
        </p:nvSpPr>
        <p:spPr>
          <a:xfrm>
            <a:off x="8418240" y="5073633"/>
            <a:ext cx="2139306" cy="577320"/>
          </a:xfrm>
          <a:prstGeom prst="roundRect">
            <a:avLst>
              <a:gd name="adj" fmla="val 762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solidFill>
              </a:rPr>
              <a:t>Message 3</a:t>
            </a:r>
          </a:p>
        </p:txBody>
      </p:sp>
      <p:grpSp>
        <p:nvGrpSpPr>
          <p:cNvPr id="44" name="组合 43"/>
          <p:cNvGrpSpPr/>
          <p:nvPr/>
        </p:nvGrpSpPr>
        <p:grpSpPr>
          <a:xfrm>
            <a:off x="5092656" y="5280489"/>
            <a:ext cx="2304139" cy="688392"/>
            <a:chOff x="5092656" y="5328615"/>
            <a:chExt cx="2304139" cy="688392"/>
          </a:xfrm>
        </p:grpSpPr>
        <p:sp>
          <p:nvSpPr>
            <p:cNvPr id="25" name="矩形 1"/>
            <p:cNvSpPr/>
            <p:nvPr/>
          </p:nvSpPr>
          <p:spPr>
            <a:xfrm>
              <a:off x="5092656" y="5328615"/>
              <a:ext cx="2304139" cy="688392"/>
            </a:xfrm>
            <a:prstGeom prst="roundRect">
              <a:avLst>
                <a:gd name="adj" fmla="val 762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rPr>
                <a:t>Handler</a:t>
              </a:r>
            </a:p>
          </p:txBody>
        </p:sp>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0880" y="5398038"/>
              <a:ext cx="815620" cy="602928"/>
            </a:xfrm>
            <a:prstGeom prst="rect">
              <a:avLst/>
            </a:prstGeom>
          </p:spPr>
        </p:pic>
      </p:grpSp>
      <p:cxnSp>
        <p:nvCxnSpPr>
          <p:cNvPr id="27" name="直接箭头连接符 26"/>
          <p:cNvCxnSpPr>
            <a:stCxn id="25" idx="1"/>
            <a:endCxn id="8" idx="2"/>
          </p:cNvCxnSpPr>
          <p:nvPr/>
        </p:nvCxnSpPr>
        <p:spPr>
          <a:xfrm rot="10800000">
            <a:off x="2820706" y="4642281"/>
            <a:ext cx="2271950" cy="982404"/>
          </a:xfrm>
          <a:prstGeom prst="bentConnector2">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7" idx="0"/>
            <a:endCxn id="21" idx="0"/>
          </p:cNvCxnSpPr>
          <p:nvPr/>
        </p:nvCxnSpPr>
        <p:spPr>
          <a:xfrm rot="5400000" flipH="1" flipV="1">
            <a:off x="5977044" y="-1270636"/>
            <a:ext cx="329902" cy="6642577"/>
          </a:xfrm>
          <a:prstGeom prst="bentConnector3">
            <a:avLst>
              <a:gd name="adj1" fmla="val 169293"/>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4" idx="2"/>
            <a:endCxn id="25" idx="2"/>
          </p:cNvCxnSpPr>
          <p:nvPr/>
        </p:nvCxnSpPr>
        <p:spPr>
          <a:xfrm rot="5400000">
            <a:off x="7707346" y="4188334"/>
            <a:ext cx="317928" cy="3243167"/>
          </a:xfrm>
          <a:prstGeom prst="bentConnector3">
            <a:avLst>
              <a:gd name="adj1" fmla="val 202178"/>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2"/>
            <a:endCxn id="24" idx="0"/>
          </p:cNvCxnSpPr>
          <p:nvPr/>
        </p:nvCxnSpPr>
        <p:spPr>
          <a:xfrm>
            <a:off x="9463284" y="4236437"/>
            <a:ext cx="24609" cy="837196"/>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015170" y="4430036"/>
            <a:ext cx="3858191" cy="498598"/>
          </a:xfrm>
          <a:prstGeom prst="rect">
            <a:avLst/>
          </a:prstGeom>
          <a:noFill/>
        </p:spPr>
        <p:txBody>
          <a:bodyPr wrap="square" rtlCol="0">
            <a:spAutoFit/>
          </a:bodyPr>
          <a:lstStyle/>
          <a:p>
            <a:pPr algn="ctr">
              <a:lnSpc>
                <a:spcPct val="110000"/>
              </a:lnSpc>
            </a:pPr>
            <a:r>
              <a:rPr lang="en-US" altLang="zh-CN" sz="2400"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Looper</a:t>
            </a: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取出队头</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Message</a:t>
            </a:r>
            <a:endPar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p:cNvSpPr txBox="1"/>
          <p:nvPr/>
        </p:nvSpPr>
        <p:spPr>
          <a:xfrm>
            <a:off x="5151635" y="4478579"/>
            <a:ext cx="2364207" cy="830997"/>
          </a:xfrm>
          <a:prstGeom prst="rect">
            <a:avLst/>
          </a:prstGeom>
          <a:noFill/>
        </p:spPr>
        <p:txBody>
          <a:bodyPr wrap="square" rtlCol="0">
            <a:spAutoFit/>
          </a:bodyPr>
          <a:lstStyle/>
          <a:p>
            <a:pPr algn="ct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Handler</a:t>
            </a: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处理</a:t>
            </a:r>
            <a:r>
              <a:rPr lang="en-US" altLang="zh-CN"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Message</a:t>
            </a:r>
            <a:endPar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1691402" y="5754039"/>
            <a:ext cx="2994048" cy="410359"/>
          </a:xfrm>
          <a:prstGeom prst="rect">
            <a:avLst/>
          </a:prstGeom>
          <a:noFill/>
        </p:spPr>
        <p:txBody>
          <a:bodyPr wrap="square" rtlCol="0">
            <a:spAutoFit/>
          </a:bodyPr>
          <a:lstStyle/>
          <a:p>
            <a:pPr algn="ctr">
              <a:lnSpc>
                <a:spcPct val="110000"/>
              </a:lnSpc>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返回</a:t>
            </a:r>
            <a:r>
              <a:rPr lang="en-US" altLang="zh-CN" sz="2400"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Looper</a:t>
            </a: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rPr>
              <a:t>继续执行</a:t>
            </a:r>
          </a:p>
        </p:txBody>
      </p:sp>
      <p:sp>
        <p:nvSpPr>
          <p:cNvPr id="34" name="椭圆 33"/>
          <p:cNvSpPr/>
          <p:nvPr/>
        </p:nvSpPr>
        <p:spPr>
          <a:xfrm>
            <a:off x="7735603" y="4523571"/>
            <a:ext cx="365484" cy="330303"/>
          </a:xfrm>
          <a:prstGeom prst="ellipse">
            <a:avLst/>
          </a:prstGeom>
          <a:noFill/>
          <a:ln w="12700">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1</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5" name="椭圆 34"/>
          <p:cNvSpPr/>
          <p:nvPr/>
        </p:nvSpPr>
        <p:spPr>
          <a:xfrm>
            <a:off x="4968893" y="4722490"/>
            <a:ext cx="365484" cy="330303"/>
          </a:xfrm>
          <a:prstGeom prst="ellipse">
            <a:avLst/>
          </a:prstGeom>
          <a:noFill/>
          <a:ln w="12700">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3</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椭圆 35"/>
          <p:cNvSpPr/>
          <p:nvPr/>
        </p:nvSpPr>
        <p:spPr>
          <a:xfrm>
            <a:off x="1918854" y="5396531"/>
            <a:ext cx="365484" cy="330303"/>
          </a:xfrm>
          <a:prstGeom prst="ellipse">
            <a:avLst/>
          </a:prstGeom>
          <a:noFill/>
          <a:ln w="12700">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4</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标题 1"/>
          <p:cNvSpPr>
            <a:spLocks noGrp="1"/>
          </p:cNvSpPr>
          <p:nvPr>
            <p:ph type="title"/>
          </p:nvPr>
        </p:nvSpPr>
        <p:spPr>
          <a:xfrm>
            <a:off x="690418" y="66588"/>
            <a:ext cx="10515600" cy="802063"/>
          </a:xfrm>
        </p:spPr>
        <p:txBody>
          <a:bodyPr/>
          <a:lstStyle/>
          <a:p>
            <a:r>
              <a:rPr lang="zh-CN" altLang="en-US" dirty="0"/>
              <a:t>运行机制</a:t>
            </a:r>
          </a:p>
        </p:txBody>
      </p:sp>
      <p:sp>
        <p:nvSpPr>
          <p:cNvPr id="51" name="文本框 50"/>
          <p:cNvSpPr txBox="1"/>
          <p:nvPr/>
        </p:nvSpPr>
        <p:spPr>
          <a:xfrm>
            <a:off x="7773967" y="5786880"/>
            <a:ext cx="3273203" cy="461665"/>
          </a:xfrm>
          <a:prstGeom prst="rect">
            <a:avLst/>
          </a:prstGeom>
          <a:noFill/>
        </p:spPr>
        <p:txBody>
          <a:bodyPr wrap="square" rtlCol="0">
            <a:spAutoFit/>
          </a:bodyPr>
          <a:lstStyle/>
          <a:p>
            <a:pPr algn="ctr"/>
            <a:r>
              <a:rPr lang="en-US" altLang="zh-CN" sz="2400"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dispatchMessage</a:t>
            </a:r>
            <a:endPar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52" name="椭圆 51"/>
          <p:cNvSpPr/>
          <p:nvPr/>
        </p:nvSpPr>
        <p:spPr>
          <a:xfrm>
            <a:off x="7735603" y="5823616"/>
            <a:ext cx="365484" cy="330303"/>
          </a:xfrm>
          <a:prstGeom prst="ellipse">
            <a:avLst/>
          </a:prstGeom>
          <a:noFill/>
          <a:ln w="12700">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2</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8809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37</a:t>
            </a:fld>
            <a:r>
              <a:rPr lang="en-US" altLang="zh-CN"/>
              <a:t>-246</a:t>
            </a:r>
            <a:endParaRPr lang="en-US" altLang="zh-CN" dirty="0"/>
          </a:p>
        </p:txBody>
      </p:sp>
      <p:grpSp>
        <p:nvGrpSpPr>
          <p:cNvPr id="4" name="组合 3"/>
          <p:cNvGrpSpPr/>
          <p:nvPr/>
        </p:nvGrpSpPr>
        <p:grpSpPr>
          <a:xfrm>
            <a:off x="1138989" y="1155032"/>
            <a:ext cx="10222847" cy="5456860"/>
            <a:chOff x="900787" y="898101"/>
            <a:chExt cx="10461049" cy="5713791"/>
          </a:xfrm>
        </p:grpSpPr>
        <p:cxnSp>
          <p:nvCxnSpPr>
            <p:cNvPr id="5" name="肘形连接符 113"/>
            <p:cNvCxnSpPr>
              <a:stCxn id="55" idx="3"/>
              <a:endCxn id="43" idx="2"/>
            </p:cNvCxnSpPr>
            <p:nvPr/>
          </p:nvCxnSpPr>
          <p:spPr>
            <a:xfrm flipV="1">
              <a:off x="6202711" y="3098422"/>
              <a:ext cx="2508" cy="1203284"/>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肘形连接符 100"/>
            <p:cNvCxnSpPr>
              <a:stCxn id="24" idx="3"/>
              <a:endCxn id="12" idx="1"/>
            </p:cNvCxnSpPr>
            <p:nvPr/>
          </p:nvCxnSpPr>
          <p:spPr>
            <a:xfrm flipV="1">
              <a:off x="3909081" y="5532831"/>
              <a:ext cx="1238882" cy="5939"/>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肘形连接符 113"/>
            <p:cNvCxnSpPr>
              <a:stCxn id="53" idx="3"/>
              <a:endCxn id="26" idx="31"/>
            </p:cNvCxnSpPr>
            <p:nvPr/>
          </p:nvCxnSpPr>
          <p:spPr>
            <a:xfrm flipV="1">
              <a:off x="7373274" y="5418504"/>
              <a:ext cx="1708247" cy="6628"/>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52" idx="3"/>
              <a:endCxn id="42" idx="1"/>
            </p:cNvCxnSpPr>
            <p:nvPr/>
          </p:nvCxnSpPr>
          <p:spPr>
            <a:xfrm flipV="1">
              <a:off x="3968515" y="2294598"/>
              <a:ext cx="1010854" cy="2048977"/>
            </a:xfrm>
            <a:prstGeom prst="bentConnector3">
              <a:avLst>
                <a:gd name="adj1" fmla="val 50000"/>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101664" y="4668410"/>
              <a:ext cx="1950157" cy="1943482"/>
              <a:chOff x="1432550" y="2433804"/>
              <a:chExt cx="2028104" cy="1864556"/>
            </a:xfrm>
            <a:solidFill>
              <a:schemeClr val="accent1">
                <a:lumMod val="20000"/>
                <a:lumOff val="80000"/>
              </a:schemeClr>
            </a:solidFill>
          </p:grpSpPr>
          <p:grpSp>
            <p:nvGrpSpPr>
              <p:cNvPr id="11" name="组合 10"/>
              <p:cNvGrpSpPr/>
              <p:nvPr/>
            </p:nvGrpSpPr>
            <p:grpSpPr>
              <a:xfrm>
                <a:off x="1432550" y="2433804"/>
                <a:ext cx="2028104" cy="1864556"/>
                <a:chOff x="1277804" y="2019395"/>
                <a:chExt cx="2308227" cy="2365569"/>
              </a:xfrm>
              <a:grpFill/>
            </p:grpSpPr>
            <p:sp>
              <p:nvSpPr>
                <p:cNvPr id="14" name="矩形 1"/>
                <p:cNvSpPr/>
                <p:nvPr/>
              </p:nvSpPr>
              <p:spPr>
                <a:xfrm>
                  <a:off x="1277804" y="2019395"/>
                  <a:ext cx="2308227" cy="2365569"/>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362674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1088020 w 1632030"/>
                    <a:gd name="connsiteY8" fmla="*/ 1562582 h 1562582"/>
                    <a:gd name="connsiteX9" fmla="*/ 54401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1088020 w 1632030"/>
                    <a:gd name="connsiteY9" fmla="*/ 1562582 h 1562582"/>
                    <a:gd name="connsiteX10" fmla="*/ 54401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906684 w 1632030"/>
                    <a:gd name="connsiteY4" fmla="*/ 0 h 1562582"/>
                    <a:gd name="connsiteX5" fmla="*/ 1088020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1088020 w 1632030"/>
                    <a:gd name="connsiteY10" fmla="*/ 1562582 h 1562582"/>
                    <a:gd name="connsiteX11" fmla="*/ 54401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632030 w 1632030"/>
                    <a:gd name="connsiteY7" fmla="*/ 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1088020 w 1632030"/>
                    <a:gd name="connsiteY11" fmla="*/ 1562582 h 1562582"/>
                    <a:gd name="connsiteX12" fmla="*/ 54401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450694 w 1632030"/>
                    <a:gd name="connsiteY7" fmla="*/ 0 h 1562582"/>
                    <a:gd name="connsiteX8" fmla="*/ 1632030 w 1632030"/>
                    <a:gd name="connsiteY8" fmla="*/ 0 h 1562582"/>
                    <a:gd name="connsiteX9" fmla="*/ 1632030 w 1632030"/>
                    <a:gd name="connsiteY9" fmla="*/ 520861 h 1562582"/>
                    <a:gd name="connsiteX10" fmla="*/ 1632030 w 1632030"/>
                    <a:gd name="connsiteY10" fmla="*/ 1041721 h 1562582"/>
                    <a:gd name="connsiteX11" fmla="*/ 1632030 w 1632030"/>
                    <a:gd name="connsiteY11" fmla="*/ 1562582 h 1562582"/>
                    <a:gd name="connsiteX12" fmla="*/ 1088020 w 1632030"/>
                    <a:gd name="connsiteY12" fmla="*/ 1562582 h 1562582"/>
                    <a:gd name="connsiteX13" fmla="*/ 544010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520861 h 1562582"/>
                    <a:gd name="connsiteX11" fmla="*/ 1632030 w 1632030"/>
                    <a:gd name="connsiteY11" fmla="*/ 1041721 h 1562582"/>
                    <a:gd name="connsiteX12" fmla="*/ 1632030 w 1632030"/>
                    <a:gd name="connsiteY12" fmla="*/ 1562582 h 1562582"/>
                    <a:gd name="connsiteX13" fmla="*/ 1088020 w 1632030"/>
                    <a:gd name="connsiteY13" fmla="*/ 1562582 h 1562582"/>
                    <a:gd name="connsiteX14" fmla="*/ 544010 w 1632030"/>
                    <a:gd name="connsiteY14" fmla="*/ 1562582 h 1562582"/>
                    <a:gd name="connsiteX15" fmla="*/ 0 w 1632030"/>
                    <a:gd name="connsiteY15" fmla="*/ 1562582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347241 h 1562582"/>
                    <a:gd name="connsiteX11" fmla="*/ 1632030 w 1632030"/>
                    <a:gd name="connsiteY11" fmla="*/ 520861 h 1562582"/>
                    <a:gd name="connsiteX12" fmla="*/ 1632030 w 1632030"/>
                    <a:gd name="connsiteY12" fmla="*/ 1041721 h 1562582"/>
                    <a:gd name="connsiteX13" fmla="*/ 1632030 w 1632030"/>
                    <a:gd name="connsiteY13" fmla="*/ 1562582 h 1562582"/>
                    <a:gd name="connsiteX14" fmla="*/ 1088020 w 1632030"/>
                    <a:gd name="connsiteY14" fmla="*/ 1562582 h 1562582"/>
                    <a:gd name="connsiteX15" fmla="*/ 544010 w 1632030"/>
                    <a:gd name="connsiteY15" fmla="*/ 1562582 h 1562582"/>
                    <a:gd name="connsiteX16" fmla="*/ 0 w 1632030"/>
                    <a:gd name="connsiteY16" fmla="*/ 1562582 h 1562582"/>
                    <a:gd name="connsiteX17" fmla="*/ 0 w 1632030"/>
                    <a:gd name="connsiteY17" fmla="*/ 1041721 h 1562582"/>
                    <a:gd name="connsiteX18" fmla="*/ 0 w 1632030"/>
                    <a:gd name="connsiteY18" fmla="*/ 520861 h 1562582"/>
                    <a:gd name="connsiteX19" fmla="*/ 0 w 1632030"/>
                    <a:gd name="connsiteY1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1041721 h 1562582"/>
                    <a:gd name="connsiteX14" fmla="*/ 1632030 w 1632030"/>
                    <a:gd name="connsiteY14" fmla="*/ 1562582 h 1562582"/>
                    <a:gd name="connsiteX15" fmla="*/ 1088020 w 1632030"/>
                    <a:gd name="connsiteY15" fmla="*/ 1562582 h 1562582"/>
                    <a:gd name="connsiteX16" fmla="*/ 544010 w 1632030"/>
                    <a:gd name="connsiteY16" fmla="*/ 1562582 h 1562582"/>
                    <a:gd name="connsiteX17" fmla="*/ 0 w 1632030"/>
                    <a:gd name="connsiteY17" fmla="*/ 1562582 h 1562582"/>
                    <a:gd name="connsiteX18" fmla="*/ 0 w 1632030"/>
                    <a:gd name="connsiteY18" fmla="*/ 1041721 h 1562582"/>
                    <a:gd name="connsiteX19" fmla="*/ 0 w 1632030"/>
                    <a:gd name="connsiteY19" fmla="*/ 520861 h 1562582"/>
                    <a:gd name="connsiteX20" fmla="*/ 0 w 1632030"/>
                    <a:gd name="connsiteY2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868101 h 1562582"/>
                    <a:gd name="connsiteX14" fmla="*/ 1632030 w 1632030"/>
                    <a:gd name="connsiteY14" fmla="*/ 1041721 h 1562582"/>
                    <a:gd name="connsiteX15" fmla="*/ 1632030 w 1632030"/>
                    <a:gd name="connsiteY15" fmla="*/ 1562582 h 1562582"/>
                    <a:gd name="connsiteX16" fmla="*/ 1088020 w 1632030"/>
                    <a:gd name="connsiteY16" fmla="*/ 1562582 h 1562582"/>
                    <a:gd name="connsiteX17" fmla="*/ 544010 w 1632030"/>
                    <a:gd name="connsiteY17" fmla="*/ 1562582 h 1562582"/>
                    <a:gd name="connsiteX18" fmla="*/ 0 w 1632030"/>
                    <a:gd name="connsiteY18" fmla="*/ 1562582 h 1562582"/>
                    <a:gd name="connsiteX19" fmla="*/ 0 w 1632030"/>
                    <a:gd name="connsiteY19" fmla="*/ 1041721 h 1562582"/>
                    <a:gd name="connsiteX20" fmla="*/ 0 w 1632030"/>
                    <a:gd name="connsiteY20" fmla="*/ 520861 h 1562582"/>
                    <a:gd name="connsiteX21" fmla="*/ 0 w 1632030"/>
                    <a:gd name="connsiteY2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562582 h 1562582"/>
                    <a:gd name="connsiteX17" fmla="*/ 1088020 w 1632030"/>
                    <a:gd name="connsiteY17" fmla="*/ 1562582 h 1562582"/>
                    <a:gd name="connsiteX18" fmla="*/ 544010 w 1632030"/>
                    <a:gd name="connsiteY18" fmla="*/ 1562582 h 1562582"/>
                    <a:gd name="connsiteX19" fmla="*/ 0 w 1632030"/>
                    <a:gd name="connsiteY19" fmla="*/ 1562582 h 1562582"/>
                    <a:gd name="connsiteX20" fmla="*/ 0 w 1632030"/>
                    <a:gd name="connsiteY20" fmla="*/ 1041721 h 1562582"/>
                    <a:gd name="connsiteX21" fmla="*/ 0 w 1632030"/>
                    <a:gd name="connsiteY21" fmla="*/ 520861 h 1562582"/>
                    <a:gd name="connsiteX22" fmla="*/ 0 w 1632030"/>
                    <a:gd name="connsiteY2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388961 h 1562582"/>
                    <a:gd name="connsiteX17" fmla="*/ 1632030 w 1632030"/>
                    <a:gd name="connsiteY17" fmla="*/ 1562582 h 1562582"/>
                    <a:gd name="connsiteX18" fmla="*/ 1088020 w 1632030"/>
                    <a:gd name="connsiteY18" fmla="*/ 1562582 h 1562582"/>
                    <a:gd name="connsiteX19" fmla="*/ 544010 w 1632030"/>
                    <a:gd name="connsiteY19" fmla="*/ 1562582 h 1562582"/>
                    <a:gd name="connsiteX20" fmla="*/ 0 w 1632030"/>
                    <a:gd name="connsiteY20" fmla="*/ 1562582 h 1562582"/>
                    <a:gd name="connsiteX21" fmla="*/ 0 w 1632030"/>
                    <a:gd name="connsiteY21" fmla="*/ 1041721 h 1562582"/>
                    <a:gd name="connsiteX22" fmla="*/ 0 w 1632030"/>
                    <a:gd name="connsiteY22" fmla="*/ 520861 h 1562582"/>
                    <a:gd name="connsiteX23" fmla="*/ 0 w 1632030"/>
                    <a:gd name="connsiteY2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088020 w 1632030"/>
                    <a:gd name="connsiteY19" fmla="*/ 1562582 h 1562582"/>
                    <a:gd name="connsiteX20" fmla="*/ 544010 w 1632030"/>
                    <a:gd name="connsiteY20" fmla="*/ 1562582 h 1562582"/>
                    <a:gd name="connsiteX21" fmla="*/ 0 w 1632030"/>
                    <a:gd name="connsiteY21" fmla="*/ 1562582 h 1562582"/>
                    <a:gd name="connsiteX22" fmla="*/ 0 w 1632030"/>
                    <a:gd name="connsiteY22" fmla="*/ 1041721 h 1562582"/>
                    <a:gd name="connsiteX23" fmla="*/ 0 w 1632030"/>
                    <a:gd name="connsiteY23" fmla="*/ 520861 h 1562582"/>
                    <a:gd name="connsiteX24" fmla="*/ 0 w 1632030"/>
                    <a:gd name="connsiteY2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269356 w 1632030"/>
                    <a:gd name="connsiteY19" fmla="*/ 1562582 h 1562582"/>
                    <a:gd name="connsiteX20" fmla="*/ 1088020 w 1632030"/>
                    <a:gd name="connsiteY20" fmla="*/ 1562582 h 1562582"/>
                    <a:gd name="connsiteX21" fmla="*/ 544010 w 1632030"/>
                    <a:gd name="connsiteY21" fmla="*/ 1562582 h 1562582"/>
                    <a:gd name="connsiteX22" fmla="*/ 0 w 1632030"/>
                    <a:gd name="connsiteY22" fmla="*/ 1562582 h 1562582"/>
                    <a:gd name="connsiteX23" fmla="*/ 0 w 1632030"/>
                    <a:gd name="connsiteY23" fmla="*/ 1041721 h 1562582"/>
                    <a:gd name="connsiteX24" fmla="*/ 0 w 1632030"/>
                    <a:gd name="connsiteY24" fmla="*/ 520861 h 1562582"/>
                    <a:gd name="connsiteX25" fmla="*/ 0 w 1632030"/>
                    <a:gd name="connsiteY2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544010 w 1632030"/>
                    <a:gd name="connsiteY22" fmla="*/ 1562582 h 1562582"/>
                    <a:gd name="connsiteX23" fmla="*/ 0 w 1632030"/>
                    <a:gd name="connsiteY23" fmla="*/ 1562582 h 1562582"/>
                    <a:gd name="connsiteX24" fmla="*/ 0 w 1632030"/>
                    <a:gd name="connsiteY24" fmla="*/ 1041721 h 1562582"/>
                    <a:gd name="connsiteX25" fmla="*/ 0 w 1632030"/>
                    <a:gd name="connsiteY25" fmla="*/ 520861 h 1562582"/>
                    <a:gd name="connsiteX26" fmla="*/ 0 w 1632030"/>
                    <a:gd name="connsiteY2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725346 w 1632030"/>
                    <a:gd name="connsiteY22" fmla="*/ 1562582 h 1562582"/>
                    <a:gd name="connsiteX23" fmla="*/ 544010 w 1632030"/>
                    <a:gd name="connsiteY23" fmla="*/ 1562582 h 1562582"/>
                    <a:gd name="connsiteX24" fmla="*/ 0 w 1632030"/>
                    <a:gd name="connsiteY24" fmla="*/ 1562582 h 1562582"/>
                    <a:gd name="connsiteX25" fmla="*/ 0 w 1632030"/>
                    <a:gd name="connsiteY25" fmla="*/ 1041721 h 1562582"/>
                    <a:gd name="connsiteX26" fmla="*/ 0 w 1632030"/>
                    <a:gd name="connsiteY26" fmla="*/ 520861 h 1562582"/>
                    <a:gd name="connsiteX27" fmla="*/ 0 w 1632030"/>
                    <a:gd name="connsiteY2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0 w 1632030"/>
                    <a:gd name="connsiteY25" fmla="*/ 1562582 h 1562582"/>
                    <a:gd name="connsiteX26" fmla="*/ 0 w 1632030"/>
                    <a:gd name="connsiteY26" fmla="*/ 1041721 h 1562582"/>
                    <a:gd name="connsiteX27" fmla="*/ 0 w 1632030"/>
                    <a:gd name="connsiteY27" fmla="*/ 520861 h 1562582"/>
                    <a:gd name="connsiteX28" fmla="*/ 0 w 1632030"/>
                    <a:gd name="connsiteY2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181336 w 1632030"/>
                    <a:gd name="connsiteY25" fmla="*/ 1562582 h 1562582"/>
                    <a:gd name="connsiteX26" fmla="*/ 0 w 1632030"/>
                    <a:gd name="connsiteY26" fmla="*/ 1562582 h 1562582"/>
                    <a:gd name="connsiteX27" fmla="*/ 0 w 1632030"/>
                    <a:gd name="connsiteY27" fmla="*/ 1041721 h 1562582"/>
                    <a:gd name="connsiteX28" fmla="*/ 0 w 1632030"/>
                    <a:gd name="connsiteY28" fmla="*/ 520861 h 1562582"/>
                    <a:gd name="connsiteX29" fmla="*/ 0 w 1632030"/>
                    <a:gd name="connsiteY2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041721 h 1562582"/>
                    <a:gd name="connsiteX29" fmla="*/ 0 w 1632030"/>
                    <a:gd name="connsiteY29" fmla="*/ 520861 h 1562582"/>
                    <a:gd name="connsiteX30" fmla="*/ 0 w 1632030"/>
                    <a:gd name="connsiteY3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215341 h 1562582"/>
                    <a:gd name="connsiteX29" fmla="*/ 0 w 1632030"/>
                    <a:gd name="connsiteY29" fmla="*/ 1041721 h 1562582"/>
                    <a:gd name="connsiteX30" fmla="*/ 0 w 1632030"/>
                    <a:gd name="connsiteY30" fmla="*/ 520861 h 1562582"/>
                    <a:gd name="connsiteX31" fmla="*/ 0 w 1632030"/>
                    <a:gd name="connsiteY3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520861 h 1562582"/>
                    <a:gd name="connsiteX32" fmla="*/ 0 w 1632030"/>
                    <a:gd name="connsiteY3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694481 h 1562582"/>
                    <a:gd name="connsiteX32" fmla="*/ 0 w 1632030"/>
                    <a:gd name="connsiteY32" fmla="*/ 520861 h 1562582"/>
                    <a:gd name="connsiteX33" fmla="*/ 0 w 1632030"/>
                    <a:gd name="connsiteY3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173621 h 1562582"/>
                    <a:gd name="connsiteX35" fmla="*/ 0 w 1632030"/>
                    <a:gd name="connsiteY3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347241 h 1562582"/>
                    <a:gd name="connsiteX35" fmla="*/ 0 w 1632030"/>
                    <a:gd name="connsiteY35" fmla="*/ 173621 h 1562582"/>
                    <a:gd name="connsiteX36" fmla="*/ 0 w 1632030"/>
                    <a:gd name="connsiteY36"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030" h="1562582">
                      <a:moveTo>
                        <a:pt x="0" y="0"/>
                      </a:moveTo>
                      <a:lnTo>
                        <a:pt x="181336" y="0"/>
                      </a:lnTo>
                      <a:lnTo>
                        <a:pt x="362674" y="0"/>
                      </a:lnTo>
                      <a:lnTo>
                        <a:pt x="544010" y="0"/>
                      </a:lnTo>
                      <a:lnTo>
                        <a:pt x="725346" y="0"/>
                      </a:lnTo>
                      <a:lnTo>
                        <a:pt x="906684" y="0"/>
                      </a:lnTo>
                      <a:lnTo>
                        <a:pt x="1088020" y="0"/>
                      </a:lnTo>
                      <a:lnTo>
                        <a:pt x="1269356" y="0"/>
                      </a:lnTo>
                      <a:lnTo>
                        <a:pt x="1450694" y="0"/>
                      </a:lnTo>
                      <a:lnTo>
                        <a:pt x="1632030" y="0"/>
                      </a:lnTo>
                      <a:lnTo>
                        <a:pt x="1632030" y="173621"/>
                      </a:lnTo>
                      <a:lnTo>
                        <a:pt x="1632030" y="347241"/>
                      </a:lnTo>
                      <a:lnTo>
                        <a:pt x="1632030" y="520861"/>
                      </a:lnTo>
                      <a:lnTo>
                        <a:pt x="1632030" y="694481"/>
                      </a:lnTo>
                      <a:lnTo>
                        <a:pt x="1632030" y="868101"/>
                      </a:lnTo>
                      <a:lnTo>
                        <a:pt x="1632030" y="1041721"/>
                      </a:lnTo>
                      <a:lnTo>
                        <a:pt x="1632030" y="1215341"/>
                      </a:lnTo>
                      <a:lnTo>
                        <a:pt x="1632030" y="1388961"/>
                      </a:lnTo>
                      <a:lnTo>
                        <a:pt x="1632030" y="1562582"/>
                      </a:lnTo>
                      <a:lnTo>
                        <a:pt x="1450694" y="1562582"/>
                      </a:lnTo>
                      <a:lnTo>
                        <a:pt x="1269356" y="1562582"/>
                      </a:lnTo>
                      <a:lnTo>
                        <a:pt x="1088020" y="1562582"/>
                      </a:lnTo>
                      <a:lnTo>
                        <a:pt x="906684" y="1562582"/>
                      </a:lnTo>
                      <a:lnTo>
                        <a:pt x="725346" y="1562582"/>
                      </a:lnTo>
                      <a:lnTo>
                        <a:pt x="544010" y="1562582"/>
                      </a:lnTo>
                      <a:lnTo>
                        <a:pt x="362674" y="1562582"/>
                      </a:lnTo>
                      <a:lnTo>
                        <a:pt x="181336" y="1562582"/>
                      </a:lnTo>
                      <a:lnTo>
                        <a:pt x="0" y="1562582"/>
                      </a:lnTo>
                      <a:lnTo>
                        <a:pt x="0" y="1388961"/>
                      </a:lnTo>
                      <a:lnTo>
                        <a:pt x="0" y="1215341"/>
                      </a:lnTo>
                      <a:lnTo>
                        <a:pt x="0" y="1041721"/>
                      </a:lnTo>
                      <a:lnTo>
                        <a:pt x="0" y="868101"/>
                      </a:lnTo>
                      <a:lnTo>
                        <a:pt x="0" y="694481"/>
                      </a:lnTo>
                      <a:lnTo>
                        <a:pt x="0" y="520861"/>
                      </a:lnTo>
                      <a:lnTo>
                        <a:pt x="0" y="347241"/>
                      </a:lnTo>
                      <a:lnTo>
                        <a:pt x="0" y="173621"/>
                      </a:lnTo>
                      <a:lnTo>
                        <a:pt x="0" y="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endParaRPr>
                </a:p>
                <a:p>
                  <a:pPr algn="ctr"/>
                  <a:endParaRPr lang="en-US" altLang="zh-CN" sz="2000" dirty="0">
                    <a:solidFill>
                      <a:schemeClr val="tx1"/>
                    </a:solidFill>
                  </a:endParaRPr>
                </a:p>
                <a:p>
                  <a:pPr algn="ctr"/>
                  <a:endParaRPr lang="zh-CN" altLang="en-US" sz="2000" dirty="0">
                    <a:solidFill>
                      <a:schemeClr val="tx1"/>
                    </a:solidFill>
                  </a:endParaRPr>
                </a:p>
              </p:txBody>
            </p:sp>
            <p:cxnSp>
              <p:nvCxnSpPr>
                <p:cNvPr id="15" name="直接连接符 14"/>
                <p:cNvCxnSpPr>
                  <a:stCxn id="14" idx="11"/>
                  <a:endCxn id="14" idx="34"/>
                </p:cNvCxnSpPr>
                <p:nvPr/>
              </p:nvCxnSpPr>
              <p:spPr>
                <a:xfrm flipH="1">
                  <a:off x="1277804" y="2545078"/>
                  <a:ext cx="2308227"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15"/>
                  <a:endCxn id="14" idx="30"/>
                </p:cNvCxnSpPr>
                <p:nvPr/>
              </p:nvCxnSpPr>
              <p:spPr>
                <a:xfrm flipH="1">
                  <a:off x="1277804" y="3596440"/>
                  <a:ext cx="2308227"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705205" y="2083542"/>
                  <a:ext cx="1453423" cy="412196"/>
                </a:xfrm>
                <a:prstGeom prst="rect">
                  <a:avLst/>
                </a:prstGeom>
                <a:grpFill/>
                <a:ln w="28575">
                  <a:noFill/>
                </a:ln>
              </p:spPr>
              <p:txBody>
                <a:bodyPr wrap="square" rtlCol="0" anchor="ctr" anchorCtr="0">
                  <a:noAutofit/>
                </a:bodyPr>
                <a:lstStyle/>
                <a:p>
                  <a:pPr algn="ctr"/>
                  <a:r>
                    <a:rPr lang="en-US" altLang="zh-CN" sz="2000" dirty="0" err="1"/>
                    <a:t>Looper</a:t>
                  </a:r>
                  <a:endParaRPr lang="zh-CN" altLang="en-US" sz="2000" dirty="0"/>
                </a:p>
              </p:txBody>
            </p:sp>
          </p:grpSp>
          <p:sp>
            <p:nvSpPr>
              <p:cNvPr id="12" name="文本框 11"/>
              <p:cNvSpPr txBox="1"/>
              <p:nvPr/>
            </p:nvSpPr>
            <p:spPr>
              <a:xfrm>
                <a:off x="1480700" y="2920307"/>
                <a:ext cx="1893161" cy="685625"/>
              </a:xfrm>
              <a:prstGeom prst="rect">
                <a:avLst/>
              </a:prstGeom>
              <a:grpFill/>
              <a:ln w="28575">
                <a:noFill/>
              </a:ln>
            </p:spPr>
            <p:txBody>
              <a:bodyPr wrap="square" rtlCol="0" anchor="ctr" anchorCtr="0">
                <a:noAutofit/>
              </a:bodyPr>
              <a:lstStyle/>
              <a:p>
                <a:r>
                  <a:rPr lang="en-US" altLang="zh-CN" sz="2000" dirty="0"/>
                  <a:t>-</a:t>
                </a:r>
                <a:r>
                  <a:rPr lang="en-US" altLang="zh-CN" sz="2000" dirty="0" err="1"/>
                  <a:t>mThread</a:t>
                </a:r>
                <a:endParaRPr lang="en-US" altLang="zh-CN" sz="2000" dirty="0"/>
              </a:p>
              <a:p>
                <a:r>
                  <a:rPr lang="en-US" altLang="zh-CN" sz="2000" dirty="0"/>
                  <a:t>-</a:t>
                </a:r>
                <a:r>
                  <a:rPr lang="en-US" altLang="zh-CN" sz="2000" dirty="0" err="1"/>
                  <a:t>mQueue</a:t>
                </a:r>
                <a:endParaRPr lang="en-US" altLang="zh-CN" sz="2000" dirty="0"/>
              </a:p>
            </p:txBody>
          </p:sp>
          <p:sp>
            <p:nvSpPr>
              <p:cNvPr id="13" name="文本框 12"/>
              <p:cNvSpPr txBox="1"/>
              <p:nvPr/>
            </p:nvSpPr>
            <p:spPr>
              <a:xfrm>
                <a:off x="1496039" y="3762249"/>
                <a:ext cx="1901896" cy="474638"/>
              </a:xfrm>
              <a:prstGeom prst="rect">
                <a:avLst/>
              </a:prstGeom>
              <a:grpFill/>
              <a:ln w="28575">
                <a:noFill/>
              </a:ln>
            </p:spPr>
            <p:txBody>
              <a:bodyPr wrap="square" rtlCol="0" anchor="ctr" anchorCtr="0">
                <a:noAutofit/>
              </a:bodyPr>
              <a:lstStyle/>
              <a:p>
                <a:r>
                  <a:rPr lang="en-US" altLang="zh-CN" sz="2000" dirty="0"/>
                  <a:t>+loop()</a:t>
                </a:r>
              </a:p>
            </p:txBody>
          </p:sp>
        </p:grpSp>
        <p:grpSp>
          <p:nvGrpSpPr>
            <p:cNvPr id="18" name="组合 17"/>
            <p:cNvGrpSpPr/>
            <p:nvPr/>
          </p:nvGrpSpPr>
          <p:grpSpPr>
            <a:xfrm>
              <a:off x="900787" y="3390001"/>
              <a:ext cx="2665124" cy="2833131"/>
              <a:chOff x="4596981" y="3691923"/>
              <a:chExt cx="2336525" cy="2833131"/>
            </a:xfrm>
            <a:solidFill>
              <a:srgbClr val="FFF0A9"/>
            </a:solidFill>
          </p:grpSpPr>
          <p:grpSp>
            <p:nvGrpSpPr>
              <p:cNvPr id="19" name="组合 18"/>
              <p:cNvGrpSpPr/>
              <p:nvPr/>
            </p:nvGrpSpPr>
            <p:grpSpPr>
              <a:xfrm>
                <a:off x="4596981" y="3691923"/>
                <a:ext cx="2336525" cy="2833131"/>
                <a:chOff x="4596981" y="3691923"/>
                <a:chExt cx="2336525" cy="2833131"/>
              </a:xfrm>
              <a:grpFill/>
            </p:grpSpPr>
            <p:sp>
              <p:nvSpPr>
                <p:cNvPr id="21" name="矩形 1"/>
                <p:cNvSpPr/>
                <p:nvPr/>
              </p:nvSpPr>
              <p:spPr>
                <a:xfrm>
                  <a:off x="4596981" y="3691923"/>
                  <a:ext cx="2336525" cy="2833131"/>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362674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1088020 w 1632030"/>
                    <a:gd name="connsiteY8" fmla="*/ 1562582 h 1562582"/>
                    <a:gd name="connsiteX9" fmla="*/ 54401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1088020 w 1632030"/>
                    <a:gd name="connsiteY9" fmla="*/ 1562582 h 1562582"/>
                    <a:gd name="connsiteX10" fmla="*/ 54401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906684 w 1632030"/>
                    <a:gd name="connsiteY4" fmla="*/ 0 h 1562582"/>
                    <a:gd name="connsiteX5" fmla="*/ 1088020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1088020 w 1632030"/>
                    <a:gd name="connsiteY10" fmla="*/ 1562582 h 1562582"/>
                    <a:gd name="connsiteX11" fmla="*/ 54401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632030 w 1632030"/>
                    <a:gd name="connsiteY7" fmla="*/ 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1088020 w 1632030"/>
                    <a:gd name="connsiteY11" fmla="*/ 1562582 h 1562582"/>
                    <a:gd name="connsiteX12" fmla="*/ 54401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450694 w 1632030"/>
                    <a:gd name="connsiteY7" fmla="*/ 0 h 1562582"/>
                    <a:gd name="connsiteX8" fmla="*/ 1632030 w 1632030"/>
                    <a:gd name="connsiteY8" fmla="*/ 0 h 1562582"/>
                    <a:gd name="connsiteX9" fmla="*/ 1632030 w 1632030"/>
                    <a:gd name="connsiteY9" fmla="*/ 520861 h 1562582"/>
                    <a:gd name="connsiteX10" fmla="*/ 1632030 w 1632030"/>
                    <a:gd name="connsiteY10" fmla="*/ 1041721 h 1562582"/>
                    <a:gd name="connsiteX11" fmla="*/ 1632030 w 1632030"/>
                    <a:gd name="connsiteY11" fmla="*/ 1562582 h 1562582"/>
                    <a:gd name="connsiteX12" fmla="*/ 1088020 w 1632030"/>
                    <a:gd name="connsiteY12" fmla="*/ 1562582 h 1562582"/>
                    <a:gd name="connsiteX13" fmla="*/ 544010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520861 h 1562582"/>
                    <a:gd name="connsiteX11" fmla="*/ 1632030 w 1632030"/>
                    <a:gd name="connsiteY11" fmla="*/ 1041721 h 1562582"/>
                    <a:gd name="connsiteX12" fmla="*/ 1632030 w 1632030"/>
                    <a:gd name="connsiteY12" fmla="*/ 1562582 h 1562582"/>
                    <a:gd name="connsiteX13" fmla="*/ 1088020 w 1632030"/>
                    <a:gd name="connsiteY13" fmla="*/ 1562582 h 1562582"/>
                    <a:gd name="connsiteX14" fmla="*/ 544010 w 1632030"/>
                    <a:gd name="connsiteY14" fmla="*/ 1562582 h 1562582"/>
                    <a:gd name="connsiteX15" fmla="*/ 0 w 1632030"/>
                    <a:gd name="connsiteY15" fmla="*/ 1562582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347241 h 1562582"/>
                    <a:gd name="connsiteX11" fmla="*/ 1632030 w 1632030"/>
                    <a:gd name="connsiteY11" fmla="*/ 520861 h 1562582"/>
                    <a:gd name="connsiteX12" fmla="*/ 1632030 w 1632030"/>
                    <a:gd name="connsiteY12" fmla="*/ 1041721 h 1562582"/>
                    <a:gd name="connsiteX13" fmla="*/ 1632030 w 1632030"/>
                    <a:gd name="connsiteY13" fmla="*/ 1562582 h 1562582"/>
                    <a:gd name="connsiteX14" fmla="*/ 1088020 w 1632030"/>
                    <a:gd name="connsiteY14" fmla="*/ 1562582 h 1562582"/>
                    <a:gd name="connsiteX15" fmla="*/ 544010 w 1632030"/>
                    <a:gd name="connsiteY15" fmla="*/ 1562582 h 1562582"/>
                    <a:gd name="connsiteX16" fmla="*/ 0 w 1632030"/>
                    <a:gd name="connsiteY16" fmla="*/ 1562582 h 1562582"/>
                    <a:gd name="connsiteX17" fmla="*/ 0 w 1632030"/>
                    <a:gd name="connsiteY17" fmla="*/ 1041721 h 1562582"/>
                    <a:gd name="connsiteX18" fmla="*/ 0 w 1632030"/>
                    <a:gd name="connsiteY18" fmla="*/ 520861 h 1562582"/>
                    <a:gd name="connsiteX19" fmla="*/ 0 w 1632030"/>
                    <a:gd name="connsiteY1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1041721 h 1562582"/>
                    <a:gd name="connsiteX14" fmla="*/ 1632030 w 1632030"/>
                    <a:gd name="connsiteY14" fmla="*/ 1562582 h 1562582"/>
                    <a:gd name="connsiteX15" fmla="*/ 1088020 w 1632030"/>
                    <a:gd name="connsiteY15" fmla="*/ 1562582 h 1562582"/>
                    <a:gd name="connsiteX16" fmla="*/ 544010 w 1632030"/>
                    <a:gd name="connsiteY16" fmla="*/ 1562582 h 1562582"/>
                    <a:gd name="connsiteX17" fmla="*/ 0 w 1632030"/>
                    <a:gd name="connsiteY17" fmla="*/ 1562582 h 1562582"/>
                    <a:gd name="connsiteX18" fmla="*/ 0 w 1632030"/>
                    <a:gd name="connsiteY18" fmla="*/ 1041721 h 1562582"/>
                    <a:gd name="connsiteX19" fmla="*/ 0 w 1632030"/>
                    <a:gd name="connsiteY19" fmla="*/ 520861 h 1562582"/>
                    <a:gd name="connsiteX20" fmla="*/ 0 w 1632030"/>
                    <a:gd name="connsiteY2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868101 h 1562582"/>
                    <a:gd name="connsiteX14" fmla="*/ 1632030 w 1632030"/>
                    <a:gd name="connsiteY14" fmla="*/ 1041721 h 1562582"/>
                    <a:gd name="connsiteX15" fmla="*/ 1632030 w 1632030"/>
                    <a:gd name="connsiteY15" fmla="*/ 1562582 h 1562582"/>
                    <a:gd name="connsiteX16" fmla="*/ 1088020 w 1632030"/>
                    <a:gd name="connsiteY16" fmla="*/ 1562582 h 1562582"/>
                    <a:gd name="connsiteX17" fmla="*/ 544010 w 1632030"/>
                    <a:gd name="connsiteY17" fmla="*/ 1562582 h 1562582"/>
                    <a:gd name="connsiteX18" fmla="*/ 0 w 1632030"/>
                    <a:gd name="connsiteY18" fmla="*/ 1562582 h 1562582"/>
                    <a:gd name="connsiteX19" fmla="*/ 0 w 1632030"/>
                    <a:gd name="connsiteY19" fmla="*/ 1041721 h 1562582"/>
                    <a:gd name="connsiteX20" fmla="*/ 0 w 1632030"/>
                    <a:gd name="connsiteY20" fmla="*/ 520861 h 1562582"/>
                    <a:gd name="connsiteX21" fmla="*/ 0 w 1632030"/>
                    <a:gd name="connsiteY2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562582 h 1562582"/>
                    <a:gd name="connsiteX17" fmla="*/ 1088020 w 1632030"/>
                    <a:gd name="connsiteY17" fmla="*/ 1562582 h 1562582"/>
                    <a:gd name="connsiteX18" fmla="*/ 544010 w 1632030"/>
                    <a:gd name="connsiteY18" fmla="*/ 1562582 h 1562582"/>
                    <a:gd name="connsiteX19" fmla="*/ 0 w 1632030"/>
                    <a:gd name="connsiteY19" fmla="*/ 1562582 h 1562582"/>
                    <a:gd name="connsiteX20" fmla="*/ 0 w 1632030"/>
                    <a:gd name="connsiteY20" fmla="*/ 1041721 h 1562582"/>
                    <a:gd name="connsiteX21" fmla="*/ 0 w 1632030"/>
                    <a:gd name="connsiteY21" fmla="*/ 520861 h 1562582"/>
                    <a:gd name="connsiteX22" fmla="*/ 0 w 1632030"/>
                    <a:gd name="connsiteY2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388961 h 1562582"/>
                    <a:gd name="connsiteX17" fmla="*/ 1632030 w 1632030"/>
                    <a:gd name="connsiteY17" fmla="*/ 1562582 h 1562582"/>
                    <a:gd name="connsiteX18" fmla="*/ 1088020 w 1632030"/>
                    <a:gd name="connsiteY18" fmla="*/ 1562582 h 1562582"/>
                    <a:gd name="connsiteX19" fmla="*/ 544010 w 1632030"/>
                    <a:gd name="connsiteY19" fmla="*/ 1562582 h 1562582"/>
                    <a:gd name="connsiteX20" fmla="*/ 0 w 1632030"/>
                    <a:gd name="connsiteY20" fmla="*/ 1562582 h 1562582"/>
                    <a:gd name="connsiteX21" fmla="*/ 0 w 1632030"/>
                    <a:gd name="connsiteY21" fmla="*/ 1041721 h 1562582"/>
                    <a:gd name="connsiteX22" fmla="*/ 0 w 1632030"/>
                    <a:gd name="connsiteY22" fmla="*/ 520861 h 1562582"/>
                    <a:gd name="connsiteX23" fmla="*/ 0 w 1632030"/>
                    <a:gd name="connsiteY2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088020 w 1632030"/>
                    <a:gd name="connsiteY19" fmla="*/ 1562582 h 1562582"/>
                    <a:gd name="connsiteX20" fmla="*/ 544010 w 1632030"/>
                    <a:gd name="connsiteY20" fmla="*/ 1562582 h 1562582"/>
                    <a:gd name="connsiteX21" fmla="*/ 0 w 1632030"/>
                    <a:gd name="connsiteY21" fmla="*/ 1562582 h 1562582"/>
                    <a:gd name="connsiteX22" fmla="*/ 0 w 1632030"/>
                    <a:gd name="connsiteY22" fmla="*/ 1041721 h 1562582"/>
                    <a:gd name="connsiteX23" fmla="*/ 0 w 1632030"/>
                    <a:gd name="connsiteY23" fmla="*/ 520861 h 1562582"/>
                    <a:gd name="connsiteX24" fmla="*/ 0 w 1632030"/>
                    <a:gd name="connsiteY2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269356 w 1632030"/>
                    <a:gd name="connsiteY19" fmla="*/ 1562582 h 1562582"/>
                    <a:gd name="connsiteX20" fmla="*/ 1088020 w 1632030"/>
                    <a:gd name="connsiteY20" fmla="*/ 1562582 h 1562582"/>
                    <a:gd name="connsiteX21" fmla="*/ 544010 w 1632030"/>
                    <a:gd name="connsiteY21" fmla="*/ 1562582 h 1562582"/>
                    <a:gd name="connsiteX22" fmla="*/ 0 w 1632030"/>
                    <a:gd name="connsiteY22" fmla="*/ 1562582 h 1562582"/>
                    <a:gd name="connsiteX23" fmla="*/ 0 w 1632030"/>
                    <a:gd name="connsiteY23" fmla="*/ 1041721 h 1562582"/>
                    <a:gd name="connsiteX24" fmla="*/ 0 w 1632030"/>
                    <a:gd name="connsiteY24" fmla="*/ 520861 h 1562582"/>
                    <a:gd name="connsiteX25" fmla="*/ 0 w 1632030"/>
                    <a:gd name="connsiteY2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544010 w 1632030"/>
                    <a:gd name="connsiteY22" fmla="*/ 1562582 h 1562582"/>
                    <a:gd name="connsiteX23" fmla="*/ 0 w 1632030"/>
                    <a:gd name="connsiteY23" fmla="*/ 1562582 h 1562582"/>
                    <a:gd name="connsiteX24" fmla="*/ 0 w 1632030"/>
                    <a:gd name="connsiteY24" fmla="*/ 1041721 h 1562582"/>
                    <a:gd name="connsiteX25" fmla="*/ 0 w 1632030"/>
                    <a:gd name="connsiteY25" fmla="*/ 520861 h 1562582"/>
                    <a:gd name="connsiteX26" fmla="*/ 0 w 1632030"/>
                    <a:gd name="connsiteY2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725346 w 1632030"/>
                    <a:gd name="connsiteY22" fmla="*/ 1562582 h 1562582"/>
                    <a:gd name="connsiteX23" fmla="*/ 544010 w 1632030"/>
                    <a:gd name="connsiteY23" fmla="*/ 1562582 h 1562582"/>
                    <a:gd name="connsiteX24" fmla="*/ 0 w 1632030"/>
                    <a:gd name="connsiteY24" fmla="*/ 1562582 h 1562582"/>
                    <a:gd name="connsiteX25" fmla="*/ 0 w 1632030"/>
                    <a:gd name="connsiteY25" fmla="*/ 1041721 h 1562582"/>
                    <a:gd name="connsiteX26" fmla="*/ 0 w 1632030"/>
                    <a:gd name="connsiteY26" fmla="*/ 520861 h 1562582"/>
                    <a:gd name="connsiteX27" fmla="*/ 0 w 1632030"/>
                    <a:gd name="connsiteY2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0 w 1632030"/>
                    <a:gd name="connsiteY25" fmla="*/ 1562582 h 1562582"/>
                    <a:gd name="connsiteX26" fmla="*/ 0 w 1632030"/>
                    <a:gd name="connsiteY26" fmla="*/ 1041721 h 1562582"/>
                    <a:gd name="connsiteX27" fmla="*/ 0 w 1632030"/>
                    <a:gd name="connsiteY27" fmla="*/ 520861 h 1562582"/>
                    <a:gd name="connsiteX28" fmla="*/ 0 w 1632030"/>
                    <a:gd name="connsiteY2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181336 w 1632030"/>
                    <a:gd name="connsiteY25" fmla="*/ 1562582 h 1562582"/>
                    <a:gd name="connsiteX26" fmla="*/ 0 w 1632030"/>
                    <a:gd name="connsiteY26" fmla="*/ 1562582 h 1562582"/>
                    <a:gd name="connsiteX27" fmla="*/ 0 w 1632030"/>
                    <a:gd name="connsiteY27" fmla="*/ 1041721 h 1562582"/>
                    <a:gd name="connsiteX28" fmla="*/ 0 w 1632030"/>
                    <a:gd name="connsiteY28" fmla="*/ 520861 h 1562582"/>
                    <a:gd name="connsiteX29" fmla="*/ 0 w 1632030"/>
                    <a:gd name="connsiteY2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041721 h 1562582"/>
                    <a:gd name="connsiteX29" fmla="*/ 0 w 1632030"/>
                    <a:gd name="connsiteY29" fmla="*/ 520861 h 1562582"/>
                    <a:gd name="connsiteX30" fmla="*/ 0 w 1632030"/>
                    <a:gd name="connsiteY3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215341 h 1562582"/>
                    <a:gd name="connsiteX29" fmla="*/ 0 w 1632030"/>
                    <a:gd name="connsiteY29" fmla="*/ 1041721 h 1562582"/>
                    <a:gd name="connsiteX30" fmla="*/ 0 w 1632030"/>
                    <a:gd name="connsiteY30" fmla="*/ 520861 h 1562582"/>
                    <a:gd name="connsiteX31" fmla="*/ 0 w 1632030"/>
                    <a:gd name="connsiteY3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520861 h 1562582"/>
                    <a:gd name="connsiteX32" fmla="*/ 0 w 1632030"/>
                    <a:gd name="connsiteY3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694481 h 1562582"/>
                    <a:gd name="connsiteX32" fmla="*/ 0 w 1632030"/>
                    <a:gd name="connsiteY32" fmla="*/ 520861 h 1562582"/>
                    <a:gd name="connsiteX33" fmla="*/ 0 w 1632030"/>
                    <a:gd name="connsiteY3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173621 h 1562582"/>
                    <a:gd name="connsiteX35" fmla="*/ 0 w 1632030"/>
                    <a:gd name="connsiteY3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347241 h 1562582"/>
                    <a:gd name="connsiteX35" fmla="*/ 0 w 1632030"/>
                    <a:gd name="connsiteY35" fmla="*/ 173621 h 1562582"/>
                    <a:gd name="connsiteX36" fmla="*/ 0 w 1632030"/>
                    <a:gd name="connsiteY36"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030" h="1562582">
                      <a:moveTo>
                        <a:pt x="0" y="0"/>
                      </a:moveTo>
                      <a:lnTo>
                        <a:pt x="181336" y="0"/>
                      </a:lnTo>
                      <a:lnTo>
                        <a:pt x="362674" y="0"/>
                      </a:lnTo>
                      <a:lnTo>
                        <a:pt x="544010" y="0"/>
                      </a:lnTo>
                      <a:lnTo>
                        <a:pt x="725346" y="0"/>
                      </a:lnTo>
                      <a:lnTo>
                        <a:pt x="906684" y="0"/>
                      </a:lnTo>
                      <a:lnTo>
                        <a:pt x="1088020" y="0"/>
                      </a:lnTo>
                      <a:lnTo>
                        <a:pt x="1269356" y="0"/>
                      </a:lnTo>
                      <a:lnTo>
                        <a:pt x="1450694" y="0"/>
                      </a:lnTo>
                      <a:lnTo>
                        <a:pt x="1632030" y="0"/>
                      </a:lnTo>
                      <a:lnTo>
                        <a:pt x="1632030" y="173621"/>
                      </a:lnTo>
                      <a:lnTo>
                        <a:pt x="1632030" y="347241"/>
                      </a:lnTo>
                      <a:lnTo>
                        <a:pt x="1632030" y="520861"/>
                      </a:lnTo>
                      <a:lnTo>
                        <a:pt x="1632030" y="694481"/>
                      </a:lnTo>
                      <a:lnTo>
                        <a:pt x="1632030" y="868101"/>
                      </a:lnTo>
                      <a:lnTo>
                        <a:pt x="1632030" y="1041721"/>
                      </a:lnTo>
                      <a:lnTo>
                        <a:pt x="1632030" y="1215341"/>
                      </a:lnTo>
                      <a:lnTo>
                        <a:pt x="1632030" y="1388961"/>
                      </a:lnTo>
                      <a:lnTo>
                        <a:pt x="1632030" y="1562582"/>
                      </a:lnTo>
                      <a:lnTo>
                        <a:pt x="1450694" y="1562582"/>
                      </a:lnTo>
                      <a:lnTo>
                        <a:pt x="1269356" y="1562582"/>
                      </a:lnTo>
                      <a:lnTo>
                        <a:pt x="1088020" y="1562582"/>
                      </a:lnTo>
                      <a:lnTo>
                        <a:pt x="906684" y="1562582"/>
                      </a:lnTo>
                      <a:lnTo>
                        <a:pt x="725346" y="1562582"/>
                      </a:lnTo>
                      <a:lnTo>
                        <a:pt x="544010" y="1562582"/>
                      </a:lnTo>
                      <a:lnTo>
                        <a:pt x="362674" y="1562582"/>
                      </a:lnTo>
                      <a:lnTo>
                        <a:pt x="181336" y="1562582"/>
                      </a:lnTo>
                      <a:lnTo>
                        <a:pt x="0" y="1562582"/>
                      </a:lnTo>
                      <a:lnTo>
                        <a:pt x="0" y="1388961"/>
                      </a:lnTo>
                      <a:lnTo>
                        <a:pt x="0" y="1215341"/>
                      </a:lnTo>
                      <a:lnTo>
                        <a:pt x="0" y="1041721"/>
                      </a:lnTo>
                      <a:lnTo>
                        <a:pt x="0" y="868101"/>
                      </a:lnTo>
                      <a:lnTo>
                        <a:pt x="0" y="694481"/>
                      </a:lnTo>
                      <a:lnTo>
                        <a:pt x="0" y="520861"/>
                      </a:lnTo>
                      <a:lnTo>
                        <a:pt x="0" y="347241"/>
                      </a:lnTo>
                      <a:lnTo>
                        <a:pt x="0" y="173621"/>
                      </a:lnTo>
                      <a:lnTo>
                        <a:pt x="0" y="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tx1"/>
                    </a:solidFill>
                  </a:endParaRPr>
                </a:p>
                <a:p>
                  <a:pPr algn="ctr"/>
                  <a:endParaRPr lang="en-US" altLang="zh-CN" sz="2400" dirty="0">
                    <a:solidFill>
                      <a:schemeClr val="tx1"/>
                    </a:solidFill>
                  </a:endParaRPr>
                </a:p>
                <a:p>
                  <a:pPr algn="ctr"/>
                  <a:endParaRPr lang="zh-CN" altLang="en-US" sz="2400" dirty="0">
                    <a:solidFill>
                      <a:schemeClr val="tx1"/>
                    </a:solidFill>
                  </a:endParaRPr>
                </a:p>
              </p:txBody>
            </p:sp>
            <p:sp>
              <p:nvSpPr>
                <p:cNvPr id="22" name="文本框 21"/>
                <p:cNvSpPr txBox="1"/>
                <p:nvPr/>
              </p:nvSpPr>
              <p:spPr>
                <a:xfrm>
                  <a:off x="5029623" y="3800741"/>
                  <a:ext cx="1471241" cy="440481"/>
                </a:xfrm>
                <a:prstGeom prst="rect">
                  <a:avLst/>
                </a:prstGeom>
                <a:grpFill/>
                <a:ln w="28575">
                  <a:noFill/>
                </a:ln>
              </p:spPr>
              <p:txBody>
                <a:bodyPr wrap="square" rtlCol="0" anchor="ctr" anchorCtr="0">
                  <a:noAutofit/>
                </a:bodyPr>
                <a:lstStyle/>
                <a:p>
                  <a:pPr algn="ctr"/>
                  <a:r>
                    <a:rPr lang="en-US" altLang="zh-CN" sz="2000" dirty="0"/>
                    <a:t>Handler</a:t>
                  </a:r>
                  <a:endParaRPr lang="zh-CN" altLang="en-US" sz="2000" dirty="0"/>
                </a:p>
              </p:txBody>
            </p:sp>
            <p:sp>
              <p:nvSpPr>
                <p:cNvPr id="23" name="文本框 22"/>
                <p:cNvSpPr txBox="1"/>
                <p:nvPr/>
              </p:nvSpPr>
              <p:spPr>
                <a:xfrm>
                  <a:off x="4605347" y="4326959"/>
                  <a:ext cx="2258963" cy="904243"/>
                </a:xfrm>
                <a:prstGeom prst="rect">
                  <a:avLst/>
                </a:prstGeom>
                <a:grpFill/>
                <a:ln w="28575">
                  <a:noFill/>
                </a:ln>
              </p:spPr>
              <p:txBody>
                <a:bodyPr wrap="square" rtlCol="0" anchor="ctr" anchorCtr="0">
                  <a:noAutofit/>
                </a:bodyPr>
                <a:lstStyle/>
                <a:p>
                  <a:r>
                    <a:rPr lang="en-US" altLang="zh-CN" sz="2000" dirty="0"/>
                    <a:t>-</a:t>
                  </a:r>
                  <a:r>
                    <a:rPr lang="en-US" altLang="zh-CN" sz="2000" dirty="0" err="1"/>
                    <a:t>mQueue</a:t>
                  </a:r>
                  <a:endParaRPr lang="en-US" altLang="zh-CN" sz="2000" dirty="0"/>
                </a:p>
                <a:p>
                  <a:r>
                    <a:rPr lang="en-US" altLang="zh-CN" sz="2000" dirty="0"/>
                    <a:t>-</a:t>
                  </a:r>
                  <a:r>
                    <a:rPr lang="en-US" altLang="zh-CN" sz="2000" dirty="0" err="1"/>
                    <a:t>mLooper</a:t>
                  </a:r>
                  <a:endParaRPr lang="en-US" altLang="zh-CN" sz="2000" dirty="0"/>
                </a:p>
                <a:p>
                  <a:r>
                    <a:rPr lang="en-US" altLang="zh-CN" sz="2000" dirty="0"/>
                    <a:t>-</a:t>
                  </a:r>
                  <a:r>
                    <a:rPr lang="en-US" altLang="zh-CN" sz="2000" dirty="0" err="1"/>
                    <a:t>mCallback</a:t>
                  </a:r>
                  <a:endParaRPr lang="zh-CN" altLang="en-US" sz="2000" dirty="0"/>
                </a:p>
              </p:txBody>
            </p:sp>
          </p:grpSp>
          <p:sp>
            <p:nvSpPr>
              <p:cNvPr id="20" name="文本框 19"/>
              <p:cNvSpPr txBox="1"/>
              <p:nvPr/>
            </p:nvSpPr>
            <p:spPr>
              <a:xfrm>
                <a:off x="4642144" y="5267952"/>
                <a:ext cx="2222166" cy="1197979"/>
              </a:xfrm>
              <a:prstGeom prst="rect">
                <a:avLst/>
              </a:prstGeom>
              <a:grpFill/>
              <a:ln w="28575">
                <a:noFill/>
              </a:ln>
            </p:spPr>
            <p:txBody>
              <a:bodyPr wrap="square" rtlCol="0" anchor="ctr" anchorCtr="0">
                <a:noAutofit/>
              </a:bodyPr>
              <a:lstStyle/>
              <a:p>
                <a:r>
                  <a:rPr lang="en-US" altLang="zh-CN" sz="2000" dirty="0"/>
                  <a:t>+post()</a:t>
                </a:r>
              </a:p>
              <a:p>
                <a:r>
                  <a:rPr lang="en-US" altLang="zh-CN" sz="2000" dirty="0"/>
                  <a:t>+</a:t>
                </a:r>
                <a:r>
                  <a:rPr lang="en-US" altLang="zh-CN" sz="2000" dirty="0" err="1"/>
                  <a:t>sendMessage</a:t>
                </a:r>
                <a:r>
                  <a:rPr lang="en-US" altLang="zh-CN" sz="2000" dirty="0"/>
                  <a:t>()</a:t>
                </a:r>
              </a:p>
              <a:p>
                <a:r>
                  <a:rPr lang="en-US" altLang="zh-CN" sz="2000" dirty="0"/>
                  <a:t>+</a:t>
                </a:r>
                <a:r>
                  <a:rPr lang="en-US" altLang="zh-CN" sz="2000" dirty="0" err="1"/>
                  <a:t>handleMessage</a:t>
                </a:r>
                <a:r>
                  <a:rPr lang="en-US" altLang="zh-CN" sz="2000" dirty="0"/>
                  <a:t>()</a:t>
                </a:r>
              </a:p>
              <a:p>
                <a:r>
                  <a:rPr lang="en-US" altLang="zh-CN" sz="2000" dirty="0"/>
                  <a:t>+</a:t>
                </a:r>
                <a:r>
                  <a:rPr lang="en-US" altLang="zh-CN" sz="2000" dirty="0" err="1"/>
                  <a:t>dispatchMessage</a:t>
                </a:r>
                <a:endParaRPr lang="zh-CN" altLang="en-US" sz="2000" dirty="0"/>
              </a:p>
            </p:txBody>
          </p:sp>
        </p:grpSp>
        <p:sp>
          <p:nvSpPr>
            <p:cNvPr id="24" name="流程图: 决策 23"/>
            <p:cNvSpPr/>
            <p:nvPr/>
          </p:nvSpPr>
          <p:spPr>
            <a:xfrm>
              <a:off x="3594845" y="5425132"/>
              <a:ext cx="314236" cy="227276"/>
            </a:xfrm>
            <a:prstGeom prst="flowChartDecision">
              <a:avLst/>
            </a:prstGeom>
            <a:solidFill>
              <a:schemeClr val="tx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grpSp>
          <p:nvGrpSpPr>
            <p:cNvPr id="25" name="组合 24"/>
            <p:cNvGrpSpPr/>
            <p:nvPr/>
          </p:nvGrpSpPr>
          <p:grpSpPr>
            <a:xfrm>
              <a:off x="9081521" y="4648889"/>
              <a:ext cx="1506819" cy="1385308"/>
              <a:chOff x="1277804" y="2019395"/>
              <a:chExt cx="2308227" cy="2365569"/>
            </a:xfrm>
            <a:solidFill>
              <a:schemeClr val="accent3">
                <a:lumMod val="40000"/>
                <a:lumOff val="60000"/>
              </a:schemeClr>
            </a:solidFill>
          </p:grpSpPr>
          <p:sp>
            <p:nvSpPr>
              <p:cNvPr id="26" name="矩形 1"/>
              <p:cNvSpPr/>
              <p:nvPr/>
            </p:nvSpPr>
            <p:spPr>
              <a:xfrm>
                <a:off x="1277804" y="2019395"/>
                <a:ext cx="2308227" cy="2365569"/>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362674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1088020 w 1632030"/>
                  <a:gd name="connsiteY8" fmla="*/ 1562582 h 1562582"/>
                  <a:gd name="connsiteX9" fmla="*/ 54401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1088020 w 1632030"/>
                  <a:gd name="connsiteY9" fmla="*/ 1562582 h 1562582"/>
                  <a:gd name="connsiteX10" fmla="*/ 54401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906684 w 1632030"/>
                  <a:gd name="connsiteY4" fmla="*/ 0 h 1562582"/>
                  <a:gd name="connsiteX5" fmla="*/ 1088020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1088020 w 1632030"/>
                  <a:gd name="connsiteY10" fmla="*/ 1562582 h 1562582"/>
                  <a:gd name="connsiteX11" fmla="*/ 54401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632030 w 1632030"/>
                  <a:gd name="connsiteY7" fmla="*/ 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1088020 w 1632030"/>
                  <a:gd name="connsiteY11" fmla="*/ 1562582 h 1562582"/>
                  <a:gd name="connsiteX12" fmla="*/ 54401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450694 w 1632030"/>
                  <a:gd name="connsiteY7" fmla="*/ 0 h 1562582"/>
                  <a:gd name="connsiteX8" fmla="*/ 1632030 w 1632030"/>
                  <a:gd name="connsiteY8" fmla="*/ 0 h 1562582"/>
                  <a:gd name="connsiteX9" fmla="*/ 1632030 w 1632030"/>
                  <a:gd name="connsiteY9" fmla="*/ 520861 h 1562582"/>
                  <a:gd name="connsiteX10" fmla="*/ 1632030 w 1632030"/>
                  <a:gd name="connsiteY10" fmla="*/ 1041721 h 1562582"/>
                  <a:gd name="connsiteX11" fmla="*/ 1632030 w 1632030"/>
                  <a:gd name="connsiteY11" fmla="*/ 1562582 h 1562582"/>
                  <a:gd name="connsiteX12" fmla="*/ 1088020 w 1632030"/>
                  <a:gd name="connsiteY12" fmla="*/ 1562582 h 1562582"/>
                  <a:gd name="connsiteX13" fmla="*/ 544010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520861 h 1562582"/>
                  <a:gd name="connsiteX11" fmla="*/ 1632030 w 1632030"/>
                  <a:gd name="connsiteY11" fmla="*/ 1041721 h 1562582"/>
                  <a:gd name="connsiteX12" fmla="*/ 1632030 w 1632030"/>
                  <a:gd name="connsiteY12" fmla="*/ 1562582 h 1562582"/>
                  <a:gd name="connsiteX13" fmla="*/ 1088020 w 1632030"/>
                  <a:gd name="connsiteY13" fmla="*/ 1562582 h 1562582"/>
                  <a:gd name="connsiteX14" fmla="*/ 544010 w 1632030"/>
                  <a:gd name="connsiteY14" fmla="*/ 1562582 h 1562582"/>
                  <a:gd name="connsiteX15" fmla="*/ 0 w 1632030"/>
                  <a:gd name="connsiteY15" fmla="*/ 1562582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347241 h 1562582"/>
                  <a:gd name="connsiteX11" fmla="*/ 1632030 w 1632030"/>
                  <a:gd name="connsiteY11" fmla="*/ 520861 h 1562582"/>
                  <a:gd name="connsiteX12" fmla="*/ 1632030 w 1632030"/>
                  <a:gd name="connsiteY12" fmla="*/ 1041721 h 1562582"/>
                  <a:gd name="connsiteX13" fmla="*/ 1632030 w 1632030"/>
                  <a:gd name="connsiteY13" fmla="*/ 1562582 h 1562582"/>
                  <a:gd name="connsiteX14" fmla="*/ 1088020 w 1632030"/>
                  <a:gd name="connsiteY14" fmla="*/ 1562582 h 1562582"/>
                  <a:gd name="connsiteX15" fmla="*/ 544010 w 1632030"/>
                  <a:gd name="connsiteY15" fmla="*/ 1562582 h 1562582"/>
                  <a:gd name="connsiteX16" fmla="*/ 0 w 1632030"/>
                  <a:gd name="connsiteY16" fmla="*/ 1562582 h 1562582"/>
                  <a:gd name="connsiteX17" fmla="*/ 0 w 1632030"/>
                  <a:gd name="connsiteY17" fmla="*/ 1041721 h 1562582"/>
                  <a:gd name="connsiteX18" fmla="*/ 0 w 1632030"/>
                  <a:gd name="connsiteY18" fmla="*/ 520861 h 1562582"/>
                  <a:gd name="connsiteX19" fmla="*/ 0 w 1632030"/>
                  <a:gd name="connsiteY1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1041721 h 1562582"/>
                  <a:gd name="connsiteX14" fmla="*/ 1632030 w 1632030"/>
                  <a:gd name="connsiteY14" fmla="*/ 1562582 h 1562582"/>
                  <a:gd name="connsiteX15" fmla="*/ 1088020 w 1632030"/>
                  <a:gd name="connsiteY15" fmla="*/ 1562582 h 1562582"/>
                  <a:gd name="connsiteX16" fmla="*/ 544010 w 1632030"/>
                  <a:gd name="connsiteY16" fmla="*/ 1562582 h 1562582"/>
                  <a:gd name="connsiteX17" fmla="*/ 0 w 1632030"/>
                  <a:gd name="connsiteY17" fmla="*/ 1562582 h 1562582"/>
                  <a:gd name="connsiteX18" fmla="*/ 0 w 1632030"/>
                  <a:gd name="connsiteY18" fmla="*/ 1041721 h 1562582"/>
                  <a:gd name="connsiteX19" fmla="*/ 0 w 1632030"/>
                  <a:gd name="connsiteY19" fmla="*/ 520861 h 1562582"/>
                  <a:gd name="connsiteX20" fmla="*/ 0 w 1632030"/>
                  <a:gd name="connsiteY2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868101 h 1562582"/>
                  <a:gd name="connsiteX14" fmla="*/ 1632030 w 1632030"/>
                  <a:gd name="connsiteY14" fmla="*/ 1041721 h 1562582"/>
                  <a:gd name="connsiteX15" fmla="*/ 1632030 w 1632030"/>
                  <a:gd name="connsiteY15" fmla="*/ 1562582 h 1562582"/>
                  <a:gd name="connsiteX16" fmla="*/ 1088020 w 1632030"/>
                  <a:gd name="connsiteY16" fmla="*/ 1562582 h 1562582"/>
                  <a:gd name="connsiteX17" fmla="*/ 544010 w 1632030"/>
                  <a:gd name="connsiteY17" fmla="*/ 1562582 h 1562582"/>
                  <a:gd name="connsiteX18" fmla="*/ 0 w 1632030"/>
                  <a:gd name="connsiteY18" fmla="*/ 1562582 h 1562582"/>
                  <a:gd name="connsiteX19" fmla="*/ 0 w 1632030"/>
                  <a:gd name="connsiteY19" fmla="*/ 1041721 h 1562582"/>
                  <a:gd name="connsiteX20" fmla="*/ 0 w 1632030"/>
                  <a:gd name="connsiteY20" fmla="*/ 520861 h 1562582"/>
                  <a:gd name="connsiteX21" fmla="*/ 0 w 1632030"/>
                  <a:gd name="connsiteY2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562582 h 1562582"/>
                  <a:gd name="connsiteX17" fmla="*/ 1088020 w 1632030"/>
                  <a:gd name="connsiteY17" fmla="*/ 1562582 h 1562582"/>
                  <a:gd name="connsiteX18" fmla="*/ 544010 w 1632030"/>
                  <a:gd name="connsiteY18" fmla="*/ 1562582 h 1562582"/>
                  <a:gd name="connsiteX19" fmla="*/ 0 w 1632030"/>
                  <a:gd name="connsiteY19" fmla="*/ 1562582 h 1562582"/>
                  <a:gd name="connsiteX20" fmla="*/ 0 w 1632030"/>
                  <a:gd name="connsiteY20" fmla="*/ 1041721 h 1562582"/>
                  <a:gd name="connsiteX21" fmla="*/ 0 w 1632030"/>
                  <a:gd name="connsiteY21" fmla="*/ 520861 h 1562582"/>
                  <a:gd name="connsiteX22" fmla="*/ 0 w 1632030"/>
                  <a:gd name="connsiteY2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388961 h 1562582"/>
                  <a:gd name="connsiteX17" fmla="*/ 1632030 w 1632030"/>
                  <a:gd name="connsiteY17" fmla="*/ 1562582 h 1562582"/>
                  <a:gd name="connsiteX18" fmla="*/ 1088020 w 1632030"/>
                  <a:gd name="connsiteY18" fmla="*/ 1562582 h 1562582"/>
                  <a:gd name="connsiteX19" fmla="*/ 544010 w 1632030"/>
                  <a:gd name="connsiteY19" fmla="*/ 1562582 h 1562582"/>
                  <a:gd name="connsiteX20" fmla="*/ 0 w 1632030"/>
                  <a:gd name="connsiteY20" fmla="*/ 1562582 h 1562582"/>
                  <a:gd name="connsiteX21" fmla="*/ 0 w 1632030"/>
                  <a:gd name="connsiteY21" fmla="*/ 1041721 h 1562582"/>
                  <a:gd name="connsiteX22" fmla="*/ 0 w 1632030"/>
                  <a:gd name="connsiteY22" fmla="*/ 520861 h 1562582"/>
                  <a:gd name="connsiteX23" fmla="*/ 0 w 1632030"/>
                  <a:gd name="connsiteY2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088020 w 1632030"/>
                  <a:gd name="connsiteY19" fmla="*/ 1562582 h 1562582"/>
                  <a:gd name="connsiteX20" fmla="*/ 544010 w 1632030"/>
                  <a:gd name="connsiteY20" fmla="*/ 1562582 h 1562582"/>
                  <a:gd name="connsiteX21" fmla="*/ 0 w 1632030"/>
                  <a:gd name="connsiteY21" fmla="*/ 1562582 h 1562582"/>
                  <a:gd name="connsiteX22" fmla="*/ 0 w 1632030"/>
                  <a:gd name="connsiteY22" fmla="*/ 1041721 h 1562582"/>
                  <a:gd name="connsiteX23" fmla="*/ 0 w 1632030"/>
                  <a:gd name="connsiteY23" fmla="*/ 520861 h 1562582"/>
                  <a:gd name="connsiteX24" fmla="*/ 0 w 1632030"/>
                  <a:gd name="connsiteY2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269356 w 1632030"/>
                  <a:gd name="connsiteY19" fmla="*/ 1562582 h 1562582"/>
                  <a:gd name="connsiteX20" fmla="*/ 1088020 w 1632030"/>
                  <a:gd name="connsiteY20" fmla="*/ 1562582 h 1562582"/>
                  <a:gd name="connsiteX21" fmla="*/ 544010 w 1632030"/>
                  <a:gd name="connsiteY21" fmla="*/ 1562582 h 1562582"/>
                  <a:gd name="connsiteX22" fmla="*/ 0 w 1632030"/>
                  <a:gd name="connsiteY22" fmla="*/ 1562582 h 1562582"/>
                  <a:gd name="connsiteX23" fmla="*/ 0 w 1632030"/>
                  <a:gd name="connsiteY23" fmla="*/ 1041721 h 1562582"/>
                  <a:gd name="connsiteX24" fmla="*/ 0 w 1632030"/>
                  <a:gd name="connsiteY24" fmla="*/ 520861 h 1562582"/>
                  <a:gd name="connsiteX25" fmla="*/ 0 w 1632030"/>
                  <a:gd name="connsiteY2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544010 w 1632030"/>
                  <a:gd name="connsiteY22" fmla="*/ 1562582 h 1562582"/>
                  <a:gd name="connsiteX23" fmla="*/ 0 w 1632030"/>
                  <a:gd name="connsiteY23" fmla="*/ 1562582 h 1562582"/>
                  <a:gd name="connsiteX24" fmla="*/ 0 w 1632030"/>
                  <a:gd name="connsiteY24" fmla="*/ 1041721 h 1562582"/>
                  <a:gd name="connsiteX25" fmla="*/ 0 w 1632030"/>
                  <a:gd name="connsiteY25" fmla="*/ 520861 h 1562582"/>
                  <a:gd name="connsiteX26" fmla="*/ 0 w 1632030"/>
                  <a:gd name="connsiteY2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725346 w 1632030"/>
                  <a:gd name="connsiteY22" fmla="*/ 1562582 h 1562582"/>
                  <a:gd name="connsiteX23" fmla="*/ 544010 w 1632030"/>
                  <a:gd name="connsiteY23" fmla="*/ 1562582 h 1562582"/>
                  <a:gd name="connsiteX24" fmla="*/ 0 w 1632030"/>
                  <a:gd name="connsiteY24" fmla="*/ 1562582 h 1562582"/>
                  <a:gd name="connsiteX25" fmla="*/ 0 w 1632030"/>
                  <a:gd name="connsiteY25" fmla="*/ 1041721 h 1562582"/>
                  <a:gd name="connsiteX26" fmla="*/ 0 w 1632030"/>
                  <a:gd name="connsiteY26" fmla="*/ 520861 h 1562582"/>
                  <a:gd name="connsiteX27" fmla="*/ 0 w 1632030"/>
                  <a:gd name="connsiteY2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0 w 1632030"/>
                  <a:gd name="connsiteY25" fmla="*/ 1562582 h 1562582"/>
                  <a:gd name="connsiteX26" fmla="*/ 0 w 1632030"/>
                  <a:gd name="connsiteY26" fmla="*/ 1041721 h 1562582"/>
                  <a:gd name="connsiteX27" fmla="*/ 0 w 1632030"/>
                  <a:gd name="connsiteY27" fmla="*/ 520861 h 1562582"/>
                  <a:gd name="connsiteX28" fmla="*/ 0 w 1632030"/>
                  <a:gd name="connsiteY2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181336 w 1632030"/>
                  <a:gd name="connsiteY25" fmla="*/ 1562582 h 1562582"/>
                  <a:gd name="connsiteX26" fmla="*/ 0 w 1632030"/>
                  <a:gd name="connsiteY26" fmla="*/ 1562582 h 1562582"/>
                  <a:gd name="connsiteX27" fmla="*/ 0 w 1632030"/>
                  <a:gd name="connsiteY27" fmla="*/ 1041721 h 1562582"/>
                  <a:gd name="connsiteX28" fmla="*/ 0 w 1632030"/>
                  <a:gd name="connsiteY28" fmla="*/ 520861 h 1562582"/>
                  <a:gd name="connsiteX29" fmla="*/ 0 w 1632030"/>
                  <a:gd name="connsiteY2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041721 h 1562582"/>
                  <a:gd name="connsiteX29" fmla="*/ 0 w 1632030"/>
                  <a:gd name="connsiteY29" fmla="*/ 520861 h 1562582"/>
                  <a:gd name="connsiteX30" fmla="*/ 0 w 1632030"/>
                  <a:gd name="connsiteY3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215341 h 1562582"/>
                  <a:gd name="connsiteX29" fmla="*/ 0 w 1632030"/>
                  <a:gd name="connsiteY29" fmla="*/ 1041721 h 1562582"/>
                  <a:gd name="connsiteX30" fmla="*/ 0 w 1632030"/>
                  <a:gd name="connsiteY30" fmla="*/ 520861 h 1562582"/>
                  <a:gd name="connsiteX31" fmla="*/ 0 w 1632030"/>
                  <a:gd name="connsiteY3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520861 h 1562582"/>
                  <a:gd name="connsiteX32" fmla="*/ 0 w 1632030"/>
                  <a:gd name="connsiteY3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694481 h 1562582"/>
                  <a:gd name="connsiteX32" fmla="*/ 0 w 1632030"/>
                  <a:gd name="connsiteY32" fmla="*/ 520861 h 1562582"/>
                  <a:gd name="connsiteX33" fmla="*/ 0 w 1632030"/>
                  <a:gd name="connsiteY3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173621 h 1562582"/>
                  <a:gd name="connsiteX35" fmla="*/ 0 w 1632030"/>
                  <a:gd name="connsiteY3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347241 h 1562582"/>
                  <a:gd name="connsiteX35" fmla="*/ 0 w 1632030"/>
                  <a:gd name="connsiteY35" fmla="*/ 173621 h 1562582"/>
                  <a:gd name="connsiteX36" fmla="*/ 0 w 1632030"/>
                  <a:gd name="connsiteY36"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030" h="1562582">
                    <a:moveTo>
                      <a:pt x="0" y="0"/>
                    </a:moveTo>
                    <a:lnTo>
                      <a:pt x="181336" y="0"/>
                    </a:lnTo>
                    <a:lnTo>
                      <a:pt x="362674" y="0"/>
                    </a:lnTo>
                    <a:lnTo>
                      <a:pt x="544010" y="0"/>
                    </a:lnTo>
                    <a:lnTo>
                      <a:pt x="725346" y="0"/>
                    </a:lnTo>
                    <a:lnTo>
                      <a:pt x="906684" y="0"/>
                    </a:lnTo>
                    <a:lnTo>
                      <a:pt x="1088020" y="0"/>
                    </a:lnTo>
                    <a:lnTo>
                      <a:pt x="1269356" y="0"/>
                    </a:lnTo>
                    <a:lnTo>
                      <a:pt x="1450694" y="0"/>
                    </a:lnTo>
                    <a:lnTo>
                      <a:pt x="1632030" y="0"/>
                    </a:lnTo>
                    <a:lnTo>
                      <a:pt x="1632030" y="173621"/>
                    </a:lnTo>
                    <a:lnTo>
                      <a:pt x="1632030" y="347241"/>
                    </a:lnTo>
                    <a:lnTo>
                      <a:pt x="1632030" y="520861"/>
                    </a:lnTo>
                    <a:lnTo>
                      <a:pt x="1632030" y="694481"/>
                    </a:lnTo>
                    <a:lnTo>
                      <a:pt x="1632030" y="868101"/>
                    </a:lnTo>
                    <a:lnTo>
                      <a:pt x="1632030" y="1041721"/>
                    </a:lnTo>
                    <a:lnTo>
                      <a:pt x="1632030" y="1215341"/>
                    </a:lnTo>
                    <a:lnTo>
                      <a:pt x="1632030" y="1388961"/>
                    </a:lnTo>
                    <a:lnTo>
                      <a:pt x="1632030" y="1562582"/>
                    </a:lnTo>
                    <a:lnTo>
                      <a:pt x="1450694" y="1562582"/>
                    </a:lnTo>
                    <a:lnTo>
                      <a:pt x="1269356" y="1562582"/>
                    </a:lnTo>
                    <a:lnTo>
                      <a:pt x="1088020" y="1562582"/>
                    </a:lnTo>
                    <a:lnTo>
                      <a:pt x="906684" y="1562582"/>
                    </a:lnTo>
                    <a:lnTo>
                      <a:pt x="725346" y="1562582"/>
                    </a:lnTo>
                    <a:lnTo>
                      <a:pt x="544010" y="1562582"/>
                    </a:lnTo>
                    <a:lnTo>
                      <a:pt x="362674" y="1562582"/>
                    </a:lnTo>
                    <a:lnTo>
                      <a:pt x="181336" y="1562582"/>
                    </a:lnTo>
                    <a:lnTo>
                      <a:pt x="0" y="1562582"/>
                    </a:lnTo>
                    <a:lnTo>
                      <a:pt x="0" y="1388961"/>
                    </a:lnTo>
                    <a:lnTo>
                      <a:pt x="0" y="1215341"/>
                    </a:lnTo>
                    <a:lnTo>
                      <a:pt x="0" y="1041721"/>
                    </a:lnTo>
                    <a:lnTo>
                      <a:pt x="0" y="868101"/>
                    </a:lnTo>
                    <a:lnTo>
                      <a:pt x="0" y="694481"/>
                    </a:lnTo>
                    <a:lnTo>
                      <a:pt x="0" y="520861"/>
                    </a:lnTo>
                    <a:lnTo>
                      <a:pt x="0" y="347241"/>
                    </a:lnTo>
                    <a:lnTo>
                      <a:pt x="0" y="173621"/>
                    </a:lnTo>
                    <a:lnTo>
                      <a:pt x="0" y="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endParaRPr>
              </a:p>
              <a:p>
                <a:pPr algn="ctr"/>
                <a:endParaRPr lang="en-US" altLang="zh-CN" sz="2000" dirty="0">
                  <a:solidFill>
                    <a:schemeClr val="tx1"/>
                  </a:solidFill>
                </a:endParaRPr>
              </a:p>
              <a:p>
                <a:pPr algn="ctr"/>
                <a:endParaRPr lang="zh-CN" altLang="en-US" sz="2000" dirty="0">
                  <a:solidFill>
                    <a:schemeClr val="tx1"/>
                  </a:solidFill>
                </a:endParaRPr>
              </a:p>
            </p:txBody>
          </p:sp>
          <p:cxnSp>
            <p:nvCxnSpPr>
              <p:cNvPr id="27" name="直接连接符 26"/>
              <p:cNvCxnSpPr>
                <a:stCxn id="26" idx="11"/>
                <a:endCxn id="26" idx="34"/>
              </p:cNvCxnSpPr>
              <p:nvPr/>
            </p:nvCxnSpPr>
            <p:spPr>
              <a:xfrm flipH="1">
                <a:off x="1277804" y="2545078"/>
                <a:ext cx="2308227"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15"/>
                <a:endCxn id="26" idx="30"/>
              </p:cNvCxnSpPr>
              <p:nvPr/>
            </p:nvCxnSpPr>
            <p:spPr>
              <a:xfrm flipH="1">
                <a:off x="1277804" y="3596440"/>
                <a:ext cx="2308227"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95091" y="2061003"/>
                <a:ext cx="1880826" cy="470807"/>
              </a:xfrm>
              <a:prstGeom prst="rect">
                <a:avLst/>
              </a:prstGeom>
              <a:grpFill/>
              <a:ln w="28575">
                <a:noFill/>
              </a:ln>
            </p:spPr>
            <p:txBody>
              <a:bodyPr wrap="square" rtlCol="0" anchor="ctr" anchorCtr="0">
                <a:noAutofit/>
              </a:bodyPr>
              <a:lstStyle/>
              <a:p>
                <a:pPr algn="ctr"/>
                <a:r>
                  <a:rPr lang="en-US" altLang="zh-CN" sz="2000" dirty="0"/>
                  <a:t>Thread</a:t>
                </a:r>
                <a:endParaRPr lang="zh-CN" altLang="en-US" sz="2000" dirty="0"/>
              </a:p>
            </p:txBody>
          </p:sp>
        </p:grpSp>
        <p:cxnSp>
          <p:nvCxnSpPr>
            <p:cNvPr id="30" name="直接连接符 29"/>
            <p:cNvCxnSpPr>
              <a:stCxn id="21" idx="11"/>
              <a:endCxn id="21" idx="34"/>
            </p:cNvCxnSpPr>
            <p:nvPr/>
          </p:nvCxnSpPr>
          <p:spPr>
            <a:xfrm flipH="1">
              <a:off x="900787" y="4019587"/>
              <a:ext cx="26651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14"/>
              <a:endCxn id="21" idx="31"/>
            </p:cNvCxnSpPr>
            <p:nvPr/>
          </p:nvCxnSpPr>
          <p:spPr>
            <a:xfrm flipH="1">
              <a:off x="900787" y="4963962"/>
              <a:ext cx="26651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936837" y="898101"/>
              <a:ext cx="2665124" cy="1379670"/>
              <a:chOff x="8511011" y="3824183"/>
              <a:chExt cx="2422764" cy="1118208"/>
            </a:xfrm>
            <a:solidFill>
              <a:schemeClr val="accent2">
                <a:lumMod val="20000"/>
                <a:lumOff val="80000"/>
              </a:schemeClr>
            </a:solidFill>
          </p:grpSpPr>
          <p:sp>
            <p:nvSpPr>
              <p:cNvPr id="33" name="矩形 1"/>
              <p:cNvSpPr/>
              <p:nvPr/>
            </p:nvSpPr>
            <p:spPr>
              <a:xfrm>
                <a:off x="8511011" y="3824183"/>
                <a:ext cx="2422764" cy="1118208"/>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362674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1088020 w 1632030"/>
                  <a:gd name="connsiteY8" fmla="*/ 1562582 h 1562582"/>
                  <a:gd name="connsiteX9" fmla="*/ 54401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1088020 w 1632030"/>
                  <a:gd name="connsiteY9" fmla="*/ 1562582 h 1562582"/>
                  <a:gd name="connsiteX10" fmla="*/ 54401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906684 w 1632030"/>
                  <a:gd name="connsiteY4" fmla="*/ 0 h 1562582"/>
                  <a:gd name="connsiteX5" fmla="*/ 1088020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1088020 w 1632030"/>
                  <a:gd name="connsiteY10" fmla="*/ 1562582 h 1562582"/>
                  <a:gd name="connsiteX11" fmla="*/ 54401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632030 w 1632030"/>
                  <a:gd name="connsiteY7" fmla="*/ 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1088020 w 1632030"/>
                  <a:gd name="connsiteY11" fmla="*/ 1562582 h 1562582"/>
                  <a:gd name="connsiteX12" fmla="*/ 54401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450694 w 1632030"/>
                  <a:gd name="connsiteY7" fmla="*/ 0 h 1562582"/>
                  <a:gd name="connsiteX8" fmla="*/ 1632030 w 1632030"/>
                  <a:gd name="connsiteY8" fmla="*/ 0 h 1562582"/>
                  <a:gd name="connsiteX9" fmla="*/ 1632030 w 1632030"/>
                  <a:gd name="connsiteY9" fmla="*/ 520861 h 1562582"/>
                  <a:gd name="connsiteX10" fmla="*/ 1632030 w 1632030"/>
                  <a:gd name="connsiteY10" fmla="*/ 1041721 h 1562582"/>
                  <a:gd name="connsiteX11" fmla="*/ 1632030 w 1632030"/>
                  <a:gd name="connsiteY11" fmla="*/ 1562582 h 1562582"/>
                  <a:gd name="connsiteX12" fmla="*/ 1088020 w 1632030"/>
                  <a:gd name="connsiteY12" fmla="*/ 1562582 h 1562582"/>
                  <a:gd name="connsiteX13" fmla="*/ 544010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520861 h 1562582"/>
                  <a:gd name="connsiteX11" fmla="*/ 1632030 w 1632030"/>
                  <a:gd name="connsiteY11" fmla="*/ 1041721 h 1562582"/>
                  <a:gd name="connsiteX12" fmla="*/ 1632030 w 1632030"/>
                  <a:gd name="connsiteY12" fmla="*/ 1562582 h 1562582"/>
                  <a:gd name="connsiteX13" fmla="*/ 1088020 w 1632030"/>
                  <a:gd name="connsiteY13" fmla="*/ 1562582 h 1562582"/>
                  <a:gd name="connsiteX14" fmla="*/ 544010 w 1632030"/>
                  <a:gd name="connsiteY14" fmla="*/ 1562582 h 1562582"/>
                  <a:gd name="connsiteX15" fmla="*/ 0 w 1632030"/>
                  <a:gd name="connsiteY15" fmla="*/ 1562582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347241 h 1562582"/>
                  <a:gd name="connsiteX11" fmla="*/ 1632030 w 1632030"/>
                  <a:gd name="connsiteY11" fmla="*/ 520861 h 1562582"/>
                  <a:gd name="connsiteX12" fmla="*/ 1632030 w 1632030"/>
                  <a:gd name="connsiteY12" fmla="*/ 1041721 h 1562582"/>
                  <a:gd name="connsiteX13" fmla="*/ 1632030 w 1632030"/>
                  <a:gd name="connsiteY13" fmla="*/ 1562582 h 1562582"/>
                  <a:gd name="connsiteX14" fmla="*/ 1088020 w 1632030"/>
                  <a:gd name="connsiteY14" fmla="*/ 1562582 h 1562582"/>
                  <a:gd name="connsiteX15" fmla="*/ 544010 w 1632030"/>
                  <a:gd name="connsiteY15" fmla="*/ 1562582 h 1562582"/>
                  <a:gd name="connsiteX16" fmla="*/ 0 w 1632030"/>
                  <a:gd name="connsiteY16" fmla="*/ 1562582 h 1562582"/>
                  <a:gd name="connsiteX17" fmla="*/ 0 w 1632030"/>
                  <a:gd name="connsiteY17" fmla="*/ 1041721 h 1562582"/>
                  <a:gd name="connsiteX18" fmla="*/ 0 w 1632030"/>
                  <a:gd name="connsiteY18" fmla="*/ 520861 h 1562582"/>
                  <a:gd name="connsiteX19" fmla="*/ 0 w 1632030"/>
                  <a:gd name="connsiteY1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1041721 h 1562582"/>
                  <a:gd name="connsiteX14" fmla="*/ 1632030 w 1632030"/>
                  <a:gd name="connsiteY14" fmla="*/ 1562582 h 1562582"/>
                  <a:gd name="connsiteX15" fmla="*/ 1088020 w 1632030"/>
                  <a:gd name="connsiteY15" fmla="*/ 1562582 h 1562582"/>
                  <a:gd name="connsiteX16" fmla="*/ 544010 w 1632030"/>
                  <a:gd name="connsiteY16" fmla="*/ 1562582 h 1562582"/>
                  <a:gd name="connsiteX17" fmla="*/ 0 w 1632030"/>
                  <a:gd name="connsiteY17" fmla="*/ 1562582 h 1562582"/>
                  <a:gd name="connsiteX18" fmla="*/ 0 w 1632030"/>
                  <a:gd name="connsiteY18" fmla="*/ 1041721 h 1562582"/>
                  <a:gd name="connsiteX19" fmla="*/ 0 w 1632030"/>
                  <a:gd name="connsiteY19" fmla="*/ 520861 h 1562582"/>
                  <a:gd name="connsiteX20" fmla="*/ 0 w 1632030"/>
                  <a:gd name="connsiteY2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868101 h 1562582"/>
                  <a:gd name="connsiteX14" fmla="*/ 1632030 w 1632030"/>
                  <a:gd name="connsiteY14" fmla="*/ 1041721 h 1562582"/>
                  <a:gd name="connsiteX15" fmla="*/ 1632030 w 1632030"/>
                  <a:gd name="connsiteY15" fmla="*/ 1562582 h 1562582"/>
                  <a:gd name="connsiteX16" fmla="*/ 1088020 w 1632030"/>
                  <a:gd name="connsiteY16" fmla="*/ 1562582 h 1562582"/>
                  <a:gd name="connsiteX17" fmla="*/ 544010 w 1632030"/>
                  <a:gd name="connsiteY17" fmla="*/ 1562582 h 1562582"/>
                  <a:gd name="connsiteX18" fmla="*/ 0 w 1632030"/>
                  <a:gd name="connsiteY18" fmla="*/ 1562582 h 1562582"/>
                  <a:gd name="connsiteX19" fmla="*/ 0 w 1632030"/>
                  <a:gd name="connsiteY19" fmla="*/ 1041721 h 1562582"/>
                  <a:gd name="connsiteX20" fmla="*/ 0 w 1632030"/>
                  <a:gd name="connsiteY20" fmla="*/ 520861 h 1562582"/>
                  <a:gd name="connsiteX21" fmla="*/ 0 w 1632030"/>
                  <a:gd name="connsiteY2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562582 h 1562582"/>
                  <a:gd name="connsiteX17" fmla="*/ 1088020 w 1632030"/>
                  <a:gd name="connsiteY17" fmla="*/ 1562582 h 1562582"/>
                  <a:gd name="connsiteX18" fmla="*/ 544010 w 1632030"/>
                  <a:gd name="connsiteY18" fmla="*/ 1562582 h 1562582"/>
                  <a:gd name="connsiteX19" fmla="*/ 0 w 1632030"/>
                  <a:gd name="connsiteY19" fmla="*/ 1562582 h 1562582"/>
                  <a:gd name="connsiteX20" fmla="*/ 0 w 1632030"/>
                  <a:gd name="connsiteY20" fmla="*/ 1041721 h 1562582"/>
                  <a:gd name="connsiteX21" fmla="*/ 0 w 1632030"/>
                  <a:gd name="connsiteY21" fmla="*/ 520861 h 1562582"/>
                  <a:gd name="connsiteX22" fmla="*/ 0 w 1632030"/>
                  <a:gd name="connsiteY2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388961 h 1562582"/>
                  <a:gd name="connsiteX17" fmla="*/ 1632030 w 1632030"/>
                  <a:gd name="connsiteY17" fmla="*/ 1562582 h 1562582"/>
                  <a:gd name="connsiteX18" fmla="*/ 1088020 w 1632030"/>
                  <a:gd name="connsiteY18" fmla="*/ 1562582 h 1562582"/>
                  <a:gd name="connsiteX19" fmla="*/ 544010 w 1632030"/>
                  <a:gd name="connsiteY19" fmla="*/ 1562582 h 1562582"/>
                  <a:gd name="connsiteX20" fmla="*/ 0 w 1632030"/>
                  <a:gd name="connsiteY20" fmla="*/ 1562582 h 1562582"/>
                  <a:gd name="connsiteX21" fmla="*/ 0 w 1632030"/>
                  <a:gd name="connsiteY21" fmla="*/ 1041721 h 1562582"/>
                  <a:gd name="connsiteX22" fmla="*/ 0 w 1632030"/>
                  <a:gd name="connsiteY22" fmla="*/ 520861 h 1562582"/>
                  <a:gd name="connsiteX23" fmla="*/ 0 w 1632030"/>
                  <a:gd name="connsiteY2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088020 w 1632030"/>
                  <a:gd name="connsiteY19" fmla="*/ 1562582 h 1562582"/>
                  <a:gd name="connsiteX20" fmla="*/ 544010 w 1632030"/>
                  <a:gd name="connsiteY20" fmla="*/ 1562582 h 1562582"/>
                  <a:gd name="connsiteX21" fmla="*/ 0 w 1632030"/>
                  <a:gd name="connsiteY21" fmla="*/ 1562582 h 1562582"/>
                  <a:gd name="connsiteX22" fmla="*/ 0 w 1632030"/>
                  <a:gd name="connsiteY22" fmla="*/ 1041721 h 1562582"/>
                  <a:gd name="connsiteX23" fmla="*/ 0 w 1632030"/>
                  <a:gd name="connsiteY23" fmla="*/ 520861 h 1562582"/>
                  <a:gd name="connsiteX24" fmla="*/ 0 w 1632030"/>
                  <a:gd name="connsiteY2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269356 w 1632030"/>
                  <a:gd name="connsiteY19" fmla="*/ 1562582 h 1562582"/>
                  <a:gd name="connsiteX20" fmla="*/ 1088020 w 1632030"/>
                  <a:gd name="connsiteY20" fmla="*/ 1562582 h 1562582"/>
                  <a:gd name="connsiteX21" fmla="*/ 544010 w 1632030"/>
                  <a:gd name="connsiteY21" fmla="*/ 1562582 h 1562582"/>
                  <a:gd name="connsiteX22" fmla="*/ 0 w 1632030"/>
                  <a:gd name="connsiteY22" fmla="*/ 1562582 h 1562582"/>
                  <a:gd name="connsiteX23" fmla="*/ 0 w 1632030"/>
                  <a:gd name="connsiteY23" fmla="*/ 1041721 h 1562582"/>
                  <a:gd name="connsiteX24" fmla="*/ 0 w 1632030"/>
                  <a:gd name="connsiteY24" fmla="*/ 520861 h 1562582"/>
                  <a:gd name="connsiteX25" fmla="*/ 0 w 1632030"/>
                  <a:gd name="connsiteY2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544010 w 1632030"/>
                  <a:gd name="connsiteY22" fmla="*/ 1562582 h 1562582"/>
                  <a:gd name="connsiteX23" fmla="*/ 0 w 1632030"/>
                  <a:gd name="connsiteY23" fmla="*/ 1562582 h 1562582"/>
                  <a:gd name="connsiteX24" fmla="*/ 0 w 1632030"/>
                  <a:gd name="connsiteY24" fmla="*/ 1041721 h 1562582"/>
                  <a:gd name="connsiteX25" fmla="*/ 0 w 1632030"/>
                  <a:gd name="connsiteY25" fmla="*/ 520861 h 1562582"/>
                  <a:gd name="connsiteX26" fmla="*/ 0 w 1632030"/>
                  <a:gd name="connsiteY2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725346 w 1632030"/>
                  <a:gd name="connsiteY22" fmla="*/ 1562582 h 1562582"/>
                  <a:gd name="connsiteX23" fmla="*/ 544010 w 1632030"/>
                  <a:gd name="connsiteY23" fmla="*/ 1562582 h 1562582"/>
                  <a:gd name="connsiteX24" fmla="*/ 0 w 1632030"/>
                  <a:gd name="connsiteY24" fmla="*/ 1562582 h 1562582"/>
                  <a:gd name="connsiteX25" fmla="*/ 0 w 1632030"/>
                  <a:gd name="connsiteY25" fmla="*/ 1041721 h 1562582"/>
                  <a:gd name="connsiteX26" fmla="*/ 0 w 1632030"/>
                  <a:gd name="connsiteY26" fmla="*/ 520861 h 1562582"/>
                  <a:gd name="connsiteX27" fmla="*/ 0 w 1632030"/>
                  <a:gd name="connsiteY2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0 w 1632030"/>
                  <a:gd name="connsiteY25" fmla="*/ 1562582 h 1562582"/>
                  <a:gd name="connsiteX26" fmla="*/ 0 w 1632030"/>
                  <a:gd name="connsiteY26" fmla="*/ 1041721 h 1562582"/>
                  <a:gd name="connsiteX27" fmla="*/ 0 w 1632030"/>
                  <a:gd name="connsiteY27" fmla="*/ 520861 h 1562582"/>
                  <a:gd name="connsiteX28" fmla="*/ 0 w 1632030"/>
                  <a:gd name="connsiteY2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181336 w 1632030"/>
                  <a:gd name="connsiteY25" fmla="*/ 1562582 h 1562582"/>
                  <a:gd name="connsiteX26" fmla="*/ 0 w 1632030"/>
                  <a:gd name="connsiteY26" fmla="*/ 1562582 h 1562582"/>
                  <a:gd name="connsiteX27" fmla="*/ 0 w 1632030"/>
                  <a:gd name="connsiteY27" fmla="*/ 1041721 h 1562582"/>
                  <a:gd name="connsiteX28" fmla="*/ 0 w 1632030"/>
                  <a:gd name="connsiteY28" fmla="*/ 520861 h 1562582"/>
                  <a:gd name="connsiteX29" fmla="*/ 0 w 1632030"/>
                  <a:gd name="connsiteY2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041721 h 1562582"/>
                  <a:gd name="connsiteX29" fmla="*/ 0 w 1632030"/>
                  <a:gd name="connsiteY29" fmla="*/ 520861 h 1562582"/>
                  <a:gd name="connsiteX30" fmla="*/ 0 w 1632030"/>
                  <a:gd name="connsiteY3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215341 h 1562582"/>
                  <a:gd name="connsiteX29" fmla="*/ 0 w 1632030"/>
                  <a:gd name="connsiteY29" fmla="*/ 1041721 h 1562582"/>
                  <a:gd name="connsiteX30" fmla="*/ 0 w 1632030"/>
                  <a:gd name="connsiteY30" fmla="*/ 520861 h 1562582"/>
                  <a:gd name="connsiteX31" fmla="*/ 0 w 1632030"/>
                  <a:gd name="connsiteY3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520861 h 1562582"/>
                  <a:gd name="connsiteX32" fmla="*/ 0 w 1632030"/>
                  <a:gd name="connsiteY3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694481 h 1562582"/>
                  <a:gd name="connsiteX32" fmla="*/ 0 w 1632030"/>
                  <a:gd name="connsiteY32" fmla="*/ 520861 h 1562582"/>
                  <a:gd name="connsiteX33" fmla="*/ 0 w 1632030"/>
                  <a:gd name="connsiteY3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173621 h 1562582"/>
                  <a:gd name="connsiteX35" fmla="*/ 0 w 1632030"/>
                  <a:gd name="connsiteY3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347241 h 1562582"/>
                  <a:gd name="connsiteX35" fmla="*/ 0 w 1632030"/>
                  <a:gd name="connsiteY35" fmla="*/ 173621 h 1562582"/>
                  <a:gd name="connsiteX36" fmla="*/ 0 w 1632030"/>
                  <a:gd name="connsiteY36"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030" h="1562582">
                    <a:moveTo>
                      <a:pt x="0" y="0"/>
                    </a:moveTo>
                    <a:lnTo>
                      <a:pt x="181336" y="0"/>
                    </a:lnTo>
                    <a:lnTo>
                      <a:pt x="362674" y="0"/>
                    </a:lnTo>
                    <a:lnTo>
                      <a:pt x="544010" y="0"/>
                    </a:lnTo>
                    <a:lnTo>
                      <a:pt x="725346" y="0"/>
                    </a:lnTo>
                    <a:lnTo>
                      <a:pt x="906684" y="0"/>
                    </a:lnTo>
                    <a:lnTo>
                      <a:pt x="1088020" y="0"/>
                    </a:lnTo>
                    <a:lnTo>
                      <a:pt x="1269356" y="0"/>
                    </a:lnTo>
                    <a:lnTo>
                      <a:pt x="1450694" y="0"/>
                    </a:lnTo>
                    <a:lnTo>
                      <a:pt x="1632030" y="0"/>
                    </a:lnTo>
                    <a:lnTo>
                      <a:pt x="1632030" y="173621"/>
                    </a:lnTo>
                    <a:lnTo>
                      <a:pt x="1632030" y="347241"/>
                    </a:lnTo>
                    <a:lnTo>
                      <a:pt x="1632030" y="520861"/>
                    </a:lnTo>
                    <a:lnTo>
                      <a:pt x="1632030" y="694481"/>
                    </a:lnTo>
                    <a:lnTo>
                      <a:pt x="1632030" y="868101"/>
                    </a:lnTo>
                    <a:lnTo>
                      <a:pt x="1632030" y="1041721"/>
                    </a:lnTo>
                    <a:lnTo>
                      <a:pt x="1632030" y="1215341"/>
                    </a:lnTo>
                    <a:lnTo>
                      <a:pt x="1632030" y="1388961"/>
                    </a:lnTo>
                    <a:lnTo>
                      <a:pt x="1632030" y="1562582"/>
                    </a:lnTo>
                    <a:lnTo>
                      <a:pt x="1450694" y="1562582"/>
                    </a:lnTo>
                    <a:lnTo>
                      <a:pt x="1269356" y="1562582"/>
                    </a:lnTo>
                    <a:lnTo>
                      <a:pt x="1088020" y="1562582"/>
                    </a:lnTo>
                    <a:lnTo>
                      <a:pt x="906684" y="1562582"/>
                    </a:lnTo>
                    <a:lnTo>
                      <a:pt x="725346" y="1562582"/>
                    </a:lnTo>
                    <a:lnTo>
                      <a:pt x="544010" y="1562582"/>
                    </a:lnTo>
                    <a:lnTo>
                      <a:pt x="362674" y="1562582"/>
                    </a:lnTo>
                    <a:lnTo>
                      <a:pt x="181336" y="1562582"/>
                    </a:lnTo>
                    <a:lnTo>
                      <a:pt x="0" y="1562582"/>
                    </a:lnTo>
                    <a:lnTo>
                      <a:pt x="0" y="1388961"/>
                    </a:lnTo>
                    <a:lnTo>
                      <a:pt x="0" y="1215341"/>
                    </a:lnTo>
                    <a:lnTo>
                      <a:pt x="0" y="1041721"/>
                    </a:lnTo>
                    <a:lnTo>
                      <a:pt x="0" y="868101"/>
                    </a:lnTo>
                    <a:lnTo>
                      <a:pt x="0" y="694481"/>
                    </a:lnTo>
                    <a:lnTo>
                      <a:pt x="0" y="520861"/>
                    </a:lnTo>
                    <a:lnTo>
                      <a:pt x="0" y="347241"/>
                    </a:lnTo>
                    <a:lnTo>
                      <a:pt x="0" y="173621"/>
                    </a:lnTo>
                    <a:lnTo>
                      <a:pt x="0" y="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endParaRPr>
              </a:p>
              <a:p>
                <a:pPr algn="ctr"/>
                <a:endParaRPr lang="en-US" altLang="zh-CN" sz="2000" dirty="0">
                  <a:solidFill>
                    <a:schemeClr val="tx1"/>
                  </a:solidFill>
                </a:endParaRPr>
              </a:p>
              <a:p>
                <a:pPr algn="ctr"/>
                <a:endParaRPr lang="zh-CN" altLang="en-US" sz="2000" dirty="0">
                  <a:solidFill>
                    <a:schemeClr val="tx1"/>
                  </a:solidFill>
                </a:endParaRPr>
              </a:p>
            </p:txBody>
          </p:sp>
          <p:cxnSp>
            <p:nvCxnSpPr>
              <p:cNvPr id="34" name="直接连接符 33"/>
              <p:cNvCxnSpPr>
                <a:stCxn id="33" idx="15"/>
                <a:endCxn id="33" idx="30"/>
              </p:cNvCxnSpPr>
              <p:nvPr/>
            </p:nvCxnSpPr>
            <p:spPr>
              <a:xfrm flipH="1">
                <a:off x="8511011" y="4569655"/>
                <a:ext cx="2422764"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553924" y="3904227"/>
                <a:ext cx="2336938" cy="626863"/>
              </a:xfrm>
              <a:prstGeom prst="rect">
                <a:avLst/>
              </a:prstGeom>
              <a:grpFill/>
              <a:ln w="28575">
                <a:noFill/>
              </a:ln>
            </p:spPr>
            <p:txBody>
              <a:bodyPr wrap="square" rtlCol="0" anchor="ctr" anchorCtr="0">
                <a:noAutofit/>
              </a:bodyPr>
              <a:lstStyle/>
              <a:p>
                <a:pPr algn="ctr"/>
                <a:r>
                  <a:rPr lang="en-US" altLang="zh-CN" sz="2000" dirty="0"/>
                  <a:t>&lt;&lt;interface&gt;&gt;</a:t>
                </a:r>
              </a:p>
              <a:p>
                <a:pPr algn="ctr"/>
                <a:r>
                  <a:rPr lang="en-US" altLang="zh-CN" sz="2000" dirty="0"/>
                  <a:t>Callback</a:t>
                </a:r>
                <a:endParaRPr lang="zh-CN" altLang="en-US" sz="2000" dirty="0"/>
              </a:p>
            </p:txBody>
          </p:sp>
          <p:sp>
            <p:nvSpPr>
              <p:cNvPr id="36" name="文本框 35"/>
              <p:cNvSpPr txBox="1"/>
              <p:nvPr/>
            </p:nvSpPr>
            <p:spPr>
              <a:xfrm>
                <a:off x="8553923" y="4608221"/>
                <a:ext cx="2336939" cy="327556"/>
              </a:xfrm>
              <a:prstGeom prst="rect">
                <a:avLst/>
              </a:prstGeom>
              <a:grpFill/>
              <a:ln w="28575">
                <a:noFill/>
              </a:ln>
            </p:spPr>
            <p:txBody>
              <a:bodyPr wrap="square" rtlCol="0" anchor="ctr" anchorCtr="0">
                <a:noAutofit/>
              </a:bodyPr>
              <a:lstStyle/>
              <a:p>
                <a:r>
                  <a:rPr lang="en-US" altLang="zh-CN" sz="2000" i="1" dirty="0"/>
                  <a:t>+</a:t>
                </a:r>
                <a:r>
                  <a:rPr lang="en-US" altLang="zh-CN" sz="2000" i="1" dirty="0" err="1"/>
                  <a:t>handleMessage</a:t>
                </a:r>
                <a:r>
                  <a:rPr lang="en-US" altLang="zh-CN" sz="2000" i="1" dirty="0"/>
                  <a:t>()</a:t>
                </a:r>
              </a:p>
            </p:txBody>
          </p:sp>
        </p:grpSp>
        <p:grpSp>
          <p:nvGrpSpPr>
            <p:cNvPr id="37" name="组合 36"/>
            <p:cNvGrpSpPr/>
            <p:nvPr/>
          </p:nvGrpSpPr>
          <p:grpSpPr>
            <a:xfrm>
              <a:off x="4908684" y="1463235"/>
              <a:ext cx="2688300" cy="1688710"/>
              <a:chOff x="4163261" y="453327"/>
              <a:chExt cx="2800247" cy="1688710"/>
            </a:xfrm>
            <a:solidFill>
              <a:schemeClr val="accent1">
                <a:lumMod val="20000"/>
                <a:lumOff val="80000"/>
              </a:schemeClr>
            </a:solidFill>
          </p:grpSpPr>
          <p:sp>
            <p:nvSpPr>
              <p:cNvPr id="38" name="矩形 1"/>
              <p:cNvSpPr/>
              <p:nvPr/>
            </p:nvSpPr>
            <p:spPr>
              <a:xfrm>
                <a:off x="4163261" y="453327"/>
                <a:ext cx="2800247" cy="1688710"/>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362674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1088020 w 1632030"/>
                  <a:gd name="connsiteY8" fmla="*/ 1562582 h 1562582"/>
                  <a:gd name="connsiteX9" fmla="*/ 54401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1088020 w 1632030"/>
                  <a:gd name="connsiteY9" fmla="*/ 1562582 h 1562582"/>
                  <a:gd name="connsiteX10" fmla="*/ 54401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906684 w 1632030"/>
                  <a:gd name="connsiteY4" fmla="*/ 0 h 1562582"/>
                  <a:gd name="connsiteX5" fmla="*/ 1088020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1088020 w 1632030"/>
                  <a:gd name="connsiteY10" fmla="*/ 1562582 h 1562582"/>
                  <a:gd name="connsiteX11" fmla="*/ 54401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632030 w 1632030"/>
                  <a:gd name="connsiteY7" fmla="*/ 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1088020 w 1632030"/>
                  <a:gd name="connsiteY11" fmla="*/ 1562582 h 1562582"/>
                  <a:gd name="connsiteX12" fmla="*/ 54401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450694 w 1632030"/>
                  <a:gd name="connsiteY7" fmla="*/ 0 h 1562582"/>
                  <a:gd name="connsiteX8" fmla="*/ 1632030 w 1632030"/>
                  <a:gd name="connsiteY8" fmla="*/ 0 h 1562582"/>
                  <a:gd name="connsiteX9" fmla="*/ 1632030 w 1632030"/>
                  <a:gd name="connsiteY9" fmla="*/ 520861 h 1562582"/>
                  <a:gd name="connsiteX10" fmla="*/ 1632030 w 1632030"/>
                  <a:gd name="connsiteY10" fmla="*/ 1041721 h 1562582"/>
                  <a:gd name="connsiteX11" fmla="*/ 1632030 w 1632030"/>
                  <a:gd name="connsiteY11" fmla="*/ 1562582 h 1562582"/>
                  <a:gd name="connsiteX12" fmla="*/ 1088020 w 1632030"/>
                  <a:gd name="connsiteY12" fmla="*/ 1562582 h 1562582"/>
                  <a:gd name="connsiteX13" fmla="*/ 544010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520861 h 1562582"/>
                  <a:gd name="connsiteX11" fmla="*/ 1632030 w 1632030"/>
                  <a:gd name="connsiteY11" fmla="*/ 1041721 h 1562582"/>
                  <a:gd name="connsiteX12" fmla="*/ 1632030 w 1632030"/>
                  <a:gd name="connsiteY12" fmla="*/ 1562582 h 1562582"/>
                  <a:gd name="connsiteX13" fmla="*/ 1088020 w 1632030"/>
                  <a:gd name="connsiteY13" fmla="*/ 1562582 h 1562582"/>
                  <a:gd name="connsiteX14" fmla="*/ 544010 w 1632030"/>
                  <a:gd name="connsiteY14" fmla="*/ 1562582 h 1562582"/>
                  <a:gd name="connsiteX15" fmla="*/ 0 w 1632030"/>
                  <a:gd name="connsiteY15" fmla="*/ 1562582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347241 h 1562582"/>
                  <a:gd name="connsiteX11" fmla="*/ 1632030 w 1632030"/>
                  <a:gd name="connsiteY11" fmla="*/ 520861 h 1562582"/>
                  <a:gd name="connsiteX12" fmla="*/ 1632030 w 1632030"/>
                  <a:gd name="connsiteY12" fmla="*/ 1041721 h 1562582"/>
                  <a:gd name="connsiteX13" fmla="*/ 1632030 w 1632030"/>
                  <a:gd name="connsiteY13" fmla="*/ 1562582 h 1562582"/>
                  <a:gd name="connsiteX14" fmla="*/ 1088020 w 1632030"/>
                  <a:gd name="connsiteY14" fmla="*/ 1562582 h 1562582"/>
                  <a:gd name="connsiteX15" fmla="*/ 544010 w 1632030"/>
                  <a:gd name="connsiteY15" fmla="*/ 1562582 h 1562582"/>
                  <a:gd name="connsiteX16" fmla="*/ 0 w 1632030"/>
                  <a:gd name="connsiteY16" fmla="*/ 1562582 h 1562582"/>
                  <a:gd name="connsiteX17" fmla="*/ 0 w 1632030"/>
                  <a:gd name="connsiteY17" fmla="*/ 1041721 h 1562582"/>
                  <a:gd name="connsiteX18" fmla="*/ 0 w 1632030"/>
                  <a:gd name="connsiteY18" fmla="*/ 520861 h 1562582"/>
                  <a:gd name="connsiteX19" fmla="*/ 0 w 1632030"/>
                  <a:gd name="connsiteY1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1041721 h 1562582"/>
                  <a:gd name="connsiteX14" fmla="*/ 1632030 w 1632030"/>
                  <a:gd name="connsiteY14" fmla="*/ 1562582 h 1562582"/>
                  <a:gd name="connsiteX15" fmla="*/ 1088020 w 1632030"/>
                  <a:gd name="connsiteY15" fmla="*/ 1562582 h 1562582"/>
                  <a:gd name="connsiteX16" fmla="*/ 544010 w 1632030"/>
                  <a:gd name="connsiteY16" fmla="*/ 1562582 h 1562582"/>
                  <a:gd name="connsiteX17" fmla="*/ 0 w 1632030"/>
                  <a:gd name="connsiteY17" fmla="*/ 1562582 h 1562582"/>
                  <a:gd name="connsiteX18" fmla="*/ 0 w 1632030"/>
                  <a:gd name="connsiteY18" fmla="*/ 1041721 h 1562582"/>
                  <a:gd name="connsiteX19" fmla="*/ 0 w 1632030"/>
                  <a:gd name="connsiteY19" fmla="*/ 520861 h 1562582"/>
                  <a:gd name="connsiteX20" fmla="*/ 0 w 1632030"/>
                  <a:gd name="connsiteY2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868101 h 1562582"/>
                  <a:gd name="connsiteX14" fmla="*/ 1632030 w 1632030"/>
                  <a:gd name="connsiteY14" fmla="*/ 1041721 h 1562582"/>
                  <a:gd name="connsiteX15" fmla="*/ 1632030 w 1632030"/>
                  <a:gd name="connsiteY15" fmla="*/ 1562582 h 1562582"/>
                  <a:gd name="connsiteX16" fmla="*/ 1088020 w 1632030"/>
                  <a:gd name="connsiteY16" fmla="*/ 1562582 h 1562582"/>
                  <a:gd name="connsiteX17" fmla="*/ 544010 w 1632030"/>
                  <a:gd name="connsiteY17" fmla="*/ 1562582 h 1562582"/>
                  <a:gd name="connsiteX18" fmla="*/ 0 w 1632030"/>
                  <a:gd name="connsiteY18" fmla="*/ 1562582 h 1562582"/>
                  <a:gd name="connsiteX19" fmla="*/ 0 w 1632030"/>
                  <a:gd name="connsiteY19" fmla="*/ 1041721 h 1562582"/>
                  <a:gd name="connsiteX20" fmla="*/ 0 w 1632030"/>
                  <a:gd name="connsiteY20" fmla="*/ 520861 h 1562582"/>
                  <a:gd name="connsiteX21" fmla="*/ 0 w 1632030"/>
                  <a:gd name="connsiteY2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562582 h 1562582"/>
                  <a:gd name="connsiteX17" fmla="*/ 1088020 w 1632030"/>
                  <a:gd name="connsiteY17" fmla="*/ 1562582 h 1562582"/>
                  <a:gd name="connsiteX18" fmla="*/ 544010 w 1632030"/>
                  <a:gd name="connsiteY18" fmla="*/ 1562582 h 1562582"/>
                  <a:gd name="connsiteX19" fmla="*/ 0 w 1632030"/>
                  <a:gd name="connsiteY19" fmla="*/ 1562582 h 1562582"/>
                  <a:gd name="connsiteX20" fmla="*/ 0 w 1632030"/>
                  <a:gd name="connsiteY20" fmla="*/ 1041721 h 1562582"/>
                  <a:gd name="connsiteX21" fmla="*/ 0 w 1632030"/>
                  <a:gd name="connsiteY21" fmla="*/ 520861 h 1562582"/>
                  <a:gd name="connsiteX22" fmla="*/ 0 w 1632030"/>
                  <a:gd name="connsiteY2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388961 h 1562582"/>
                  <a:gd name="connsiteX17" fmla="*/ 1632030 w 1632030"/>
                  <a:gd name="connsiteY17" fmla="*/ 1562582 h 1562582"/>
                  <a:gd name="connsiteX18" fmla="*/ 1088020 w 1632030"/>
                  <a:gd name="connsiteY18" fmla="*/ 1562582 h 1562582"/>
                  <a:gd name="connsiteX19" fmla="*/ 544010 w 1632030"/>
                  <a:gd name="connsiteY19" fmla="*/ 1562582 h 1562582"/>
                  <a:gd name="connsiteX20" fmla="*/ 0 w 1632030"/>
                  <a:gd name="connsiteY20" fmla="*/ 1562582 h 1562582"/>
                  <a:gd name="connsiteX21" fmla="*/ 0 w 1632030"/>
                  <a:gd name="connsiteY21" fmla="*/ 1041721 h 1562582"/>
                  <a:gd name="connsiteX22" fmla="*/ 0 w 1632030"/>
                  <a:gd name="connsiteY22" fmla="*/ 520861 h 1562582"/>
                  <a:gd name="connsiteX23" fmla="*/ 0 w 1632030"/>
                  <a:gd name="connsiteY2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088020 w 1632030"/>
                  <a:gd name="connsiteY19" fmla="*/ 1562582 h 1562582"/>
                  <a:gd name="connsiteX20" fmla="*/ 544010 w 1632030"/>
                  <a:gd name="connsiteY20" fmla="*/ 1562582 h 1562582"/>
                  <a:gd name="connsiteX21" fmla="*/ 0 w 1632030"/>
                  <a:gd name="connsiteY21" fmla="*/ 1562582 h 1562582"/>
                  <a:gd name="connsiteX22" fmla="*/ 0 w 1632030"/>
                  <a:gd name="connsiteY22" fmla="*/ 1041721 h 1562582"/>
                  <a:gd name="connsiteX23" fmla="*/ 0 w 1632030"/>
                  <a:gd name="connsiteY23" fmla="*/ 520861 h 1562582"/>
                  <a:gd name="connsiteX24" fmla="*/ 0 w 1632030"/>
                  <a:gd name="connsiteY2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269356 w 1632030"/>
                  <a:gd name="connsiteY19" fmla="*/ 1562582 h 1562582"/>
                  <a:gd name="connsiteX20" fmla="*/ 1088020 w 1632030"/>
                  <a:gd name="connsiteY20" fmla="*/ 1562582 h 1562582"/>
                  <a:gd name="connsiteX21" fmla="*/ 544010 w 1632030"/>
                  <a:gd name="connsiteY21" fmla="*/ 1562582 h 1562582"/>
                  <a:gd name="connsiteX22" fmla="*/ 0 w 1632030"/>
                  <a:gd name="connsiteY22" fmla="*/ 1562582 h 1562582"/>
                  <a:gd name="connsiteX23" fmla="*/ 0 w 1632030"/>
                  <a:gd name="connsiteY23" fmla="*/ 1041721 h 1562582"/>
                  <a:gd name="connsiteX24" fmla="*/ 0 w 1632030"/>
                  <a:gd name="connsiteY24" fmla="*/ 520861 h 1562582"/>
                  <a:gd name="connsiteX25" fmla="*/ 0 w 1632030"/>
                  <a:gd name="connsiteY2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544010 w 1632030"/>
                  <a:gd name="connsiteY22" fmla="*/ 1562582 h 1562582"/>
                  <a:gd name="connsiteX23" fmla="*/ 0 w 1632030"/>
                  <a:gd name="connsiteY23" fmla="*/ 1562582 h 1562582"/>
                  <a:gd name="connsiteX24" fmla="*/ 0 w 1632030"/>
                  <a:gd name="connsiteY24" fmla="*/ 1041721 h 1562582"/>
                  <a:gd name="connsiteX25" fmla="*/ 0 w 1632030"/>
                  <a:gd name="connsiteY25" fmla="*/ 520861 h 1562582"/>
                  <a:gd name="connsiteX26" fmla="*/ 0 w 1632030"/>
                  <a:gd name="connsiteY2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725346 w 1632030"/>
                  <a:gd name="connsiteY22" fmla="*/ 1562582 h 1562582"/>
                  <a:gd name="connsiteX23" fmla="*/ 544010 w 1632030"/>
                  <a:gd name="connsiteY23" fmla="*/ 1562582 h 1562582"/>
                  <a:gd name="connsiteX24" fmla="*/ 0 w 1632030"/>
                  <a:gd name="connsiteY24" fmla="*/ 1562582 h 1562582"/>
                  <a:gd name="connsiteX25" fmla="*/ 0 w 1632030"/>
                  <a:gd name="connsiteY25" fmla="*/ 1041721 h 1562582"/>
                  <a:gd name="connsiteX26" fmla="*/ 0 w 1632030"/>
                  <a:gd name="connsiteY26" fmla="*/ 520861 h 1562582"/>
                  <a:gd name="connsiteX27" fmla="*/ 0 w 1632030"/>
                  <a:gd name="connsiteY2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0 w 1632030"/>
                  <a:gd name="connsiteY25" fmla="*/ 1562582 h 1562582"/>
                  <a:gd name="connsiteX26" fmla="*/ 0 w 1632030"/>
                  <a:gd name="connsiteY26" fmla="*/ 1041721 h 1562582"/>
                  <a:gd name="connsiteX27" fmla="*/ 0 w 1632030"/>
                  <a:gd name="connsiteY27" fmla="*/ 520861 h 1562582"/>
                  <a:gd name="connsiteX28" fmla="*/ 0 w 1632030"/>
                  <a:gd name="connsiteY2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181336 w 1632030"/>
                  <a:gd name="connsiteY25" fmla="*/ 1562582 h 1562582"/>
                  <a:gd name="connsiteX26" fmla="*/ 0 w 1632030"/>
                  <a:gd name="connsiteY26" fmla="*/ 1562582 h 1562582"/>
                  <a:gd name="connsiteX27" fmla="*/ 0 w 1632030"/>
                  <a:gd name="connsiteY27" fmla="*/ 1041721 h 1562582"/>
                  <a:gd name="connsiteX28" fmla="*/ 0 w 1632030"/>
                  <a:gd name="connsiteY28" fmla="*/ 520861 h 1562582"/>
                  <a:gd name="connsiteX29" fmla="*/ 0 w 1632030"/>
                  <a:gd name="connsiteY2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041721 h 1562582"/>
                  <a:gd name="connsiteX29" fmla="*/ 0 w 1632030"/>
                  <a:gd name="connsiteY29" fmla="*/ 520861 h 1562582"/>
                  <a:gd name="connsiteX30" fmla="*/ 0 w 1632030"/>
                  <a:gd name="connsiteY3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215341 h 1562582"/>
                  <a:gd name="connsiteX29" fmla="*/ 0 w 1632030"/>
                  <a:gd name="connsiteY29" fmla="*/ 1041721 h 1562582"/>
                  <a:gd name="connsiteX30" fmla="*/ 0 w 1632030"/>
                  <a:gd name="connsiteY30" fmla="*/ 520861 h 1562582"/>
                  <a:gd name="connsiteX31" fmla="*/ 0 w 1632030"/>
                  <a:gd name="connsiteY3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520861 h 1562582"/>
                  <a:gd name="connsiteX32" fmla="*/ 0 w 1632030"/>
                  <a:gd name="connsiteY3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694481 h 1562582"/>
                  <a:gd name="connsiteX32" fmla="*/ 0 w 1632030"/>
                  <a:gd name="connsiteY32" fmla="*/ 520861 h 1562582"/>
                  <a:gd name="connsiteX33" fmla="*/ 0 w 1632030"/>
                  <a:gd name="connsiteY3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173621 h 1562582"/>
                  <a:gd name="connsiteX35" fmla="*/ 0 w 1632030"/>
                  <a:gd name="connsiteY3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347241 h 1562582"/>
                  <a:gd name="connsiteX35" fmla="*/ 0 w 1632030"/>
                  <a:gd name="connsiteY35" fmla="*/ 173621 h 1562582"/>
                  <a:gd name="connsiteX36" fmla="*/ 0 w 1632030"/>
                  <a:gd name="connsiteY36"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030" h="1562582">
                    <a:moveTo>
                      <a:pt x="0" y="0"/>
                    </a:moveTo>
                    <a:lnTo>
                      <a:pt x="181336" y="0"/>
                    </a:lnTo>
                    <a:lnTo>
                      <a:pt x="362674" y="0"/>
                    </a:lnTo>
                    <a:lnTo>
                      <a:pt x="544010" y="0"/>
                    </a:lnTo>
                    <a:lnTo>
                      <a:pt x="725346" y="0"/>
                    </a:lnTo>
                    <a:lnTo>
                      <a:pt x="906684" y="0"/>
                    </a:lnTo>
                    <a:lnTo>
                      <a:pt x="1088020" y="0"/>
                    </a:lnTo>
                    <a:lnTo>
                      <a:pt x="1269356" y="0"/>
                    </a:lnTo>
                    <a:lnTo>
                      <a:pt x="1450694" y="0"/>
                    </a:lnTo>
                    <a:lnTo>
                      <a:pt x="1632030" y="0"/>
                    </a:lnTo>
                    <a:lnTo>
                      <a:pt x="1632030" y="173621"/>
                    </a:lnTo>
                    <a:lnTo>
                      <a:pt x="1632030" y="347241"/>
                    </a:lnTo>
                    <a:lnTo>
                      <a:pt x="1632030" y="520861"/>
                    </a:lnTo>
                    <a:lnTo>
                      <a:pt x="1632030" y="694481"/>
                    </a:lnTo>
                    <a:lnTo>
                      <a:pt x="1632030" y="868101"/>
                    </a:lnTo>
                    <a:lnTo>
                      <a:pt x="1632030" y="1041721"/>
                    </a:lnTo>
                    <a:lnTo>
                      <a:pt x="1632030" y="1215341"/>
                    </a:lnTo>
                    <a:lnTo>
                      <a:pt x="1632030" y="1388961"/>
                    </a:lnTo>
                    <a:lnTo>
                      <a:pt x="1632030" y="1562582"/>
                    </a:lnTo>
                    <a:lnTo>
                      <a:pt x="1450694" y="1562582"/>
                    </a:lnTo>
                    <a:lnTo>
                      <a:pt x="1269356" y="1562582"/>
                    </a:lnTo>
                    <a:lnTo>
                      <a:pt x="1088020" y="1562582"/>
                    </a:lnTo>
                    <a:lnTo>
                      <a:pt x="906684" y="1562582"/>
                    </a:lnTo>
                    <a:lnTo>
                      <a:pt x="725346" y="1562582"/>
                    </a:lnTo>
                    <a:lnTo>
                      <a:pt x="544010" y="1562582"/>
                    </a:lnTo>
                    <a:lnTo>
                      <a:pt x="362674" y="1562582"/>
                    </a:lnTo>
                    <a:lnTo>
                      <a:pt x="181336" y="1562582"/>
                    </a:lnTo>
                    <a:lnTo>
                      <a:pt x="0" y="1562582"/>
                    </a:lnTo>
                    <a:lnTo>
                      <a:pt x="0" y="1388961"/>
                    </a:lnTo>
                    <a:lnTo>
                      <a:pt x="0" y="1215341"/>
                    </a:lnTo>
                    <a:lnTo>
                      <a:pt x="0" y="1041721"/>
                    </a:lnTo>
                    <a:lnTo>
                      <a:pt x="0" y="868101"/>
                    </a:lnTo>
                    <a:lnTo>
                      <a:pt x="0" y="694481"/>
                    </a:lnTo>
                    <a:lnTo>
                      <a:pt x="0" y="520861"/>
                    </a:lnTo>
                    <a:lnTo>
                      <a:pt x="0" y="347241"/>
                    </a:lnTo>
                    <a:lnTo>
                      <a:pt x="0" y="173621"/>
                    </a:lnTo>
                    <a:lnTo>
                      <a:pt x="0" y="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endParaRPr>
              </a:p>
              <a:p>
                <a:pPr algn="ctr"/>
                <a:endParaRPr lang="en-US" altLang="zh-CN" sz="2000" dirty="0">
                  <a:solidFill>
                    <a:schemeClr val="tx1"/>
                  </a:solidFill>
                </a:endParaRPr>
              </a:p>
              <a:p>
                <a:pPr algn="ctr"/>
                <a:endParaRPr lang="zh-CN" altLang="en-US" sz="2000" dirty="0">
                  <a:solidFill>
                    <a:schemeClr val="tx1"/>
                  </a:solidFill>
                </a:endParaRPr>
              </a:p>
            </p:txBody>
          </p:sp>
          <p:cxnSp>
            <p:nvCxnSpPr>
              <p:cNvPr id="39" name="直接连接符 38"/>
              <p:cNvCxnSpPr>
                <a:stCxn id="38" idx="12"/>
                <a:endCxn id="38" idx="33"/>
              </p:cNvCxnSpPr>
              <p:nvPr/>
            </p:nvCxnSpPr>
            <p:spPr>
              <a:xfrm flipH="1">
                <a:off x="4163261" y="1016231"/>
                <a:ext cx="2800247"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15"/>
                <a:endCxn id="38" idx="30"/>
              </p:cNvCxnSpPr>
              <p:nvPr/>
            </p:nvCxnSpPr>
            <p:spPr>
              <a:xfrm flipH="1">
                <a:off x="4163261" y="1579133"/>
                <a:ext cx="2800247"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212860" y="578314"/>
                <a:ext cx="2701048" cy="283300"/>
              </a:xfrm>
              <a:prstGeom prst="rect">
                <a:avLst/>
              </a:prstGeom>
              <a:grpFill/>
              <a:ln w="28575">
                <a:noFill/>
              </a:ln>
            </p:spPr>
            <p:txBody>
              <a:bodyPr wrap="square" rtlCol="0" anchor="ctr" anchorCtr="0">
                <a:noAutofit/>
              </a:bodyPr>
              <a:lstStyle/>
              <a:p>
                <a:pPr algn="ctr"/>
                <a:r>
                  <a:rPr lang="en-US" altLang="zh-CN" sz="2000" dirty="0" err="1"/>
                  <a:t>MessageQueue</a:t>
                </a:r>
                <a:endParaRPr lang="zh-CN" altLang="en-US" sz="2000" dirty="0"/>
              </a:p>
            </p:txBody>
          </p:sp>
          <p:sp>
            <p:nvSpPr>
              <p:cNvPr id="42" name="文本框 41"/>
              <p:cNvSpPr txBox="1"/>
              <p:nvPr/>
            </p:nvSpPr>
            <p:spPr>
              <a:xfrm>
                <a:off x="4236889" y="1043019"/>
                <a:ext cx="2700601" cy="483341"/>
              </a:xfrm>
              <a:prstGeom prst="rect">
                <a:avLst/>
              </a:prstGeom>
              <a:grpFill/>
              <a:ln w="28575">
                <a:noFill/>
              </a:ln>
            </p:spPr>
            <p:txBody>
              <a:bodyPr wrap="square" rtlCol="0" anchor="ctr" anchorCtr="0">
                <a:noAutofit/>
              </a:bodyPr>
              <a:lstStyle/>
              <a:p>
                <a:r>
                  <a:rPr lang="en-US" altLang="zh-CN" sz="2000" dirty="0"/>
                  <a:t>-</a:t>
                </a:r>
                <a:r>
                  <a:rPr lang="en-US" altLang="zh-CN" sz="2000" dirty="0" err="1"/>
                  <a:t>mMessages</a:t>
                </a:r>
                <a:endParaRPr lang="en-US" altLang="zh-CN" sz="2000" dirty="0"/>
              </a:p>
            </p:txBody>
          </p:sp>
          <p:sp>
            <p:nvSpPr>
              <p:cNvPr id="43" name="文本框 42"/>
              <p:cNvSpPr txBox="1"/>
              <p:nvPr/>
            </p:nvSpPr>
            <p:spPr>
              <a:xfrm>
                <a:off x="4236889" y="1658639"/>
                <a:ext cx="2553793" cy="429875"/>
              </a:xfrm>
              <a:prstGeom prst="rect">
                <a:avLst/>
              </a:prstGeom>
              <a:grpFill/>
              <a:ln w="28575">
                <a:noFill/>
              </a:ln>
            </p:spPr>
            <p:txBody>
              <a:bodyPr wrap="square" rtlCol="0" anchor="ctr" anchorCtr="0">
                <a:noAutofit/>
              </a:bodyPr>
              <a:lstStyle/>
              <a:p>
                <a:r>
                  <a:rPr lang="en-US" altLang="zh-CN" sz="2000" dirty="0"/>
                  <a:t>+</a:t>
                </a:r>
                <a:r>
                  <a:rPr lang="en-US" altLang="zh-CN" sz="2000" dirty="0" err="1"/>
                  <a:t>enqueueMessage</a:t>
                </a:r>
                <a:r>
                  <a:rPr lang="en-US" altLang="zh-CN" sz="2000" dirty="0"/>
                  <a:t>()</a:t>
                </a:r>
              </a:p>
            </p:txBody>
          </p:sp>
        </p:grpSp>
        <p:grpSp>
          <p:nvGrpSpPr>
            <p:cNvPr id="44" name="组合 43"/>
            <p:cNvGrpSpPr/>
            <p:nvPr/>
          </p:nvGrpSpPr>
          <p:grpSpPr>
            <a:xfrm>
              <a:off x="8939072" y="1245503"/>
              <a:ext cx="2422764" cy="1833208"/>
              <a:chOff x="7916991" y="1160691"/>
              <a:chExt cx="2422764" cy="1833208"/>
            </a:xfrm>
            <a:solidFill>
              <a:schemeClr val="accent1">
                <a:lumMod val="20000"/>
                <a:lumOff val="80000"/>
              </a:schemeClr>
            </a:solidFill>
          </p:grpSpPr>
          <p:sp>
            <p:nvSpPr>
              <p:cNvPr id="45" name="矩形 1"/>
              <p:cNvSpPr/>
              <p:nvPr/>
            </p:nvSpPr>
            <p:spPr>
              <a:xfrm>
                <a:off x="7916991" y="1160691"/>
                <a:ext cx="2422764" cy="1833208"/>
              </a:xfrm>
              <a:custGeom>
                <a:avLst/>
                <a:gdLst>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1261643 w 2893673"/>
                  <a:gd name="connsiteY0" fmla="*/ 578734 h 2141316"/>
                  <a:gd name="connsiteX1" fmla="*/ 0 w 2893673"/>
                  <a:gd name="connsiteY1" fmla="*/ 0 h 2141316"/>
                  <a:gd name="connsiteX2" fmla="*/ 2893673 w 2893673"/>
                  <a:gd name="connsiteY2" fmla="*/ 578734 h 2141316"/>
                  <a:gd name="connsiteX3" fmla="*/ 2893673 w 2893673"/>
                  <a:gd name="connsiteY3" fmla="*/ 2141316 h 2141316"/>
                  <a:gd name="connsiteX4" fmla="*/ 1261643 w 2893673"/>
                  <a:gd name="connsiteY4" fmla="*/ 2141316 h 2141316"/>
                  <a:gd name="connsiteX5" fmla="*/ 1261643 w 2893673"/>
                  <a:gd name="connsiteY5" fmla="*/ 578734 h 2141316"/>
                  <a:gd name="connsiteX0" fmla="*/ 0 w 1632030"/>
                  <a:gd name="connsiteY0" fmla="*/ 0 h 1562582"/>
                  <a:gd name="connsiteX1" fmla="*/ 1632030 w 1632030"/>
                  <a:gd name="connsiteY1" fmla="*/ 0 h 1562582"/>
                  <a:gd name="connsiteX2" fmla="*/ 1632030 w 1632030"/>
                  <a:gd name="connsiteY2" fmla="*/ 1562582 h 1562582"/>
                  <a:gd name="connsiteX3" fmla="*/ 0 w 1632030"/>
                  <a:gd name="connsiteY3" fmla="*/ 1562582 h 1562582"/>
                  <a:gd name="connsiteX4" fmla="*/ 0 w 1632030"/>
                  <a:gd name="connsiteY4" fmla="*/ 0 h 1562582"/>
                  <a:gd name="connsiteX0" fmla="*/ 0 w 1632030"/>
                  <a:gd name="connsiteY0" fmla="*/ 0 h 1562582"/>
                  <a:gd name="connsiteX1" fmla="*/ 1088020 w 1632030"/>
                  <a:gd name="connsiteY1" fmla="*/ 0 h 1562582"/>
                  <a:gd name="connsiteX2" fmla="*/ 1632030 w 1632030"/>
                  <a:gd name="connsiteY2" fmla="*/ 0 h 1562582"/>
                  <a:gd name="connsiteX3" fmla="*/ 1632030 w 1632030"/>
                  <a:gd name="connsiteY3" fmla="*/ 1562582 h 1562582"/>
                  <a:gd name="connsiteX4" fmla="*/ 0 w 1632030"/>
                  <a:gd name="connsiteY4" fmla="*/ 1562582 h 1562582"/>
                  <a:gd name="connsiteX5" fmla="*/ 0 w 1632030"/>
                  <a:gd name="connsiteY5"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562582 h 1562582"/>
                  <a:gd name="connsiteX5" fmla="*/ 0 w 1632030"/>
                  <a:gd name="connsiteY5" fmla="*/ 1562582 h 1562582"/>
                  <a:gd name="connsiteX6" fmla="*/ 0 w 1632030"/>
                  <a:gd name="connsiteY6"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1041721 h 1562582"/>
                  <a:gd name="connsiteX5" fmla="*/ 1632030 w 1632030"/>
                  <a:gd name="connsiteY5" fmla="*/ 1562582 h 1562582"/>
                  <a:gd name="connsiteX6" fmla="*/ 0 w 1632030"/>
                  <a:gd name="connsiteY6" fmla="*/ 1562582 h 1562582"/>
                  <a:gd name="connsiteX7" fmla="*/ 0 w 1632030"/>
                  <a:gd name="connsiteY7"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0 w 1632030"/>
                  <a:gd name="connsiteY7" fmla="*/ 1562582 h 1562582"/>
                  <a:gd name="connsiteX8" fmla="*/ 0 w 1632030"/>
                  <a:gd name="connsiteY8"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544010 w 1632030"/>
                  <a:gd name="connsiteY7" fmla="*/ 1562582 h 1562582"/>
                  <a:gd name="connsiteX8" fmla="*/ 0 w 1632030"/>
                  <a:gd name="connsiteY8" fmla="*/ 1562582 h 1562582"/>
                  <a:gd name="connsiteX9" fmla="*/ 0 w 1632030"/>
                  <a:gd name="connsiteY9"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520861 h 1562582"/>
                  <a:gd name="connsiteX11" fmla="*/ 0 w 1632030"/>
                  <a:gd name="connsiteY11" fmla="*/ 0 h 1562582"/>
                  <a:gd name="connsiteX0" fmla="*/ 0 w 1632030"/>
                  <a:gd name="connsiteY0" fmla="*/ 0 h 1562582"/>
                  <a:gd name="connsiteX1" fmla="*/ 544010 w 1632030"/>
                  <a:gd name="connsiteY1" fmla="*/ 0 h 1562582"/>
                  <a:gd name="connsiteX2" fmla="*/ 1088020 w 1632030"/>
                  <a:gd name="connsiteY2" fmla="*/ 0 h 1562582"/>
                  <a:gd name="connsiteX3" fmla="*/ 1632030 w 1632030"/>
                  <a:gd name="connsiteY3" fmla="*/ 0 h 1562582"/>
                  <a:gd name="connsiteX4" fmla="*/ 1632030 w 1632030"/>
                  <a:gd name="connsiteY4" fmla="*/ 520861 h 1562582"/>
                  <a:gd name="connsiteX5" fmla="*/ 1632030 w 1632030"/>
                  <a:gd name="connsiteY5" fmla="*/ 1041721 h 1562582"/>
                  <a:gd name="connsiteX6" fmla="*/ 1632030 w 1632030"/>
                  <a:gd name="connsiteY6" fmla="*/ 1562582 h 1562582"/>
                  <a:gd name="connsiteX7" fmla="*/ 1088020 w 1632030"/>
                  <a:gd name="connsiteY7" fmla="*/ 1562582 h 1562582"/>
                  <a:gd name="connsiteX8" fmla="*/ 544010 w 1632030"/>
                  <a:gd name="connsiteY8" fmla="*/ 1562582 h 1562582"/>
                  <a:gd name="connsiteX9" fmla="*/ 0 w 1632030"/>
                  <a:gd name="connsiteY9" fmla="*/ 1562582 h 1562582"/>
                  <a:gd name="connsiteX10" fmla="*/ 0 w 1632030"/>
                  <a:gd name="connsiteY10" fmla="*/ 1041721 h 1562582"/>
                  <a:gd name="connsiteX11" fmla="*/ 0 w 1632030"/>
                  <a:gd name="connsiteY11" fmla="*/ 520861 h 1562582"/>
                  <a:gd name="connsiteX12" fmla="*/ 0 w 1632030"/>
                  <a:gd name="connsiteY12" fmla="*/ 0 h 1562582"/>
                  <a:gd name="connsiteX0" fmla="*/ 0 w 1632030"/>
                  <a:gd name="connsiteY0" fmla="*/ 0 h 1562582"/>
                  <a:gd name="connsiteX1" fmla="*/ 362674 w 1632030"/>
                  <a:gd name="connsiteY1" fmla="*/ 0 h 1562582"/>
                  <a:gd name="connsiteX2" fmla="*/ 544010 w 1632030"/>
                  <a:gd name="connsiteY2" fmla="*/ 0 h 1562582"/>
                  <a:gd name="connsiteX3" fmla="*/ 1088020 w 1632030"/>
                  <a:gd name="connsiteY3" fmla="*/ 0 h 1562582"/>
                  <a:gd name="connsiteX4" fmla="*/ 1632030 w 1632030"/>
                  <a:gd name="connsiteY4" fmla="*/ 0 h 1562582"/>
                  <a:gd name="connsiteX5" fmla="*/ 1632030 w 1632030"/>
                  <a:gd name="connsiteY5" fmla="*/ 520861 h 1562582"/>
                  <a:gd name="connsiteX6" fmla="*/ 1632030 w 1632030"/>
                  <a:gd name="connsiteY6" fmla="*/ 1041721 h 1562582"/>
                  <a:gd name="connsiteX7" fmla="*/ 1632030 w 1632030"/>
                  <a:gd name="connsiteY7" fmla="*/ 1562582 h 1562582"/>
                  <a:gd name="connsiteX8" fmla="*/ 1088020 w 1632030"/>
                  <a:gd name="connsiteY8" fmla="*/ 1562582 h 1562582"/>
                  <a:gd name="connsiteX9" fmla="*/ 544010 w 1632030"/>
                  <a:gd name="connsiteY9" fmla="*/ 1562582 h 1562582"/>
                  <a:gd name="connsiteX10" fmla="*/ 0 w 1632030"/>
                  <a:gd name="connsiteY10" fmla="*/ 1562582 h 1562582"/>
                  <a:gd name="connsiteX11" fmla="*/ 0 w 1632030"/>
                  <a:gd name="connsiteY11" fmla="*/ 1041721 h 1562582"/>
                  <a:gd name="connsiteX12" fmla="*/ 0 w 1632030"/>
                  <a:gd name="connsiteY12" fmla="*/ 520861 h 1562582"/>
                  <a:gd name="connsiteX13" fmla="*/ 0 w 1632030"/>
                  <a:gd name="connsiteY1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1088020 w 1632030"/>
                  <a:gd name="connsiteY4" fmla="*/ 0 h 1562582"/>
                  <a:gd name="connsiteX5" fmla="*/ 1632030 w 1632030"/>
                  <a:gd name="connsiteY5" fmla="*/ 0 h 1562582"/>
                  <a:gd name="connsiteX6" fmla="*/ 1632030 w 1632030"/>
                  <a:gd name="connsiteY6" fmla="*/ 520861 h 1562582"/>
                  <a:gd name="connsiteX7" fmla="*/ 1632030 w 1632030"/>
                  <a:gd name="connsiteY7" fmla="*/ 1041721 h 1562582"/>
                  <a:gd name="connsiteX8" fmla="*/ 1632030 w 1632030"/>
                  <a:gd name="connsiteY8" fmla="*/ 1562582 h 1562582"/>
                  <a:gd name="connsiteX9" fmla="*/ 1088020 w 1632030"/>
                  <a:gd name="connsiteY9" fmla="*/ 1562582 h 1562582"/>
                  <a:gd name="connsiteX10" fmla="*/ 544010 w 1632030"/>
                  <a:gd name="connsiteY10" fmla="*/ 1562582 h 1562582"/>
                  <a:gd name="connsiteX11" fmla="*/ 0 w 1632030"/>
                  <a:gd name="connsiteY11" fmla="*/ 1562582 h 1562582"/>
                  <a:gd name="connsiteX12" fmla="*/ 0 w 1632030"/>
                  <a:gd name="connsiteY12" fmla="*/ 1041721 h 1562582"/>
                  <a:gd name="connsiteX13" fmla="*/ 0 w 1632030"/>
                  <a:gd name="connsiteY13" fmla="*/ 520861 h 1562582"/>
                  <a:gd name="connsiteX14" fmla="*/ 0 w 1632030"/>
                  <a:gd name="connsiteY1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906684 w 1632030"/>
                  <a:gd name="connsiteY4" fmla="*/ 0 h 1562582"/>
                  <a:gd name="connsiteX5" fmla="*/ 1088020 w 1632030"/>
                  <a:gd name="connsiteY5" fmla="*/ 0 h 1562582"/>
                  <a:gd name="connsiteX6" fmla="*/ 1632030 w 1632030"/>
                  <a:gd name="connsiteY6" fmla="*/ 0 h 1562582"/>
                  <a:gd name="connsiteX7" fmla="*/ 1632030 w 1632030"/>
                  <a:gd name="connsiteY7" fmla="*/ 520861 h 1562582"/>
                  <a:gd name="connsiteX8" fmla="*/ 1632030 w 1632030"/>
                  <a:gd name="connsiteY8" fmla="*/ 1041721 h 1562582"/>
                  <a:gd name="connsiteX9" fmla="*/ 1632030 w 1632030"/>
                  <a:gd name="connsiteY9" fmla="*/ 1562582 h 1562582"/>
                  <a:gd name="connsiteX10" fmla="*/ 1088020 w 1632030"/>
                  <a:gd name="connsiteY10" fmla="*/ 1562582 h 1562582"/>
                  <a:gd name="connsiteX11" fmla="*/ 544010 w 1632030"/>
                  <a:gd name="connsiteY11" fmla="*/ 1562582 h 1562582"/>
                  <a:gd name="connsiteX12" fmla="*/ 0 w 1632030"/>
                  <a:gd name="connsiteY12" fmla="*/ 1562582 h 1562582"/>
                  <a:gd name="connsiteX13" fmla="*/ 0 w 1632030"/>
                  <a:gd name="connsiteY13" fmla="*/ 1041721 h 1562582"/>
                  <a:gd name="connsiteX14" fmla="*/ 0 w 1632030"/>
                  <a:gd name="connsiteY14" fmla="*/ 520861 h 1562582"/>
                  <a:gd name="connsiteX15" fmla="*/ 0 w 1632030"/>
                  <a:gd name="connsiteY1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632030 w 1632030"/>
                  <a:gd name="connsiteY7" fmla="*/ 0 h 1562582"/>
                  <a:gd name="connsiteX8" fmla="*/ 1632030 w 1632030"/>
                  <a:gd name="connsiteY8" fmla="*/ 520861 h 1562582"/>
                  <a:gd name="connsiteX9" fmla="*/ 1632030 w 1632030"/>
                  <a:gd name="connsiteY9" fmla="*/ 1041721 h 1562582"/>
                  <a:gd name="connsiteX10" fmla="*/ 1632030 w 1632030"/>
                  <a:gd name="connsiteY10" fmla="*/ 1562582 h 1562582"/>
                  <a:gd name="connsiteX11" fmla="*/ 1088020 w 1632030"/>
                  <a:gd name="connsiteY11" fmla="*/ 1562582 h 1562582"/>
                  <a:gd name="connsiteX12" fmla="*/ 544010 w 1632030"/>
                  <a:gd name="connsiteY12" fmla="*/ 1562582 h 1562582"/>
                  <a:gd name="connsiteX13" fmla="*/ 0 w 1632030"/>
                  <a:gd name="connsiteY13" fmla="*/ 1562582 h 1562582"/>
                  <a:gd name="connsiteX14" fmla="*/ 0 w 1632030"/>
                  <a:gd name="connsiteY14" fmla="*/ 1041721 h 1562582"/>
                  <a:gd name="connsiteX15" fmla="*/ 0 w 1632030"/>
                  <a:gd name="connsiteY15" fmla="*/ 520861 h 1562582"/>
                  <a:gd name="connsiteX16" fmla="*/ 0 w 1632030"/>
                  <a:gd name="connsiteY1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450694 w 1632030"/>
                  <a:gd name="connsiteY7" fmla="*/ 0 h 1562582"/>
                  <a:gd name="connsiteX8" fmla="*/ 1632030 w 1632030"/>
                  <a:gd name="connsiteY8" fmla="*/ 0 h 1562582"/>
                  <a:gd name="connsiteX9" fmla="*/ 1632030 w 1632030"/>
                  <a:gd name="connsiteY9" fmla="*/ 520861 h 1562582"/>
                  <a:gd name="connsiteX10" fmla="*/ 1632030 w 1632030"/>
                  <a:gd name="connsiteY10" fmla="*/ 1041721 h 1562582"/>
                  <a:gd name="connsiteX11" fmla="*/ 1632030 w 1632030"/>
                  <a:gd name="connsiteY11" fmla="*/ 1562582 h 1562582"/>
                  <a:gd name="connsiteX12" fmla="*/ 1088020 w 1632030"/>
                  <a:gd name="connsiteY12" fmla="*/ 1562582 h 1562582"/>
                  <a:gd name="connsiteX13" fmla="*/ 544010 w 1632030"/>
                  <a:gd name="connsiteY13" fmla="*/ 1562582 h 1562582"/>
                  <a:gd name="connsiteX14" fmla="*/ 0 w 1632030"/>
                  <a:gd name="connsiteY14" fmla="*/ 1562582 h 1562582"/>
                  <a:gd name="connsiteX15" fmla="*/ 0 w 1632030"/>
                  <a:gd name="connsiteY15" fmla="*/ 1041721 h 1562582"/>
                  <a:gd name="connsiteX16" fmla="*/ 0 w 1632030"/>
                  <a:gd name="connsiteY16" fmla="*/ 520861 h 1562582"/>
                  <a:gd name="connsiteX17" fmla="*/ 0 w 1632030"/>
                  <a:gd name="connsiteY1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520861 h 1562582"/>
                  <a:gd name="connsiteX11" fmla="*/ 1632030 w 1632030"/>
                  <a:gd name="connsiteY11" fmla="*/ 1041721 h 1562582"/>
                  <a:gd name="connsiteX12" fmla="*/ 1632030 w 1632030"/>
                  <a:gd name="connsiteY12" fmla="*/ 1562582 h 1562582"/>
                  <a:gd name="connsiteX13" fmla="*/ 1088020 w 1632030"/>
                  <a:gd name="connsiteY13" fmla="*/ 1562582 h 1562582"/>
                  <a:gd name="connsiteX14" fmla="*/ 544010 w 1632030"/>
                  <a:gd name="connsiteY14" fmla="*/ 1562582 h 1562582"/>
                  <a:gd name="connsiteX15" fmla="*/ 0 w 1632030"/>
                  <a:gd name="connsiteY15" fmla="*/ 1562582 h 1562582"/>
                  <a:gd name="connsiteX16" fmla="*/ 0 w 1632030"/>
                  <a:gd name="connsiteY16" fmla="*/ 1041721 h 1562582"/>
                  <a:gd name="connsiteX17" fmla="*/ 0 w 1632030"/>
                  <a:gd name="connsiteY17" fmla="*/ 520861 h 1562582"/>
                  <a:gd name="connsiteX18" fmla="*/ 0 w 1632030"/>
                  <a:gd name="connsiteY1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347241 h 1562582"/>
                  <a:gd name="connsiteX11" fmla="*/ 1632030 w 1632030"/>
                  <a:gd name="connsiteY11" fmla="*/ 520861 h 1562582"/>
                  <a:gd name="connsiteX12" fmla="*/ 1632030 w 1632030"/>
                  <a:gd name="connsiteY12" fmla="*/ 1041721 h 1562582"/>
                  <a:gd name="connsiteX13" fmla="*/ 1632030 w 1632030"/>
                  <a:gd name="connsiteY13" fmla="*/ 1562582 h 1562582"/>
                  <a:gd name="connsiteX14" fmla="*/ 1088020 w 1632030"/>
                  <a:gd name="connsiteY14" fmla="*/ 1562582 h 1562582"/>
                  <a:gd name="connsiteX15" fmla="*/ 544010 w 1632030"/>
                  <a:gd name="connsiteY15" fmla="*/ 1562582 h 1562582"/>
                  <a:gd name="connsiteX16" fmla="*/ 0 w 1632030"/>
                  <a:gd name="connsiteY16" fmla="*/ 1562582 h 1562582"/>
                  <a:gd name="connsiteX17" fmla="*/ 0 w 1632030"/>
                  <a:gd name="connsiteY17" fmla="*/ 1041721 h 1562582"/>
                  <a:gd name="connsiteX18" fmla="*/ 0 w 1632030"/>
                  <a:gd name="connsiteY18" fmla="*/ 520861 h 1562582"/>
                  <a:gd name="connsiteX19" fmla="*/ 0 w 1632030"/>
                  <a:gd name="connsiteY1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1041721 h 1562582"/>
                  <a:gd name="connsiteX14" fmla="*/ 1632030 w 1632030"/>
                  <a:gd name="connsiteY14" fmla="*/ 1562582 h 1562582"/>
                  <a:gd name="connsiteX15" fmla="*/ 1088020 w 1632030"/>
                  <a:gd name="connsiteY15" fmla="*/ 1562582 h 1562582"/>
                  <a:gd name="connsiteX16" fmla="*/ 544010 w 1632030"/>
                  <a:gd name="connsiteY16" fmla="*/ 1562582 h 1562582"/>
                  <a:gd name="connsiteX17" fmla="*/ 0 w 1632030"/>
                  <a:gd name="connsiteY17" fmla="*/ 1562582 h 1562582"/>
                  <a:gd name="connsiteX18" fmla="*/ 0 w 1632030"/>
                  <a:gd name="connsiteY18" fmla="*/ 1041721 h 1562582"/>
                  <a:gd name="connsiteX19" fmla="*/ 0 w 1632030"/>
                  <a:gd name="connsiteY19" fmla="*/ 520861 h 1562582"/>
                  <a:gd name="connsiteX20" fmla="*/ 0 w 1632030"/>
                  <a:gd name="connsiteY2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868101 h 1562582"/>
                  <a:gd name="connsiteX14" fmla="*/ 1632030 w 1632030"/>
                  <a:gd name="connsiteY14" fmla="*/ 1041721 h 1562582"/>
                  <a:gd name="connsiteX15" fmla="*/ 1632030 w 1632030"/>
                  <a:gd name="connsiteY15" fmla="*/ 1562582 h 1562582"/>
                  <a:gd name="connsiteX16" fmla="*/ 1088020 w 1632030"/>
                  <a:gd name="connsiteY16" fmla="*/ 1562582 h 1562582"/>
                  <a:gd name="connsiteX17" fmla="*/ 544010 w 1632030"/>
                  <a:gd name="connsiteY17" fmla="*/ 1562582 h 1562582"/>
                  <a:gd name="connsiteX18" fmla="*/ 0 w 1632030"/>
                  <a:gd name="connsiteY18" fmla="*/ 1562582 h 1562582"/>
                  <a:gd name="connsiteX19" fmla="*/ 0 w 1632030"/>
                  <a:gd name="connsiteY19" fmla="*/ 1041721 h 1562582"/>
                  <a:gd name="connsiteX20" fmla="*/ 0 w 1632030"/>
                  <a:gd name="connsiteY20" fmla="*/ 520861 h 1562582"/>
                  <a:gd name="connsiteX21" fmla="*/ 0 w 1632030"/>
                  <a:gd name="connsiteY2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562582 h 1562582"/>
                  <a:gd name="connsiteX17" fmla="*/ 1088020 w 1632030"/>
                  <a:gd name="connsiteY17" fmla="*/ 1562582 h 1562582"/>
                  <a:gd name="connsiteX18" fmla="*/ 544010 w 1632030"/>
                  <a:gd name="connsiteY18" fmla="*/ 1562582 h 1562582"/>
                  <a:gd name="connsiteX19" fmla="*/ 0 w 1632030"/>
                  <a:gd name="connsiteY19" fmla="*/ 1562582 h 1562582"/>
                  <a:gd name="connsiteX20" fmla="*/ 0 w 1632030"/>
                  <a:gd name="connsiteY20" fmla="*/ 1041721 h 1562582"/>
                  <a:gd name="connsiteX21" fmla="*/ 0 w 1632030"/>
                  <a:gd name="connsiteY21" fmla="*/ 520861 h 1562582"/>
                  <a:gd name="connsiteX22" fmla="*/ 0 w 1632030"/>
                  <a:gd name="connsiteY2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388961 h 1562582"/>
                  <a:gd name="connsiteX17" fmla="*/ 1632030 w 1632030"/>
                  <a:gd name="connsiteY17" fmla="*/ 1562582 h 1562582"/>
                  <a:gd name="connsiteX18" fmla="*/ 1088020 w 1632030"/>
                  <a:gd name="connsiteY18" fmla="*/ 1562582 h 1562582"/>
                  <a:gd name="connsiteX19" fmla="*/ 544010 w 1632030"/>
                  <a:gd name="connsiteY19" fmla="*/ 1562582 h 1562582"/>
                  <a:gd name="connsiteX20" fmla="*/ 0 w 1632030"/>
                  <a:gd name="connsiteY20" fmla="*/ 1562582 h 1562582"/>
                  <a:gd name="connsiteX21" fmla="*/ 0 w 1632030"/>
                  <a:gd name="connsiteY21" fmla="*/ 1041721 h 1562582"/>
                  <a:gd name="connsiteX22" fmla="*/ 0 w 1632030"/>
                  <a:gd name="connsiteY22" fmla="*/ 520861 h 1562582"/>
                  <a:gd name="connsiteX23" fmla="*/ 0 w 1632030"/>
                  <a:gd name="connsiteY2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088020 w 1632030"/>
                  <a:gd name="connsiteY19" fmla="*/ 1562582 h 1562582"/>
                  <a:gd name="connsiteX20" fmla="*/ 544010 w 1632030"/>
                  <a:gd name="connsiteY20" fmla="*/ 1562582 h 1562582"/>
                  <a:gd name="connsiteX21" fmla="*/ 0 w 1632030"/>
                  <a:gd name="connsiteY21" fmla="*/ 1562582 h 1562582"/>
                  <a:gd name="connsiteX22" fmla="*/ 0 w 1632030"/>
                  <a:gd name="connsiteY22" fmla="*/ 1041721 h 1562582"/>
                  <a:gd name="connsiteX23" fmla="*/ 0 w 1632030"/>
                  <a:gd name="connsiteY23" fmla="*/ 520861 h 1562582"/>
                  <a:gd name="connsiteX24" fmla="*/ 0 w 1632030"/>
                  <a:gd name="connsiteY2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269356 w 1632030"/>
                  <a:gd name="connsiteY19" fmla="*/ 1562582 h 1562582"/>
                  <a:gd name="connsiteX20" fmla="*/ 1088020 w 1632030"/>
                  <a:gd name="connsiteY20" fmla="*/ 1562582 h 1562582"/>
                  <a:gd name="connsiteX21" fmla="*/ 544010 w 1632030"/>
                  <a:gd name="connsiteY21" fmla="*/ 1562582 h 1562582"/>
                  <a:gd name="connsiteX22" fmla="*/ 0 w 1632030"/>
                  <a:gd name="connsiteY22" fmla="*/ 1562582 h 1562582"/>
                  <a:gd name="connsiteX23" fmla="*/ 0 w 1632030"/>
                  <a:gd name="connsiteY23" fmla="*/ 1041721 h 1562582"/>
                  <a:gd name="connsiteX24" fmla="*/ 0 w 1632030"/>
                  <a:gd name="connsiteY24" fmla="*/ 520861 h 1562582"/>
                  <a:gd name="connsiteX25" fmla="*/ 0 w 1632030"/>
                  <a:gd name="connsiteY2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544010 w 1632030"/>
                  <a:gd name="connsiteY22" fmla="*/ 1562582 h 1562582"/>
                  <a:gd name="connsiteX23" fmla="*/ 0 w 1632030"/>
                  <a:gd name="connsiteY23" fmla="*/ 1562582 h 1562582"/>
                  <a:gd name="connsiteX24" fmla="*/ 0 w 1632030"/>
                  <a:gd name="connsiteY24" fmla="*/ 1041721 h 1562582"/>
                  <a:gd name="connsiteX25" fmla="*/ 0 w 1632030"/>
                  <a:gd name="connsiteY25" fmla="*/ 520861 h 1562582"/>
                  <a:gd name="connsiteX26" fmla="*/ 0 w 1632030"/>
                  <a:gd name="connsiteY26"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725346 w 1632030"/>
                  <a:gd name="connsiteY22" fmla="*/ 1562582 h 1562582"/>
                  <a:gd name="connsiteX23" fmla="*/ 544010 w 1632030"/>
                  <a:gd name="connsiteY23" fmla="*/ 1562582 h 1562582"/>
                  <a:gd name="connsiteX24" fmla="*/ 0 w 1632030"/>
                  <a:gd name="connsiteY24" fmla="*/ 1562582 h 1562582"/>
                  <a:gd name="connsiteX25" fmla="*/ 0 w 1632030"/>
                  <a:gd name="connsiteY25" fmla="*/ 1041721 h 1562582"/>
                  <a:gd name="connsiteX26" fmla="*/ 0 w 1632030"/>
                  <a:gd name="connsiteY26" fmla="*/ 520861 h 1562582"/>
                  <a:gd name="connsiteX27" fmla="*/ 0 w 1632030"/>
                  <a:gd name="connsiteY27"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0 w 1632030"/>
                  <a:gd name="connsiteY25" fmla="*/ 1562582 h 1562582"/>
                  <a:gd name="connsiteX26" fmla="*/ 0 w 1632030"/>
                  <a:gd name="connsiteY26" fmla="*/ 1041721 h 1562582"/>
                  <a:gd name="connsiteX27" fmla="*/ 0 w 1632030"/>
                  <a:gd name="connsiteY27" fmla="*/ 520861 h 1562582"/>
                  <a:gd name="connsiteX28" fmla="*/ 0 w 1632030"/>
                  <a:gd name="connsiteY28"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181336 w 1632030"/>
                  <a:gd name="connsiteY25" fmla="*/ 1562582 h 1562582"/>
                  <a:gd name="connsiteX26" fmla="*/ 0 w 1632030"/>
                  <a:gd name="connsiteY26" fmla="*/ 1562582 h 1562582"/>
                  <a:gd name="connsiteX27" fmla="*/ 0 w 1632030"/>
                  <a:gd name="connsiteY27" fmla="*/ 1041721 h 1562582"/>
                  <a:gd name="connsiteX28" fmla="*/ 0 w 1632030"/>
                  <a:gd name="connsiteY28" fmla="*/ 520861 h 1562582"/>
                  <a:gd name="connsiteX29" fmla="*/ 0 w 1632030"/>
                  <a:gd name="connsiteY29"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041721 h 1562582"/>
                  <a:gd name="connsiteX29" fmla="*/ 0 w 1632030"/>
                  <a:gd name="connsiteY29" fmla="*/ 520861 h 1562582"/>
                  <a:gd name="connsiteX30" fmla="*/ 0 w 1632030"/>
                  <a:gd name="connsiteY30"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215341 h 1562582"/>
                  <a:gd name="connsiteX29" fmla="*/ 0 w 1632030"/>
                  <a:gd name="connsiteY29" fmla="*/ 1041721 h 1562582"/>
                  <a:gd name="connsiteX30" fmla="*/ 0 w 1632030"/>
                  <a:gd name="connsiteY30" fmla="*/ 520861 h 1562582"/>
                  <a:gd name="connsiteX31" fmla="*/ 0 w 1632030"/>
                  <a:gd name="connsiteY31"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520861 h 1562582"/>
                  <a:gd name="connsiteX32" fmla="*/ 0 w 1632030"/>
                  <a:gd name="connsiteY32"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694481 h 1562582"/>
                  <a:gd name="connsiteX32" fmla="*/ 0 w 1632030"/>
                  <a:gd name="connsiteY32" fmla="*/ 520861 h 1562582"/>
                  <a:gd name="connsiteX33" fmla="*/ 0 w 1632030"/>
                  <a:gd name="connsiteY33"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173621 h 1562582"/>
                  <a:gd name="connsiteX35" fmla="*/ 0 w 1632030"/>
                  <a:gd name="connsiteY35" fmla="*/ 0 h 1562582"/>
                  <a:gd name="connsiteX0" fmla="*/ 0 w 1632030"/>
                  <a:gd name="connsiteY0" fmla="*/ 0 h 1562582"/>
                  <a:gd name="connsiteX1" fmla="*/ 181336 w 1632030"/>
                  <a:gd name="connsiteY1" fmla="*/ 0 h 1562582"/>
                  <a:gd name="connsiteX2" fmla="*/ 362674 w 1632030"/>
                  <a:gd name="connsiteY2" fmla="*/ 0 h 1562582"/>
                  <a:gd name="connsiteX3" fmla="*/ 544010 w 1632030"/>
                  <a:gd name="connsiteY3" fmla="*/ 0 h 1562582"/>
                  <a:gd name="connsiteX4" fmla="*/ 725346 w 1632030"/>
                  <a:gd name="connsiteY4" fmla="*/ 0 h 1562582"/>
                  <a:gd name="connsiteX5" fmla="*/ 906684 w 1632030"/>
                  <a:gd name="connsiteY5" fmla="*/ 0 h 1562582"/>
                  <a:gd name="connsiteX6" fmla="*/ 1088020 w 1632030"/>
                  <a:gd name="connsiteY6" fmla="*/ 0 h 1562582"/>
                  <a:gd name="connsiteX7" fmla="*/ 1269356 w 1632030"/>
                  <a:gd name="connsiteY7" fmla="*/ 0 h 1562582"/>
                  <a:gd name="connsiteX8" fmla="*/ 1450694 w 1632030"/>
                  <a:gd name="connsiteY8" fmla="*/ 0 h 1562582"/>
                  <a:gd name="connsiteX9" fmla="*/ 1632030 w 1632030"/>
                  <a:gd name="connsiteY9" fmla="*/ 0 h 1562582"/>
                  <a:gd name="connsiteX10" fmla="*/ 1632030 w 1632030"/>
                  <a:gd name="connsiteY10" fmla="*/ 173621 h 1562582"/>
                  <a:gd name="connsiteX11" fmla="*/ 1632030 w 1632030"/>
                  <a:gd name="connsiteY11" fmla="*/ 347241 h 1562582"/>
                  <a:gd name="connsiteX12" fmla="*/ 1632030 w 1632030"/>
                  <a:gd name="connsiteY12" fmla="*/ 520861 h 1562582"/>
                  <a:gd name="connsiteX13" fmla="*/ 1632030 w 1632030"/>
                  <a:gd name="connsiteY13" fmla="*/ 694481 h 1562582"/>
                  <a:gd name="connsiteX14" fmla="*/ 1632030 w 1632030"/>
                  <a:gd name="connsiteY14" fmla="*/ 868101 h 1562582"/>
                  <a:gd name="connsiteX15" fmla="*/ 1632030 w 1632030"/>
                  <a:gd name="connsiteY15" fmla="*/ 1041721 h 1562582"/>
                  <a:gd name="connsiteX16" fmla="*/ 1632030 w 1632030"/>
                  <a:gd name="connsiteY16" fmla="*/ 1215341 h 1562582"/>
                  <a:gd name="connsiteX17" fmla="*/ 1632030 w 1632030"/>
                  <a:gd name="connsiteY17" fmla="*/ 1388961 h 1562582"/>
                  <a:gd name="connsiteX18" fmla="*/ 1632030 w 1632030"/>
                  <a:gd name="connsiteY18" fmla="*/ 1562582 h 1562582"/>
                  <a:gd name="connsiteX19" fmla="*/ 1450694 w 1632030"/>
                  <a:gd name="connsiteY19" fmla="*/ 1562582 h 1562582"/>
                  <a:gd name="connsiteX20" fmla="*/ 1269356 w 1632030"/>
                  <a:gd name="connsiteY20" fmla="*/ 1562582 h 1562582"/>
                  <a:gd name="connsiteX21" fmla="*/ 1088020 w 1632030"/>
                  <a:gd name="connsiteY21" fmla="*/ 1562582 h 1562582"/>
                  <a:gd name="connsiteX22" fmla="*/ 906684 w 1632030"/>
                  <a:gd name="connsiteY22" fmla="*/ 1562582 h 1562582"/>
                  <a:gd name="connsiteX23" fmla="*/ 725346 w 1632030"/>
                  <a:gd name="connsiteY23" fmla="*/ 1562582 h 1562582"/>
                  <a:gd name="connsiteX24" fmla="*/ 544010 w 1632030"/>
                  <a:gd name="connsiteY24" fmla="*/ 1562582 h 1562582"/>
                  <a:gd name="connsiteX25" fmla="*/ 362674 w 1632030"/>
                  <a:gd name="connsiteY25" fmla="*/ 1562582 h 1562582"/>
                  <a:gd name="connsiteX26" fmla="*/ 181336 w 1632030"/>
                  <a:gd name="connsiteY26" fmla="*/ 1562582 h 1562582"/>
                  <a:gd name="connsiteX27" fmla="*/ 0 w 1632030"/>
                  <a:gd name="connsiteY27" fmla="*/ 1562582 h 1562582"/>
                  <a:gd name="connsiteX28" fmla="*/ 0 w 1632030"/>
                  <a:gd name="connsiteY28" fmla="*/ 1388961 h 1562582"/>
                  <a:gd name="connsiteX29" fmla="*/ 0 w 1632030"/>
                  <a:gd name="connsiteY29" fmla="*/ 1215341 h 1562582"/>
                  <a:gd name="connsiteX30" fmla="*/ 0 w 1632030"/>
                  <a:gd name="connsiteY30" fmla="*/ 1041721 h 1562582"/>
                  <a:gd name="connsiteX31" fmla="*/ 0 w 1632030"/>
                  <a:gd name="connsiteY31" fmla="*/ 868101 h 1562582"/>
                  <a:gd name="connsiteX32" fmla="*/ 0 w 1632030"/>
                  <a:gd name="connsiteY32" fmla="*/ 694481 h 1562582"/>
                  <a:gd name="connsiteX33" fmla="*/ 0 w 1632030"/>
                  <a:gd name="connsiteY33" fmla="*/ 520861 h 1562582"/>
                  <a:gd name="connsiteX34" fmla="*/ 0 w 1632030"/>
                  <a:gd name="connsiteY34" fmla="*/ 347241 h 1562582"/>
                  <a:gd name="connsiteX35" fmla="*/ 0 w 1632030"/>
                  <a:gd name="connsiteY35" fmla="*/ 173621 h 1562582"/>
                  <a:gd name="connsiteX36" fmla="*/ 0 w 1632030"/>
                  <a:gd name="connsiteY36" fmla="*/ 0 h 15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2030" h="1562582">
                    <a:moveTo>
                      <a:pt x="0" y="0"/>
                    </a:moveTo>
                    <a:lnTo>
                      <a:pt x="181336" y="0"/>
                    </a:lnTo>
                    <a:lnTo>
                      <a:pt x="362674" y="0"/>
                    </a:lnTo>
                    <a:lnTo>
                      <a:pt x="544010" y="0"/>
                    </a:lnTo>
                    <a:lnTo>
                      <a:pt x="725346" y="0"/>
                    </a:lnTo>
                    <a:lnTo>
                      <a:pt x="906684" y="0"/>
                    </a:lnTo>
                    <a:lnTo>
                      <a:pt x="1088020" y="0"/>
                    </a:lnTo>
                    <a:lnTo>
                      <a:pt x="1269356" y="0"/>
                    </a:lnTo>
                    <a:lnTo>
                      <a:pt x="1450694" y="0"/>
                    </a:lnTo>
                    <a:lnTo>
                      <a:pt x="1632030" y="0"/>
                    </a:lnTo>
                    <a:lnTo>
                      <a:pt x="1632030" y="173621"/>
                    </a:lnTo>
                    <a:lnTo>
                      <a:pt x="1632030" y="347241"/>
                    </a:lnTo>
                    <a:lnTo>
                      <a:pt x="1632030" y="520861"/>
                    </a:lnTo>
                    <a:lnTo>
                      <a:pt x="1632030" y="694481"/>
                    </a:lnTo>
                    <a:lnTo>
                      <a:pt x="1632030" y="868101"/>
                    </a:lnTo>
                    <a:lnTo>
                      <a:pt x="1632030" y="1041721"/>
                    </a:lnTo>
                    <a:lnTo>
                      <a:pt x="1632030" y="1215341"/>
                    </a:lnTo>
                    <a:lnTo>
                      <a:pt x="1632030" y="1388961"/>
                    </a:lnTo>
                    <a:lnTo>
                      <a:pt x="1632030" y="1562582"/>
                    </a:lnTo>
                    <a:lnTo>
                      <a:pt x="1450694" y="1562582"/>
                    </a:lnTo>
                    <a:lnTo>
                      <a:pt x="1269356" y="1562582"/>
                    </a:lnTo>
                    <a:lnTo>
                      <a:pt x="1088020" y="1562582"/>
                    </a:lnTo>
                    <a:lnTo>
                      <a:pt x="906684" y="1562582"/>
                    </a:lnTo>
                    <a:lnTo>
                      <a:pt x="725346" y="1562582"/>
                    </a:lnTo>
                    <a:lnTo>
                      <a:pt x="544010" y="1562582"/>
                    </a:lnTo>
                    <a:lnTo>
                      <a:pt x="362674" y="1562582"/>
                    </a:lnTo>
                    <a:lnTo>
                      <a:pt x="181336" y="1562582"/>
                    </a:lnTo>
                    <a:lnTo>
                      <a:pt x="0" y="1562582"/>
                    </a:lnTo>
                    <a:lnTo>
                      <a:pt x="0" y="1388961"/>
                    </a:lnTo>
                    <a:lnTo>
                      <a:pt x="0" y="1215341"/>
                    </a:lnTo>
                    <a:lnTo>
                      <a:pt x="0" y="1041721"/>
                    </a:lnTo>
                    <a:lnTo>
                      <a:pt x="0" y="868101"/>
                    </a:lnTo>
                    <a:lnTo>
                      <a:pt x="0" y="694481"/>
                    </a:lnTo>
                    <a:lnTo>
                      <a:pt x="0" y="520861"/>
                    </a:lnTo>
                    <a:lnTo>
                      <a:pt x="0" y="347241"/>
                    </a:lnTo>
                    <a:lnTo>
                      <a:pt x="0" y="173621"/>
                    </a:lnTo>
                    <a:lnTo>
                      <a:pt x="0" y="0"/>
                    </a:ln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endParaRPr>
              </a:p>
              <a:p>
                <a:pPr algn="ctr"/>
                <a:endParaRPr lang="en-US" altLang="zh-CN" sz="2000" dirty="0">
                  <a:solidFill>
                    <a:schemeClr val="tx1"/>
                  </a:solidFill>
                </a:endParaRPr>
              </a:p>
              <a:p>
                <a:pPr algn="ctr"/>
                <a:endParaRPr lang="zh-CN" altLang="en-US" sz="2000" dirty="0">
                  <a:solidFill>
                    <a:schemeClr val="tx1"/>
                  </a:solidFill>
                </a:endParaRPr>
              </a:p>
            </p:txBody>
          </p:sp>
          <p:cxnSp>
            <p:nvCxnSpPr>
              <p:cNvPr id="46" name="直接连接符 45"/>
              <p:cNvCxnSpPr>
                <a:stCxn id="45" idx="12"/>
                <a:endCxn id="45" idx="33"/>
              </p:cNvCxnSpPr>
              <p:nvPr/>
            </p:nvCxnSpPr>
            <p:spPr>
              <a:xfrm flipH="1">
                <a:off x="7916991" y="1771761"/>
                <a:ext cx="2422764"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16"/>
                <a:endCxn id="45" idx="29"/>
              </p:cNvCxnSpPr>
              <p:nvPr/>
            </p:nvCxnSpPr>
            <p:spPr>
              <a:xfrm flipH="1">
                <a:off x="7916991" y="2586519"/>
                <a:ext cx="2422764"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7959904" y="1254313"/>
                <a:ext cx="2336938" cy="461038"/>
              </a:xfrm>
              <a:prstGeom prst="rect">
                <a:avLst/>
              </a:prstGeom>
              <a:grpFill/>
              <a:ln w="28575">
                <a:noFill/>
              </a:ln>
            </p:spPr>
            <p:txBody>
              <a:bodyPr wrap="square" rtlCol="0" anchor="ctr" anchorCtr="0">
                <a:noAutofit/>
              </a:bodyPr>
              <a:lstStyle/>
              <a:p>
                <a:pPr algn="ctr"/>
                <a:r>
                  <a:rPr lang="en-US" altLang="zh-CN" sz="2000" dirty="0"/>
                  <a:t>Message</a:t>
                </a:r>
                <a:endParaRPr lang="zh-CN" altLang="en-US" sz="2000" dirty="0"/>
              </a:p>
            </p:txBody>
          </p:sp>
          <p:sp>
            <p:nvSpPr>
              <p:cNvPr id="49" name="文本框 48"/>
              <p:cNvSpPr txBox="1"/>
              <p:nvPr/>
            </p:nvSpPr>
            <p:spPr>
              <a:xfrm>
                <a:off x="7959903" y="1815462"/>
                <a:ext cx="2336940" cy="714647"/>
              </a:xfrm>
              <a:prstGeom prst="rect">
                <a:avLst/>
              </a:prstGeom>
              <a:grpFill/>
              <a:ln w="28575">
                <a:noFill/>
              </a:ln>
            </p:spPr>
            <p:txBody>
              <a:bodyPr wrap="square" rtlCol="0" anchor="ctr" anchorCtr="0">
                <a:noAutofit/>
              </a:bodyPr>
              <a:lstStyle/>
              <a:p>
                <a:r>
                  <a:rPr lang="en-US" altLang="zh-CN" sz="2000" dirty="0"/>
                  <a:t>-target : Handler</a:t>
                </a:r>
              </a:p>
              <a:p>
                <a:r>
                  <a:rPr lang="en-US" altLang="zh-CN" sz="2000" dirty="0"/>
                  <a:t>-next : Message</a:t>
                </a:r>
              </a:p>
            </p:txBody>
          </p:sp>
        </p:grpSp>
        <p:cxnSp>
          <p:nvCxnSpPr>
            <p:cNvPr id="50" name="肘形连接符 95"/>
            <p:cNvCxnSpPr>
              <a:stCxn id="51" idx="3"/>
              <a:endCxn id="45" idx="31"/>
            </p:cNvCxnSpPr>
            <p:nvPr/>
          </p:nvCxnSpPr>
          <p:spPr>
            <a:xfrm flipV="1">
              <a:off x="8027288" y="2263952"/>
              <a:ext cx="911784" cy="5416"/>
            </a:xfrm>
            <a:prstGeom prst="straightConnector1">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流程图: 决策 50"/>
            <p:cNvSpPr/>
            <p:nvPr/>
          </p:nvSpPr>
          <p:spPr>
            <a:xfrm>
              <a:off x="7614920" y="2149066"/>
              <a:ext cx="412368" cy="240603"/>
            </a:xfrm>
            <a:prstGeom prst="flowChartDecision">
              <a:avLst/>
            </a:prstGeom>
            <a:solidFill>
              <a:schemeClr val="tx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sp>
          <p:nvSpPr>
            <p:cNvPr id="52" name="流程图: 决策 51"/>
            <p:cNvSpPr/>
            <p:nvPr/>
          </p:nvSpPr>
          <p:spPr>
            <a:xfrm>
              <a:off x="3608564" y="4211489"/>
              <a:ext cx="359951" cy="264171"/>
            </a:xfrm>
            <a:prstGeom prst="flowChartDecision">
              <a:avLst/>
            </a:prstGeom>
            <a:solidFill>
              <a:schemeClr val="tx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sp>
          <p:nvSpPr>
            <p:cNvPr id="53" name="流程图: 决策 52"/>
            <p:cNvSpPr/>
            <p:nvPr/>
          </p:nvSpPr>
          <p:spPr>
            <a:xfrm>
              <a:off x="7051821" y="5311592"/>
              <a:ext cx="321453" cy="227080"/>
            </a:xfrm>
            <a:prstGeom prst="flowChartDecision">
              <a:avLst/>
            </a:prstGeom>
            <a:solidFill>
              <a:schemeClr val="tx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cxnSp>
          <p:nvCxnSpPr>
            <p:cNvPr id="54" name="肘形连接符 106"/>
            <p:cNvCxnSpPr>
              <a:endCxn id="36" idx="2"/>
            </p:cNvCxnSpPr>
            <p:nvPr/>
          </p:nvCxnSpPr>
          <p:spPr>
            <a:xfrm flipV="1">
              <a:off x="2269399" y="2269611"/>
              <a:ext cx="0" cy="1110528"/>
            </a:xfrm>
            <a:prstGeom prst="straightConnector1">
              <a:avLst/>
            </a:prstGeom>
            <a:ln w="31750">
              <a:solidFill>
                <a:schemeClr val="tx1"/>
              </a:solidFill>
              <a:prstDash val="dash"/>
              <a:headEnd type="arrow" w="lg" len="lg"/>
              <a:tailEnd type="none" w="med" len="med"/>
            </a:ln>
          </p:spPr>
          <p:style>
            <a:lnRef idx="1">
              <a:schemeClr val="accent1"/>
            </a:lnRef>
            <a:fillRef idx="0">
              <a:schemeClr val="accent1"/>
            </a:fillRef>
            <a:effectRef idx="0">
              <a:schemeClr val="accent1"/>
            </a:effectRef>
            <a:fontRef idx="minor">
              <a:schemeClr val="tx1"/>
            </a:fontRef>
          </p:style>
        </p:cxnSp>
        <p:sp>
          <p:nvSpPr>
            <p:cNvPr id="55" name="流程图: 决策 54"/>
            <p:cNvSpPr/>
            <p:nvPr/>
          </p:nvSpPr>
          <p:spPr>
            <a:xfrm rot="16200000">
              <a:off x="6030613" y="4356226"/>
              <a:ext cx="344194" cy="235153"/>
            </a:xfrm>
            <a:prstGeom prst="flowChartDecision">
              <a:avLst/>
            </a:prstGeom>
            <a:solidFill>
              <a:schemeClr val="tx1"/>
            </a:solidFill>
            <a:ln w="28575">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sp>
          <p:nvSpPr>
            <p:cNvPr id="56" name="文本框 55"/>
            <p:cNvSpPr txBox="1"/>
            <p:nvPr/>
          </p:nvSpPr>
          <p:spPr>
            <a:xfrm>
              <a:off x="3881465" y="5147140"/>
              <a:ext cx="509402" cy="394065"/>
            </a:xfrm>
            <a:prstGeom prst="rect">
              <a:avLst/>
            </a:prstGeom>
            <a:noFill/>
          </p:spPr>
          <p:txBody>
            <a:bodyPr wrap="square" rtlCol="0" anchor="ctr" anchorCtr="0">
              <a:no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1</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57" name="文本框 56"/>
            <p:cNvSpPr txBox="1"/>
            <p:nvPr/>
          </p:nvSpPr>
          <p:spPr>
            <a:xfrm>
              <a:off x="3881465" y="3866910"/>
              <a:ext cx="509402" cy="394065"/>
            </a:xfrm>
            <a:prstGeom prst="rect">
              <a:avLst/>
            </a:prstGeom>
            <a:noFill/>
          </p:spPr>
          <p:txBody>
            <a:bodyPr wrap="square" rtlCol="0" anchor="ctr" anchorCtr="0">
              <a:no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1</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58" name="文本框 57"/>
            <p:cNvSpPr txBox="1"/>
            <p:nvPr/>
          </p:nvSpPr>
          <p:spPr>
            <a:xfrm>
              <a:off x="6202710" y="3948178"/>
              <a:ext cx="509402" cy="394065"/>
            </a:xfrm>
            <a:prstGeom prst="rect">
              <a:avLst/>
            </a:prstGeom>
            <a:noFill/>
          </p:spPr>
          <p:txBody>
            <a:bodyPr wrap="square" rtlCol="0" anchor="ctr" anchorCtr="0">
              <a:no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1</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7253216" y="4998080"/>
              <a:ext cx="509402" cy="394065"/>
            </a:xfrm>
            <a:prstGeom prst="rect">
              <a:avLst/>
            </a:prstGeom>
            <a:noFill/>
          </p:spPr>
          <p:txBody>
            <a:bodyPr wrap="square" rtlCol="0" anchor="ctr" anchorCtr="0">
              <a:no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1</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60" name="文本框 59"/>
            <p:cNvSpPr txBox="1"/>
            <p:nvPr/>
          </p:nvSpPr>
          <p:spPr>
            <a:xfrm>
              <a:off x="7881501" y="1829106"/>
              <a:ext cx="509402" cy="394065"/>
            </a:xfrm>
            <a:prstGeom prst="rect">
              <a:avLst/>
            </a:prstGeom>
            <a:noFill/>
          </p:spPr>
          <p:txBody>
            <a:bodyPr wrap="square" rtlCol="0" anchor="ctr" anchorCtr="0">
              <a:no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1</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042930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异步消息处理流程</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38</a:t>
            </a:fld>
            <a:r>
              <a:rPr lang="en-US" altLang="zh-CN"/>
              <a:t>-246</a:t>
            </a:r>
            <a:endParaRPr lang="en-US" altLang="zh-CN" dirty="0"/>
          </a:p>
        </p:txBody>
      </p:sp>
      <p:sp>
        <p:nvSpPr>
          <p:cNvPr id="7" name="矩形 6"/>
          <p:cNvSpPr/>
          <p:nvPr/>
        </p:nvSpPr>
        <p:spPr>
          <a:xfrm>
            <a:off x="2719317" y="1370096"/>
            <a:ext cx="7204597"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buSzPct val="100000"/>
            </a:pPr>
            <a:r>
              <a:rPr lang="zh-CN" altLang="en-US" sz="2400" dirty="0"/>
              <a:t>在主线程中创建一个</a:t>
            </a:r>
            <a:r>
              <a:rPr lang="en-US" altLang="zh-CN" sz="2400" dirty="0"/>
              <a:t>Handler</a:t>
            </a:r>
            <a:r>
              <a:rPr lang="zh-CN" altLang="en-US" sz="2400" dirty="0"/>
              <a:t>对象</a:t>
            </a:r>
            <a:endParaRPr lang="en-US" altLang="zh-CN" sz="2400" dirty="0"/>
          </a:p>
          <a:p>
            <a:pPr algn="ctr">
              <a:buSzPct val="100000"/>
            </a:pPr>
            <a:r>
              <a:rPr lang="zh-CN" altLang="en-US" sz="2400" dirty="0"/>
              <a:t>并重写</a:t>
            </a:r>
            <a:r>
              <a:rPr lang="en-US" altLang="zh-CN" sz="2400" dirty="0" err="1"/>
              <a:t>handleMessage</a:t>
            </a:r>
            <a:r>
              <a:rPr lang="en-US" altLang="zh-CN" sz="2400" dirty="0"/>
              <a:t>()</a:t>
            </a:r>
            <a:r>
              <a:rPr lang="zh-CN" altLang="en-US" sz="2400" dirty="0"/>
              <a:t>方法</a:t>
            </a:r>
            <a:endParaRPr lang="en-US" altLang="zh-CN" sz="2400" dirty="0"/>
          </a:p>
        </p:txBody>
      </p:sp>
      <p:sp>
        <p:nvSpPr>
          <p:cNvPr id="8" name="矩形 7"/>
          <p:cNvSpPr/>
          <p:nvPr/>
        </p:nvSpPr>
        <p:spPr>
          <a:xfrm>
            <a:off x="2719317" y="2705540"/>
            <a:ext cx="7204597"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buSzPct val="100000"/>
            </a:pPr>
            <a:r>
              <a:rPr lang="zh-CN" altLang="en-US" sz="2400" dirty="0"/>
              <a:t>子线程进行</a:t>
            </a:r>
            <a:r>
              <a:rPr lang="en-US" altLang="zh-CN" sz="2400" dirty="0"/>
              <a:t>UI</a:t>
            </a:r>
            <a:r>
              <a:rPr lang="zh-CN" altLang="en-US" sz="2400" dirty="0"/>
              <a:t>操作时，创建一个</a:t>
            </a:r>
            <a:r>
              <a:rPr lang="en-US" altLang="zh-CN" sz="2400" dirty="0"/>
              <a:t>Message</a:t>
            </a:r>
            <a:r>
              <a:rPr lang="zh-CN" altLang="en-US" sz="2400" dirty="0"/>
              <a:t>对象，</a:t>
            </a:r>
            <a:endParaRPr lang="en-US" altLang="zh-CN" sz="2400" dirty="0"/>
          </a:p>
          <a:p>
            <a:pPr algn="ctr">
              <a:buSzPct val="100000"/>
            </a:pPr>
            <a:r>
              <a:rPr lang="zh-CN" altLang="en-US" sz="2400" dirty="0"/>
              <a:t>并通过</a:t>
            </a:r>
            <a:r>
              <a:rPr lang="en-US" altLang="zh-CN" sz="2400" dirty="0"/>
              <a:t>Handler</a:t>
            </a:r>
            <a:r>
              <a:rPr lang="zh-CN" altLang="en-US" sz="2400" dirty="0"/>
              <a:t>将这条消息发送出去</a:t>
            </a:r>
            <a:endParaRPr lang="en-US" altLang="zh-CN" sz="2400" dirty="0"/>
          </a:p>
        </p:txBody>
      </p:sp>
      <p:sp>
        <p:nvSpPr>
          <p:cNvPr id="9" name="矩形 8"/>
          <p:cNvSpPr/>
          <p:nvPr/>
        </p:nvSpPr>
        <p:spPr>
          <a:xfrm>
            <a:off x="2719318" y="4040984"/>
            <a:ext cx="7204597"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buSzPct val="100000"/>
            </a:pPr>
            <a:r>
              <a:rPr lang="zh-CN" altLang="en-US" sz="2400" dirty="0"/>
              <a:t>这条消息被添加到</a:t>
            </a:r>
            <a:r>
              <a:rPr lang="en-US" altLang="zh-CN" sz="2400" dirty="0" err="1"/>
              <a:t>MessageQueue</a:t>
            </a:r>
            <a:r>
              <a:rPr lang="zh-CN" altLang="en-US" sz="2400" dirty="0"/>
              <a:t>中等待被处理</a:t>
            </a:r>
            <a:endParaRPr lang="en-US" altLang="zh-CN" sz="2400" dirty="0"/>
          </a:p>
        </p:txBody>
      </p:sp>
      <p:sp>
        <p:nvSpPr>
          <p:cNvPr id="10" name="矩形 9"/>
          <p:cNvSpPr/>
          <p:nvPr/>
        </p:nvSpPr>
        <p:spPr>
          <a:xfrm>
            <a:off x="2719317" y="5376429"/>
            <a:ext cx="7204597" cy="845205"/>
          </a:xfrm>
          <a:prstGeom prst="rect">
            <a:avLst/>
          </a:prstGeom>
          <a:solidFill>
            <a:srgbClr val="F2F2F2"/>
          </a:solidFill>
          <a:ln>
            <a:solidFill>
              <a:schemeClr val="tx1">
                <a:lumMod val="50000"/>
                <a:lumOff val="50000"/>
              </a:schemeClr>
            </a:solidFill>
          </a:ln>
        </p:spPr>
        <p:txBody>
          <a:bodyPr wrap="none" rtlCol="0" anchor="ctr">
            <a:noAutofit/>
          </a:bodyPr>
          <a:lstStyle/>
          <a:p>
            <a:pPr algn="ctr"/>
            <a:r>
              <a:rPr lang="en-US" altLang="zh-CN" sz="2400" dirty="0" err="1"/>
              <a:t>Looper</a:t>
            </a:r>
            <a:r>
              <a:rPr lang="zh-CN" altLang="en-US" sz="2400" dirty="0"/>
              <a:t>从</a:t>
            </a:r>
            <a:r>
              <a:rPr lang="en-US" altLang="zh-CN" sz="2400" dirty="0" err="1"/>
              <a:t>MessageQueue</a:t>
            </a:r>
            <a:r>
              <a:rPr lang="zh-CN" altLang="en-US" sz="2400" dirty="0"/>
              <a:t>中取出待处理消息，</a:t>
            </a:r>
            <a:endParaRPr lang="en-US" altLang="zh-CN" sz="2400" dirty="0"/>
          </a:p>
          <a:p>
            <a:pPr algn="ctr"/>
            <a:r>
              <a:rPr lang="zh-CN" altLang="en-US" sz="2400" dirty="0"/>
              <a:t>分发到</a:t>
            </a:r>
            <a:r>
              <a:rPr lang="en-US" altLang="zh-CN" sz="2400" dirty="0"/>
              <a:t>Handler</a:t>
            </a:r>
            <a:r>
              <a:rPr lang="zh-CN" altLang="en-US" sz="2400" dirty="0"/>
              <a:t>的</a:t>
            </a:r>
            <a:r>
              <a:rPr lang="en-US" altLang="zh-CN" sz="2400" dirty="0" err="1"/>
              <a:t>handleMessage</a:t>
            </a:r>
            <a:r>
              <a:rPr lang="en-US" altLang="zh-CN" sz="2400" dirty="0"/>
              <a:t>()</a:t>
            </a:r>
            <a:r>
              <a:rPr lang="zh-CN" altLang="en-US" sz="2400" dirty="0"/>
              <a:t>方法中</a:t>
            </a:r>
          </a:p>
        </p:txBody>
      </p:sp>
      <p:cxnSp>
        <p:nvCxnSpPr>
          <p:cNvPr id="11" name="直接箭头连接符 10"/>
          <p:cNvCxnSpPr>
            <a:stCxn id="7" idx="2"/>
            <a:endCxn id="8" idx="0"/>
          </p:cNvCxnSpPr>
          <p:nvPr/>
        </p:nvCxnSpPr>
        <p:spPr>
          <a:xfrm>
            <a:off x="6013503" y="2215301"/>
            <a:ext cx="0" cy="49023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2"/>
            <a:endCxn id="9" idx="0"/>
          </p:cNvCxnSpPr>
          <p:nvPr/>
        </p:nvCxnSpPr>
        <p:spPr>
          <a:xfrm>
            <a:off x="6013503" y="3550745"/>
            <a:ext cx="1" cy="49023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2"/>
            <a:endCxn id="10" idx="0"/>
          </p:cNvCxnSpPr>
          <p:nvPr/>
        </p:nvCxnSpPr>
        <p:spPr>
          <a:xfrm flipH="1">
            <a:off x="6013503" y="4886189"/>
            <a:ext cx="1" cy="49024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727249" y="1415175"/>
            <a:ext cx="772548" cy="755045"/>
            <a:chOff x="4962742" y="3863209"/>
            <a:chExt cx="772548" cy="755045"/>
          </a:xfrm>
        </p:grpSpPr>
        <p:sp>
          <p:nvSpPr>
            <p:cNvPr id="15" name="矩形 14"/>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1</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962742" y="3863209"/>
              <a:ext cx="515032" cy="515032"/>
              <a:chOff x="3881276" y="1793992"/>
              <a:chExt cx="644770" cy="644770"/>
            </a:xfrm>
          </p:grpSpPr>
          <p:cxnSp>
            <p:nvCxnSpPr>
              <p:cNvPr id="20" name="直接连接符 19"/>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flipH="1" flipV="1">
              <a:off x="5220258" y="4103222"/>
              <a:ext cx="515032" cy="515032"/>
              <a:chOff x="3881276" y="1793992"/>
              <a:chExt cx="644770" cy="644770"/>
            </a:xfrm>
          </p:grpSpPr>
          <p:cxnSp>
            <p:nvCxnSpPr>
              <p:cNvPr id="18" name="直接连接符 17"/>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1727249" y="2751120"/>
            <a:ext cx="772548" cy="755045"/>
            <a:chOff x="4962742" y="3863209"/>
            <a:chExt cx="772548" cy="755045"/>
          </a:xfrm>
        </p:grpSpPr>
        <p:sp>
          <p:nvSpPr>
            <p:cNvPr id="23" name="矩形 22"/>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2</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962742" y="3863209"/>
              <a:ext cx="515032" cy="515032"/>
              <a:chOff x="3881276" y="1793992"/>
              <a:chExt cx="644770" cy="644770"/>
            </a:xfrm>
          </p:grpSpPr>
          <p:cxnSp>
            <p:nvCxnSpPr>
              <p:cNvPr id="28" name="直接连接符 27"/>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flipH="1" flipV="1">
              <a:off x="5220258" y="4103222"/>
              <a:ext cx="515032" cy="515032"/>
              <a:chOff x="3881276" y="1793992"/>
              <a:chExt cx="644770" cy="644770"/>
            </a:xfrm>
          </p:grpSpPr>
          <p:cxnSp>
            <p:nvCxnSpPr>
              <p:cNvPr id="26" name="直接连接符 25"/>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1727249" y="4087065"/>
            <a:ext cx="772548" cy="755045"/>
            <a:chOff x="4962742" y="3863209"/>
            <a:chExt cx="772548" cy="755045"/>
          </a:xfrm>
        </p:grpSpPr>
        <p:sp>
          <p:nvSpPr>
            <p:cNvPr id="31" name="矩形 30"/>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3</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962742" y="3863209"/>
              <a:ext cx="515032" cy="515032"/>
              <a:chOff x="3881276" y="1793992"/>
              <a:chExt cx="644770" cy="644770"/>
            </a:xfrm>
          </p:grpSpPr>
          <p:cxnSp>
            <p:nvCxnSpPr>
              <p:cNvPr id="36" name="直接连接符 35"/>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flipH="1" flipV="1">
              <a:off x="5220258" y="4103222"/>
              <a:ext cx="515032" cy="515032"/>
              <a:chOff x="3881276" y="1793992"/>
              <a:chExt cx="644770" cy="644770"/>
            </a:xfrm>
          </p:grpSpPr>
          <p:cxnSp>
            <p:nvCxnSpPr>
              <p:cNvPr id="34" name="直接连接符 33"/>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38" name="组合 37"/>
          <p:cNvGrpSpPr/>
          <p:nvPr/>
        </p:nvGrpSpPr>
        <p:grpSpPr>
          <a:xfrm>
            <a:off x="1727249" y="5423010"/>
            <a:ext cx="772548" cy="755045"/>
            <a:chOff x="4962742" y="3863209"/>
            <a:chExt cx="772548" cy="755045"/>
          </a:xfrm>
        </p:grpSpPr>
        <p:sp>
          <p:nvSpPr>
            <p:cNvPr id="39" name="矩形 38"/>
            <p:cNvSpPr/>
            <p:nvPr/>
          </p:nvSpPr>
          <p:spPr>
            <a:xfrm>
              <a:off x="5151686" y="3979122"/>
              <a:ext cx="394660" cy="523220"/>
            </a:xfrm>
            <a:prstGeom prst="rect">
              <a:avLst/>
            </a:prstGeom>
          </p:spPr>
          <p:txBody>
            <a:bodyPr wrap="none">
              <a:spAutoFit/>
            </a:bodyPr>
            <a:lstStyle/>
            <a:p>
              <a:pPr algn="ctr"/>
              <a:r>
                <a:rPr lang="en-US" altLang="zh-CN" sz="2800" dirty="0">
                  <a:solidFill>
                    <a:srgbClr val="4F81BD"/>
                  </a:solidFill>
                  <a:latin typeface="微软雅黑" panose="020B0503020204020204" pitchFamily="34" charset="-122"/>
                  <a:ea typeface="微软雅黑" panose="020B0503020204020204" pitchFamily="34" charset="-122"/>
                </a:rPr>
                <a:t>4</a:t>
              </a:r>
              <a:endParaRPr lang="zh-CN" altLang="en-US" sz="2800" dirty="0">
                <a:solidFill>
                  <a:srgbClr val="4F81B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4962742" y="3863209"/>
              <a:ext cx="515032" cy="515032"/>
              <a:chOff x="3881276" y="1793992"/>
              <a:chExt cx="644770" cy="644770"/>
            </a:xfrm>
          </p:grpSpPr>
          <p:cxnSp>
            <p:nvCxnSpPr>
              <p:cNvPr id="44" name="直接连接符 43"/>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flipH="1" flipV="1">
              <a:off x="5220258" y="4103222"/>
              <a:ext cx="515032" cy="515032"/>
              <a:chOff x="3881276" y="1793992"/>
              <a:chExt cx="644770" cy="644770"/>
            </a:xfrm>
          </p:grpSpPr>
          <p:cxnSp>
            <p:nvCxnSpPr>
              <p:cNvPr id="42" name="直接连接符 41"/>
              <p:cNvCxnSpPr/>
              <p:nvPr/>
            </p:nvCxnSpPr>
            <p:spPr>
              <a:xfrm>
                <a:off x="3881276" y="18047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3571998" y="2116377"/>
                <a:ext cx="64477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47099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nSpc>
                <a:spcPct val="130000"/>
              </a:lnSpc>
              <a:spcBef>
                <a:spcPts val="0"/>
              </a:spcBef>
            </a:pPr>
            <a:r>
              <a:rPr lang="zh-CN" altLang="en-US" dirty="0"/>
              <a:t>练习：计算质数</a:t>
            </a: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39</a:t>
            </a:fld>
            <a:r>
              <a:rPr lang="en-US" altLang="zh-CN"/>
              <a:t>-246</a:t>
            </a:r>
            <a:endParaRPr lang="en-US" altLang="zh-CN" dirty="0"/>
          </a:p>
        </p:txBody>
      </p:sp>
      <p:grpSp>
        <p:nvGrpSpPr>
          <p:cNvPr id="24" name="组合 23"/>
          <p:cNvGrpSpPr/>
          <p:nvPr/>
        </p:nvGrpSpPr>
        <p:grpSpPr>
          <a:xfrm>
            <a:off x="612259" y="1504512"/>
            <a:ext cx="4041707" cy="3997901"/>
            <a:chOff x="5560828" y="1626723"/>
            <a:chExt cx="4041707" cy="3997901"/>
          </a:xfrm>
        </p:grpSpPr>
        <p:sp>
          <p:nvSpPr>
            <p:cNvPr id="10" name="矩形 9"/>
            <p:cNvSpPr/>
            <p:nvPr/>
          </p:nvSpPr>
          <p:spPr>
            <a:xfrm>
              <a:off x="5560828" y="1626723"/>
              <a:ext cx="4041707" cy="834982"/>
            </a:xfrm>
            <a:prstGeom prst="rect">
              <a:avLst/>
            </a:prstGeom>
            <a:solidFill>
              <a:srgbClr val="303F9F"/>
            </a:solidFill>
            <a:ln w="28575">
              <a:solidFill>
                <a:srgbClr val="C0C0C0"/>
              </a:solidFill>
            </a:ln>
          </p:spPr>
          <p:txBody>
            <a:bodyPr wrap="square" rtlCol="0" anchor="ctr">
              <a:noAutofit/>
            </a:bodyPr>
            <a:lstStyle/>
            <a:p>
              <a:pPr algn="ctr"/>
              <a:endParaRPr lang="zh-CN" altLang="en-US" sz="2800" dirty="0">
                <a:solidFill>
                  <a:srgbClr val="333333"/>
                </a:solidFill>
              </a:endParaRPr>
            </a:p>
          </p:txBody>
        </p:sp>
        <p:sp>
          <p:nvSpPr>
            <p:cNvPr id="11" name="矩形 10"/>
            <p:cNvSpPr/>
            <p:nvPr/>
          </p:nvSpPr>
          <p:spPr>
            <a:xfrm>
              <a:off x="5577219" y="1933671"/>
              <a:ext cx="4005265" cy="528034"/>
            </a:xfrm>
            <a:prstGeom prst="rect">
              <a:avLst/>
            </a:prstGeom>
            <a:solidFill>
              <a:srgbClr val="3F51B5"/>
            </a:solidFill>
            <a:ln w="28575">
              <a:noFill/>
            </a:ln>
          </p:spPr>
          <p:txBody>
            <a:bodyPr wrap="square" rtlCol="0" anchor="ctr">
              <a:noAutofit/>
            </a:bodyPr>
            <a:lstStyle/>
            <a:p>
              <a:r>
                <a:rPr lang="en-US" altLang="zh-CN" sz="2800" dirty="0">
                  <a:solidFill>
                    <a:schemeClr val="bg1"/>
                  </a:solidFill>
                </a:rPr>
                <a:t>      </a:t>
              </a:r>
              <a:r>
                <a:rPr lang="en-US" altLang="zh-CN" dirty="0">
                  <a:solidFill>
                    <a:schemeClr val="bg1"/>
                  </a:solidFill>
                </a:rPr>
                <a:t>Tutorial                            </a:t>
              </a:r>
              <a:r>
                <a:rPr lang="en-US" altLang="zh-CN" sz="2800" dirty="0"/>
                <a:t>+</a:t>
              </a:r>
              <a:endParaRPr lang="zh-CN" altLang="en-US" dirty="0"/>
            </a:p>
          </p:txBody>
        </p:sp>
        <p:sp>
          <p:nvSpPr>
            <p:cNvPr id="12" name="文本框 11"/>
            <p:cNvSpPr txBox="1"/>
            <p:nvPr/>
          </p:nvSpPr>
          <p:spPr>
            <a:xfrm>
              <a:off x="9192837" y="2032605"/>
              <a:ext cx="356308" cy="363261"/>
            </a:xfrm>
            <a:prstGeom prst="rect">
              <a:avLst/>
            </a:prstGeom>
            <a:noFill/>
          </p:spPr>
          <p:txBody>
            <a:bodyPr wrap="square" rtlCol="0">
              <a:spAutoFit/>
            </a:bodyPr>
            <a:lstStyle/>
            <a:p>
              <a:pPr>
                <a:lnSpc>
                  <a:spcPct val="20000"/>
                </a:lnSpc>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a:lnSpc>
                  <a:spcPct val="20000"/>
                </a:lnSpc>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a:lnSpc>
                  <a:spcPct val="20000"/>
                </a:lnSpc>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5560828" y="2461706"/>
              <a:ext cx="4041707" cy="3162918"/>
            </a:xfrm>
            <a:prstGeom prst="rect">
              <a:avLst/>
            </a:prstGeom>
            <a:ln w="28575">
              <a:solidFill>
                <a:srgbClr val="C0C0C0"/>
              </a:solidFill>
            </a:ln>
          </p:spPr>
          <p:txBody>
            <a:bodyPr wrap="square" rtlCol="0" anchor="ctr">
              <a:noAutofit/>
            </a:bodyPr>
            <a:lstStyle/>
            <a:p>
              <a:pPr algn="ctr"/>
              <a:endParaRPr lang="zh-CN" altLang="en-US" sz="2800" dirty="0">
                <a:solidFill>
                  <a:srgbClr val="333333"/>
                </a:solidFill>
              </a:endParaRPr>
            </a:p>
          </p:txBody>
        </p:sp>
        <p:sp>
          <p:nvSpPr>
            <p:cNvPr id="17" name="圆角矩形 16"/>
            <p:cNvSpPr/>
            <p:nvPr/>
          </p:nvSpPr>
          <p:spPr>
            <a:xfrm>
              <a:off x="5667153" y="4060798"/>
              <a:ext cx="3763926" cy="710345"/>
            </a:xfrm>
            <a:prstGeom prst="roundRect">
              <a:avLst>
                <a:gd name="adj" fmla="val 5241"/>
              </a:avLst>
            </a:prstGeom>
            <a:solidFill>
              <a:srgbClr val="DDDDDD"/>
            </a:solidFill>
            <a:ln w="12700">
              <a:solidFill>
                <a:srgbClr val="DDDDDD"/>
              </a:solidFill>
              <a:prstDash val="solid"/>
            </a:ln>
            <a:effectLst/>
          </p:spPr>
          <p:txBody>
            <a:bodyPr wrap="square" rtlCol="0" anchor="ctr">
              <a:noAutofit/>
            </a:bodyPr>
            <a:lstStyle/>
            <a:p>
              <a:pPr algn="ctr"/>
              <a:r>
                <a:rPr lang="zh-CN" altLang="en-US" sz="2400" dirty="0">
                  <a:solidFill>
                    <a:srgbClr val="333333"/>
                  </a:solidFill>
                </a:rPr>
                <a:t>计算质数</a:t>
              </a:r>
            </a:p>
          </p:txBody>
        </p:sp>
        <p:sp>
          <p:nvSpPr>
            <p:cNvPr id="19" name="Rectangle 1"/>
            <p:cNvSpPr>
              <a:spLocks noChangeArrowheads="1"/>
            </p:cNvSpPr>
            <p:nvPr/>
          </p:nvSpPr>
          <p:spPr bwMode="auto">
            <a:xfrm>
              <a:off x="5656517" y="3304434"/>
              <a:ext cx="3536320" cy="461665"/>
            </a:xfrm>
            <a:prstGeom prst="rect">
              <a:avLst/>
            </a:prstGeom>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zh-CN" altLang="en-US" sz="2400" dirty="0">
                  <a:solidFill>
                    <a:schemeClr val="tx1">
                      <a:lumMod val="50000"/>
                      <a:lumOff val="50000"/>
                    </a:schemeClr>
                  </a:solidFill>
                  <a:latin typeface="+mn-ea"/>
                </a:rPr>
                <a:t>输入要计算的质数的上界</a:t>
              </a:r>
              <a:endParaRPr kumimoji="0" lang="zh-CN" altLang="zh-CN" sz="2800" b="0" i="0" u="none" strike="noStrike" cap="none" normalizeH="0" baseline="0" dirty="0">
                <a:ln>
                  <a:noFill/>
                </a:ln>
                <a:solidFill>
                  <a:schemeClr val="tx1">
                    <a:lumMod val="50000"/>
                    <a:lumOff val="50000"/>
                  </a:schemeClr>
                </a:solidFill>
                <a:effectLst/>
                <a:latin typeface="+mn-ea"/>
              </a:endParaRPr>
            </a:p>
          </p:txBody>
        </p:sp>
        <p:cxnSp>
          <p:nvCxnSpPr>
            <p:cNvPr id="20" name="直接连接符 19"/>
            <p:cNvCxnSpPr/>
            <p:nvPr/>
          </p:nvCxnSpPr>
          <p:spPr>
            <a:xfrm>
              <a:off x="5667153" y="3838353"/>
              <a:ext cx="3763926"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248" y="2346746"/>
            <a:ext cx="452968" cy="452968"/>
          </a:xfrm>
          <a:prstGeom prst="rect">
            <a:avLst/>
          </a:prstGeom>
        </p:spPr>
      </p:pic>
      <p:grpSp>
        <p:nvGrpSpPr>
          <p:cNvPr id="26" name="组合 25"/>
          <p:cNvGrpSpPr/>
          <p:nvPr/>
        </p:nvGrpSpPr>
        <p:grpSpPr>
          <a:xfrm flipH="1">
            <a:off x="4101392" y="3612290"/>
            <a:ext cx="3632907" cy="734844"/>
            <a:chOff x="2376147" y="4467226"/>
            <a:chExt cx="2663953" cy="538850"/>
          </a:xfrm>
        </p:grpSpPr>
        <p:cxnSp>
          <p:nvCxnSpPr>
            <p:cNvPr id="27" name="直接连接符 26"/>
            <p:cNvCxnSpPr/>
            <p:nvPr/>
          </p:nvCxnSpPr>
          <p:spPr>
            <a:xfrm>
              <a:off x="2376147" y="4467226"/>
              <a:ext cx="2124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00562" y="4467226"/>
              <a:ext cx="495299" cy="495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948933" y="4914909"/>
              <a:ext cx="91167" cy="91167"/>
            </a:xfrm>
            <a:prstGeom prst="ellipse">
              <a:avLst/>
            </a:prstGeom>
            <a:solidFill>
              <a:srgbClr val="00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4722905" y="3014939"/>
            <a:ext cx="3099109" cy="566309"/>
          </a:xfrm>
          <a:prstGeom prst="rect">
            <a:avLst/>
          </a:prstGeom>
          <a:solidFill>
            <a:srgbClr val="FFFFFF"/>
          </a:solidFill>
        </p:spPr>
        <p:txBody>
          <a:bodyPr wrap="square" lIns="0" rtlCol="0">
            <a:spAutoFit/>
          </a:bodyPr>
          <a:lstStyle/>
          <a:p>
            <a:pPr algn="ctr">
              <a:lnSpc>
                <a:spcPct val="110000"/>
              </a:lnSpc>
            </a:pPr>
            <a:r>
              <a:rPr lang="en-US" altLang="zh-CN" sz="2800" b="1" dirty="0">
                <a:latin typeface="Arial" panose="020B0604020202020204" pitchFamily="34" charset="0"/>
                <a:ea typeface="微软雅黑" panose="020B0503020204020204" pitchFamily="34" charset="-122"/>
                <a:cs typeface="Arial" panose="020B0604020202020204" pitchFamily="34" charset="0"/>
              </a:rPr>
              <a:t>class </a:t>
            </a:r>
            <a:r>
              <a:rPr lang="en-US" altLang="zh-CN" sz="2800" b="1" dirty="0" err="1">
                <a:latin typeface="Arial" panose="020B0604020202020204" pitchFamily="34" charset="0"/>
                <a:ea typeface="微软雅黑" panose="020B0503020204020204" pitchFamily="34" charset="-122"/>
                <a:cs typeface="Arial" panose="020B0604020202020204" pitchFamily="34" charset="0"/>
              </a:rPr>
              <a:t>EvalThread</a:t>
            </a:r>
            <a:endParaRPr lang="zh-CN" altLang="en-US" sz="2800" b="1" dirty="0">
              <a:latin typeface="Arial" panose="020B0604020202020204" pitchFamily="34" charset="0"/>
              <a:ea typeface="微软雅黑" panose="020B0503020204020204" pitchFamily="34" charset="-122"/>
              <a:cs typeface="Arial" panose="020B0604020202020204" pitchFamily="34" charset="0"/>
            </a:endParaRPr>
          </a:p>
        </p:txBody>
      </p:sp>
      <p:pic>
        <p:nvPicPr>
          <p:cNvPr id="31" name="图片 30"/>
          <p:cNvPicPr>
            <a:picLocks noChangeAspect="1"/>
          </p:cNvPicPr>
          <p:nvPr/>
        </p:nvPicPr>
        <p:blipFill rotWithShape="1">
          <a:blip r:embed="rId3"/>
          <a:srcRect l="7389" t="43571" r="6752" b="1060"/>
          <a:stretch/>
        </p:blipFill>
        <p:spPr>
          <a:xfrm>
            <a:off x="7890954" y="1504512"/>
            <a:ext cx="3878398" cy="3997901"/>
          </a:xfrm>
          <a:prstGeom prst="rect">
            <a:avLst/>
          </a:prstGeom>
        </p:spPr>
      </p:pic>
    </p:spTree>
    <p:extLst>
      <p:ext uri="{BB962C8B-B14F-4D97-AF65-F5344CB8AC3E}">
        <p14:creationId xmlns:p14="http://schemas.microsoft.com/office/powerpoint/2010/main" val="85784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注册广播</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a:t>
            </a:fld>
            <a:endParaRPr lang="zh-CN" altLang="en-US"/>
          </a:p>
        </p:txBody>
      </p:sp>
      <p:grpSp>
        <p:nvGrpSpPr>
          <p:cNvPr id="7" name="组合 6"/>
          <p:cNvGrpSpPr/>
          <p:nvPr/>
        </p:nvGrpSpPr>
        <p:grpSpPr>
          <a:xfrm>
            <a:off x="5220709" y="4334245"/>
            <a:ext cx="3053648" cy="1849024"/>
            <a:chOff x="8437440" y="1354621"/>
            <a:chExt cx="3053648" cy="1849024"/>
          </a:xfrm>
        </p:grpSpPr>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64402" y="1354621"/>
              <a:ext cx="1599725" cy="1599725"/>
            </a:xfrm>
            <a:prstGeom prst="rect">
              <a:avLst/>
            </a:prstGeom>
            <a:effectLst>
              <a:outerShdw blurRad="50800" dist="38100" dir="2700000" algn="tl" rotWithShape="0">
                <a:prstClr val="black">
                  <a:alpha val="40000"/>
                </a:prstClr>
              </a:outerShdw>
            </a:effectLst>
          </p:spPr>
        </p:pic>
        <p:sp>
          <p:nvSpPr>
            <p:cNvPr id="9" name="文本框 8"/>
            <p:cNvSpPr txBox="1"/>
            <p:nvPr/>
          </p:nvSpPr>
          <p:spPr>
            <a:xfrm>
              <a:off x="8437440" y="2705047"/>
              <a:ext cx="3053648" cy="498598"/>
            </a:xfrm>
            <a:prstGeom prst="rect">
              <a:avLst/>
            </a:prstGeom>
            <a:noFill/>
          </p:spPr>
          <p:txBody>
            <a:bodyPr wrap="square" rtlCol="0">
              <a:spAutoFit/>
            </a:bodyPr>
            <a:lstStyle/>
            <a:p>
              <a:pPr algn="ctr">
                <a:lnSpc>
                  <a:spcPct val="110000"/>
                </a:lnSpc>
              </a:pPr>
              <a:r>
                <a:rPr lang="en-US" altLang="zh-CN"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Broadcast Receiver</a:t>
              </a:r>
              <a:endParaRPr lang="zh-CN" altLang="en-US" sz="24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 name="组合 9"/>
          <p:cNvGrpSpPr/>
          <p:nvPr/>
        </p:nvGrpSpPr>
        <p:grpSpPr>
          <a:xfrm>
            <a:off x="4482782" y="1076842"/>
            <a:ext cx="3791575" cy="2680892"/>
            <a:chOff x="4016268" y="950232"/>
            <a:chExt cx="4318782" cy="3053662"/>
          </a:xfrm>
        </p:grpSpPr>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4834" y="1546512"/>
              <a:ext cx="1625397" cy="1625397"/>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flipH="1">
              <a:off x="6760153" y="1379616"/>
              <a:ext cx="1065210" cy="106521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flipH="1">
              <a:off x="4582458" y="1354468"/>
              <a:ext cx="1065210" cy="1065210"/>
            </a:xfrm>
            <a:prstGeom prst="rect">
              <a:avLst/>
            </a:prstGeom>
          </p:spPr>
        </p:pic>
        <p:sp>
          <p:nvSpPr>
            <p:cNvPr id="14" name="文本框 13"/>
            <p:cNvSpPr txBox="1"/>
            <p:nvPr/>
          </p:nvSpPr>
          <p:spPr>
            <a:xfrm>
              <a:off x="4711147" y="3435967"/>
              <a:ext cx="2920949" cy="567927"/>
            </a:xfrm>
            <a:prstGeom prst="rect">
              <a:avLst/>
            </a:prstGeom>
            <a:noFill/>
          </p:spPr>
          <p:txBody>
            <a:bodyPr wrap="square" rtlCol="0">
              <a:spAutoFit/>
            </a:bodyPr>
            <a:lstStyle/>
            <a:p>
              <a:pPr algn="ct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Android System</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5" name="云形 14"/>
            <p:cNvSpPr/>
            <p:nvPr/>
          </p:nvSpPr>
          <p:spPr>
            <a:xfrm>
              <a:off x="4016268" y="950232"/>
              <a:ext cx="4318782" cy="2472440"/>
            </a:xfrm>
            <a:prstGeom prst="cloud">
              <a:avLst/>
            </a:prstGeom>
            <a:ln w="28575">
              <a:solidFill>
                <a:srgbClr val="C0C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grpSp>
      <p:cxnSp>
        <p:nvCxnSpPr>
          <p:cNvPr id="16" name="肘形连接符 15"/>
          <p:cNvCxnSpPr>
            <a:stCxn id="8" idx="1"/>
            <a:endCxn id="15" idx="2"/>
          </p:cNvCxnSpPr>
          <p:nvPr/>
        </p:nvCxnSpPr>
        <p:spPr>
          <a:xfrm rot="10800000">
            <a:off x="4494543" y="2162154"/>
            <a:ext cx="1453128" cy="2971955"/>
          </a:xfrm>
          <a:prstGeom prst="bentConnector3">
            <a:avLst>
              <a:gd name="adj1" fmla="val 167850"/>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5" idx="0"/>
            <a:endCxn id="8" idx="3"/>
          </p:cNvCxnSpPr>
          <p:nvPr/>
        </p:nvCxnSpPr>
        <p:spPr>
          <a:xfrm flipH="1">
            <a:off x="7547396" y="2162153"/>
            <a:ext cx="723801" cy="2971955"/>
          </a:xfrm>
          <a:prstGeom prst="bentConnector3">
            <a:avLst>
              <a:gd name="adj1" fmla="val -150579"/>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30877" y="3027312"/>
            <a:ext cx="2564380" cy="904863"/>
            <a:chOff x="264363" y="2900703"/>
            <a:chExt cx="2564380" cy="904863"/>
          </a:xfrm>
        </p:grpSpPr>
        <p:sp>
          <p:nvSpPr>
            <p:cNvPr id="19" name="文本框 18"/>
            <p:cNvSpPr txBox="1"/>
            <p:nvPr/>
          </p:nvSpPr>
          <p:spPr>
            <a:xfrm>
              <a:off x="264363" y="2900703"/>
              <a:ext cx="2564380" cy="904863"/>
            </a:xfrm>
            <a:prstGeom prst="rect">
              <a:avLst/>
            </a:prstGeom>
            <a:noFill/>
          </p:spPr>
          <p:txBody>
            <a:bodyPr wrap="square" rtlCol="0">
              <a:spAutoFit/>
            </a:bodyPr>
            <a:lstStyle/>
            <a:p>
              <a:pPr algn="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注册</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algn="r">
                <a:lnSpc>
                  <a:spcPct val="110000"/>
                </a:lnSpc>
              </a:pPr>
              <a:r>
                <a:rPr lang="en-US" altLang="zh-CN" sz="2400" dirty="0">
                  <a:latin typeface="Arial" panose="020B0604020202020204" pitchFamily="34" charset="0"/>
                  <a:ea typeface="微软雅黑" panose="020B0503020204020204" pitchFamily="34" charset="-122"/>
                  <a:cs typeface="Arial" panose="020B0604020202020204" pitchFamily="34" charset="0"/>
                </a:rPr>
                <a:t>Broadcast intent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20" name="椭圆 19"/>
            <p:cNvSpPr/>
            <p:nvPr/>
          </p:nvSpPr>
          <p:spPr>
            <a:xfrm>
              <a:off x="1594352" y="2926032"/>
              <a:ext cx="377364" cy="378000"/>
            </a:xfrm>
            <a:prstGeom prst="ellipse">
              <a:avLst/>
            </a:prstGeom>
            <a:noFill/>
            <a:ln w="12700">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1</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1" name="组合 20"/>
          <p:cNvGrpSpPr/>
          <p:nvPr/>
        </p:nvGrpSpPr>
        <p:grpSpPr>
          <a:xfrm>
            <a:off x="9627620" y="3027312"/>
            <a:ext cx="2564380" cy="904863"/>
            <a:chOff x="9217378" y="3120855"/>
            <a:chExt cx="2564380" cy="904863"/>
          </a:xfrm>
        </p:grpSpPr>
        <p:sp>
          <p:nvSpPr>
            <p:cNvPr id="22" name="文本框 21"/>
            <p:cNvSpPr txBox="1"/>
            <p:nvPr/>
          </p:nvSpPr>
          <p:spPr>
            <a:xfrm>
              <a:off x="9217378" y="3120855"/>
              <a:ext cx="2564380" cy="904863"/>
            </a:xfrm>
            <a:prstGeom prst="rect">
              <a:avLst/>
            </a:prstGeom>
            <a:noFill/>
          </p:spPr>
          <p:txBody>
            <a:bodyPr wrap="square" rtlCol="0">
              <a:spAutoFit/>
            </a:bodyPr>
            <a:lstStyle/>
            <a:p>
              <a:pPr>
                <a:lnSpc>
                  <a:spcPct val="110000"/>
                </a:lnSpc>
              </a:pPr>
              <a:r>
                <a:rPr lang="zh-CN" altLang="en-US" sz="2400" dirty="0">
                  <a:latin typeface="Arial" panose="020B0604020202020204" pitchFamily="34" charset="0"/>
                  <a:ea typeface="微软雅黑" panose="020B0503020204020204" pitchFamily="34" charset="-122"/>
                  <a:cs typeface="Arial" panose="020B0604020202020204" pitchFamily="34" charset="0"/>
                </a:rPr>
                <a:t>       回调</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2400" dirty="0" err="1">
                  <a:latin typeface="Arial" panose="020B0604020202020204" pitchFamily="34" charset="0"/>
                  <a:ea typeface="微软雅黑" panose="020B0503020204020204" pitchFamily="34" charset="-122"/>
                  <a:cs typeface="Arial" panose="020B0604020202020204" pitchFamily="34" charset="0"/>
                </a:rPr>
                <a:t>onReceive</a:t>
              </a:r>
              <a:r>
                <a:rPr lang="en-US" altLang="zh-CN" sz="2400" dirty="0">
                  <a:latin typeface="Arial" panose="020B0604020202020204" pitchFamily="34" charset="0"/>
                  <a:ea typeface="微软雅黑" panose="020B0503020204020204" pitchFamily="34" charset="-122"/>
                  <a:cs typeface="Arial" panose="020B0604020202020204" pitchFamily="34" charset="0"/>
                </a:rPr>
                <a:t>()</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9306928" y="3157671"/>
              <a:ext cx="377364" cy="378000"/>
            </a:xfrm>
            <a:prstGeom prst="ellipse">
              <a:avLst/>
            </a:prstGeom>
            <a:noFill/>
            <a:ln w="12700">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2</a:t>
              </a:r>
              <a:endPar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1387231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Handler </a:t>
            </a:r>
            <a:r>
              <a:rPr lang="zh-CN" altLang="en-US" dirty="0"/>
              <a:t>的问题</a:t>
            </a:r>
          </a:p>
        </p:txBody>
      </p:sp>
      <p:sp>
        <p:nvSpPr>
          <p:cNvPr id="3" name="内容占位符 2"/>
          <p:cNvSpPr>
            <a:spLocks noGrp="1"/>
          </p:cNvSpPr>
          <p:nvPr>
            <p:ph idx="1"/>
          </p:nvPr>
        </p:nvSpPr>
        <p:spPr>
          <a:xfrm>
            <a:off x="4249820" y="1899768"/>
            <a:ext cx="7311189" cy="740436"/>
          </a:xfrm>
        </p:spPr>
        <p:txBody>
          <a:bodyPr>
            <a:normAutofit/>
          </a:bodyPr>
          <a:lstStyle/>
          <a:p>
            <a:pPr marL="0" indent="0">
              <a:buNone/>
            </a:pPr>
            <a:r>
              <a:rPr lang="en-US" altLang="zh-CN" dirty="0"/>
              <a:t>Handler </a:t>
            </a:r>
            <a:r>
              <a:rPr lang="zh-CN" altLang="en-US" dirty="0"/>
              <a:t>显得代码过多，结构过于复杂</a:t>
            </a:r>
          </a:p>
        </p:txBody>
      </p:sp>
      <p:sp>
        <p:nvSpPr>
          <p:cNvPr id="4" name="矩形 3"/>
          <p:cNvSpPr/>
          <p:nvPr/>
        </p:nvSpPr>
        <p:spPr>
          <a:xfrm>
            <a:off x="4249820" y="2479620"/>
            <a:ext cx="2698175" cy="523220"/>
          </a:xfrm>
          <a:prstGeom prst="rect">
            <a:avLst/>
          </a:prstGeom>
        </p:spPr>
        <p:txBody>
          <a:bodyPr wrap="none">
            <a:spAutoFit/>
          </a:bodyPr>
          <a:lstStyle/>
          <a:p>
            <a:r>
              <a:rPr lang="zh-CN" altLang="en-US" sz="2800" dirty="0">
                <a:solidFill>
                  <a:schemeClr val="tx1">
                    <a:lumMod val="50000"/>
                    <a:lumOff val="50000"/>
                  </a:schemeClr>
                </a:solidFill>
              </a:rPr>
              <a:t>更轻量级一些？</a:t>
            </a:r>
          </a:p>
        </p:txBody>
      </p:sp>
      <p:sp>
        <p:nvSpPr>
          <p:cNvPr id="5" name="矩形 4"/>
          <p:cNvSpPr/>
          <p:nvPr/>
        </p:nvSpPr>
        <p:spPr>
          <a:xfrm>
            <a:off x="4249820" y="3999211"/>
            <a:ext cx="4860758" cy="1810190"/>
          </a:xfrm>
          <a:prstGeom prst="rect">
            <a:avLst/>
          </a:prstGeom>
        </p:spPr>
        <p:txBody>
          <a:bodyPr vert="horz" lIns="91440" tIns="45720" rIns="91440" bIns="45720" rtlCol="0">
            <a:normAutofit/>
          </a:bodyPr>
          <a:lstStyle/>
          <a:p>
            <a:pPr>
              <a:lnSpc>
                <a:spcPct val="130000"/>
              </a:lnSpc>
            </a:pPr>
            <a:r>
              <a:rPr lang="en-US" altLang="zh-CN" sz="2800" dirty="0" err="1">
                <a:latin typeface="Arial" panose="020B0604020202020204" pitchFamily="34" charset="0"/>
                <a:ea typeface="微软雅黑" panose="020B0503020204020204" pitchFamily="34" charset="-122"/>
                <a:cs typeface="Arial" panose="020B0604020202020204" pitchFamily="34" charset="0"/>
              </a:rPr>
              <a:t>AsyncTask</a:t>
            </a:r>
            <a:r>
              <a:rPr lang="zh-CN" altLang="en-US" sz="2800" dirty="0">
                <a:latin typeface="Arial" panose="020B0604020202020204" pitchFamily="34" charset="0"/>
                <a:ea typeface="微软雅黑" panose="020B0503020204020204" pitchFamily="34" charset="-122"/>
                <a:cs typeface="Arial" panose="020B0604020202020204" pitchFamily="34" charset="0"/>
              </a:rPr>
              <a:t>是一个抽象类</a:t>
            </a:r>
            <a:endParaRPr lang="en-US" altLang="zh-CN" sz="28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a:lnSpc>
                <a:spcPct val="130000"/>
              </a:lnSpc>
              <a:buFont typeface="Arial" panose="020B0604020202020204" pitchFamily="34" charset="0"/>
              <a:buNone/>
            </a:pPr>
            <a:r>
              <a:rPr lang="zh-CN" altLang="en-US" sz="2800" dirty="0">
                <a:solidFill>
                  <a:schemeClr val="tx1"/>
                </a:solidFill>
                <a:latin typeface="Arial" panose="020B0604020202020204" pitchFamily="34" charset="0"/>
                <a:ea typeface="微软雅黑" panose="020B0503020204020204" pitchFamily="34" charset="-122"/>
                <a:cs typeface="Arial" panose="020B0604020202020204" pitchFamily="34" charset="0"/>
              </a:rPr>
              <a:t>在子线程中对</a:t>
            </a:r>
            <a:r>
              <a:rPr lang="en-US" altLang="zh-CN" sz="2800" dirty="0">
                <a:solidFill>
                  <a:schemeClr val="tx1"/>
                </a:solidFill>
                <a:latin typeface="Arial" panose="020B0604020202020204" pitchFamily="34" charset="0"/>
                <a:ea typeface="微软雅黑" panose="020B0503020204020204" pitchFamily="34" charset="-122"/>
                <a:cs typeface="Arial" panose="020B0604020202020204" pitchFamily="34" charset="0"/>
              </a:rPr>
              <a:t>UI</a:t>
            </a:r>
            <a:r>
              <a:rPr lang="zh-CN" altLang="en-US" sz="2800" dirty="0">
                <a:solidFill>
                  <a:schemeClr val="tx1"/>
                </a:solidFill>
                <a:latin typeface="Arial" panose="020B0604020202020204" pitchFamily="34" charset="0"/>
                <a:ea typeface="微软雅黑" panose="020B0503020204020204" pitchFamily="34" charset="-122"/>
                <a:cs typeface="Arial" panose="020B0604020202020204" pitchFamily="34" charset="0"/>
              </a:rPr>
              <a:t>进行操作 </a:t>
            </a:r>
            <a:endParaRPr lang="en-US" altLang="zh-CN" sz="28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p>
            <a:pPr>
              <a:lnSpc>
                <a:spcPct val="130000"/>
              </a:lnSpc>
              <a:buFont typeface="Arial" panose="020B0604020202020204" pitchFamily="34" charset="0"/>
              <a:buNone/>
            </a:pPr>
            <a:r>
              <a:rPr lang="zh-CN" altLang="en-US" sz="2800" dirty="0">
                <a:solidFill>
                  <a:schemeClr val="tx1"/>
                </a:solidFill>
                <a:latin typeface="Arial" panose="020B0604020202020204" pitchFamily="34" charset="0"/>
                <a:ea typeface="微软雅黑" panose="020B0503020204020204" pitchFamily="34" charset="-122"/>
                <a:cs typeface="Arial" panose="020B0604020202020204" pitchFamily="34" charset="0"/>
              </a:rPr>
              <a:t>基于异步消息处理机制 </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743" y="3999211"/>
            <a:ext cx="1846131" cy="184613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8743" y="1423788"/>
            <a:ext cx="1846131" cy="1692397"/>
          </a:xfrm>
          <a:prstGeom prst="rect">
            <a:avLst/>
          </a:prstGeom>
        </p:spPr>
      </p:pic>
    </p:spTree>
    <p:extLst>
      <p:ext uri="{BB962C8B-B14F-4D97-AF65-F5344CB8AC3E}">
        <p14:creationId xmlns:p14="http://schemas.microsoft.com/office/powerpoint/2010/main" val="1740530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AsyncTask</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41</a:t>
            </a:fld>
            <a:r>
              <a:rPr lang="en-US" altLang="zh-CN"/>
              <a:t>-246</a:t>
            </a:r>
            <a:endParaRPr lang="en-US" altLang="zh-CN" dirty="0"/>
          </a:p>
        </p:txBody>
      </p:sp>
      <p:sp>
        <p:nvSpPr>
          <p:cNvPr id="3" name="Rectangle 1"/>
          <p:cNvSpPr>
            <a:spLocks noChangeArrowheads="1"/>
          </p:cNvSpPr>
          <p:nvPr/>
        </p:nvSpPr>
        <p:spPr bwMode="auto">
          <a:xfrm>
            <a:off x="690418" y="1282700"/>
            <a:ext cx="10320482" cy="5219700"/>
          </a:xfrm>
          <a:prstGeom prst="rect">
            <a:avLst/>
          </a:prstGeom>
          <a:solidFill>
            <a:srgbClr val="F2F2F2"/>
          </a:solidFill>
          <a:ln>
            <a:solidFill>
              <a:srgbClr val="B6B6B6"/>
            </a:solidFill>
          </a:ln>
          <a:effectLst/>
        </p:spPr>
        <p:txBody>
          <a:bodyPr vert="horz" wrap="square" lIns="216000" tIns="45720" rIns="91440" bIns="45720" numCol="1" anchor="ctr" anchorCtr="0" compatLnSpc="1">
            <a:prstTxWarp prst="textNoShape">
              <a:avLst/>
            </a:prstTxWarp>
            <a:noAutofit/>
          </a:bodyPr>
          <a:lstStyle/>
          <a:p>
            <a:pPr lvl="0" eaLnBrk="0" fontAlgn="base" hangingPunct="0">
              <a:lnSpc>
                <a:spcPct val="120000"/>
              </a:lnSpc>
              <a:spcAft>
                <a:spcPct val="0"/>
              </a:spcAft>
            </a:pPr>
            <a:r>
              <a:rPr lang="en-US" altLang="zh-CN" sz="2800" b="1" dirty="0">
                <a:solidFill>
                  <a:srgbClr val="000080"/>
                </a:solidFill>
                <a:latin typeface="Consolas" panose="020B0609020204030204" pitchFamily="49" charset="0"/>
              </a:rPr>
              <a:t>public class </a:t>
            </a:r>
            <a:r>
              <a:rPr lang="en-US" altLang="zh-CN" sz="2800" b="1" dirty="0" err="1">
                <a:solidFill>
                  <a:srgbClr val="000000"/>
                </a:solidFill>
                <a:latin typeface="Consolas" panose="020B0609020204030204" pitchFamily="49" charset="0"/>
              </a:rPr>
              <a:t>MainActivity</a:t>
            </a:r>
            <a:r>
              <a:rPr lang="en-US" altLang="zh-CN" sz="2800" dirty="0">
                <a:solidFill>
                  <a:srgbClr val="000000"/>
                </a:solidFill>
                <a:latin typeface="Consolas" panose="020B0609020204030204" pitchFamily="49" charset="0"/>
              </a:rPr>
              <a:t> </a:t>
            </a:r>
            <a:r>
              <a:rPr lang="en-US" altLang="zh-CN" sz="2800" b="1" dirty="0">
                <a:solidFill>
                  <a:srgbClr val="000080"/>
                </a:solidFill>
                <a:latin typeface="Consolas" panose="020B0609020204030204" pitchFamily="49" charset="0"/>
              </a:rPr>
              <a:t>extends</a:t>
            </a:r>
            <a:r>
              <a:rPr lang="en-US" altLang="zh-CN" sz="2800" dirty="0">
                <a:solidFill>
                  <a:srgbClr val="000000"/>
                </a:solidFill>
                <a:latin typeface="Consolas" panose="020B0609020204030204" pitchFamily="49" charset="0"/>
              </a:rPr>
              <a:t> </a:t>
            </a:r>
            <a:r>
              <a:rPr lang="en-US" altLang="zh-CN" sz="2800" b="1" dirty="0">
                <a:solidFill>
                  <a:srgbClr val="000000"/>
                </a:solidFill>
                <a:latin typeface="Consolas" panose="020B0609020204030204" pitchFamily="49" charset="0"/>
              </a:rPr>
              <a:t>Activity</a:t>
            </a:r>
            <a:r>
              <a:rPr lang="en-US" altLang="zh-CN" sz="2800" dirty="0">
                <a:solidFill>
                  <a:srgbClr val="000000"/>
                </a:solidFill>
                <a:latin typeface="Consolas" panose="020B0609020204030204" pitchFamily="49" charset="0"/>
              </a:rPr>
              <a:t> {</a:t>
            </a:r>
          </a:p>
          <a:p>
            <a:pPr eaLnBrk="0" fontAlgn="base" hangingPunct="0">
              <a:lnSpc>
                <a:spcPct val="120000"/>
              </a:lnSpc>
              <a:spcAft>
                <a:spcPct val="0"/>
              </a:spcAft>
            </a:pPr>
            <a:r>
              <a:rPr lang="en-US" altLang="zh-CN" sz="2800" b="1" dirty="0"/>
              <a:t>    </a:t>
            </a:r>
            <a:r>
              <a:rPr lang="en-US" altLang="zh-CN" sz="2800" b="1" dirty="0">
                <a:solidFill>
                  <a:schemeClr val="tx1">
                    <a:lumMod val="50000"/>
                    <a:lumOff val="50000"/>
                  </a:schemeClr>
                </a:solidFill>
              </a:rPr>
              <a:t>private</a:t>
            </a:r>
            <a:r>
              <a:rPr lang="en-US" altLang="zh-CN" sz="2800" dirty="0">
                <a:solidFill>
                  <a:schemeClr val="tx1">
                    <a:lumMod val="50000"/>
                    <a:lumOff val="50000"/>
                  </a:schemeClr>
                </a:solidFill>
              </a:rPr>
              <a:t> </a:t>
            </a:r>
            <a:r>
              <a:rPr lang="zh-CN" altLang="zh-CN" sz="2800" b="1" dirty="0">
                <a:solidFill>
                  <a:schemeClr val="tx1">
                    <a:lumMod val="50000"/>
                    <a:lumOff val="50000"/>
                  </a:schemeClr>
                </a:solidFill>
                <a:latin typeface="Consolas" panose="020B0609020204030204" pitchFamily="49" charset="0"/>
              </a:rPr>
              <a:t>TimeConsumingTask</a:t>
            </a:r>
            <a:r>
              <a:rPr lang="en-US" altLang="zh-CN" sz="2800" dirty="0">
                <a:solidFill>
                  <a:schemeClr val="tx1">
                    <a:lumMod val="50000"/>
                    <a:lumOff val="50000"/>
                  </a:schemeClr>
                </a:solidFill>
              </a:rPr>
              <a:t> </a:t>
            </a:r>
            <a:r>
              <a:rPr lang="en-US" altLang="zh-CN" sz="2800" dirty="0" err="1">
                <a:solidFill>
                  <a:schemeClr val="tx1">
                    <a:lumMod val="50000"/>
                    <a:lumOff val="50000"/>
                  </a:schemeClr>
                </a:solidFill>
              </a:rPr>
              <a:t>mTask</a:t>
            </a:r>
            <a:r>
              <a:rPr lang="en-US" altLang="zh-CN" sz="2800" dirty="0">
                <a:solidFill>
                  <a:schemeClr val="tx1">
                    <a:lumMod val="50000"/>
                    <a:lumOff val="50000"/>
                  </a:schemeClr>
                </a:solidFill>
              </a:rPr>
              <a:t>; </a:t>
            </a:r>
          </a:p>
          <a:p>
            <a:pPr eaLnBrk="0" fontAlgn="base" hangingPunct="0">
              <a:lnSpc>
                <a:spcPct val="120000"/>
              </a:lnSpc>
              <a:spcAft>
                <a:spcPct val="0"/>
              </a:spcAft>
            </a:pPr>
            <a:r>
              <a:rPr lang="en-US" altLang="zh-CN" sz="2800" dirty="0">
                <a:solidFill>
                  <a:schemeClr val="tx1">
                    <a:lumMod val="50000"/>
                    <a:lumOff val="50000"/>
                  </a:schemeClr>
                </a:solidFill>
              </a:rPr>
              <a:t>    </a:t>
            </a:r>
            <a:r>
              <a:rPr lang="zh-CN" altLang="zh-CN" sz="2800" b="1" dirty="0">
                <a:solidFill>
                  <a:srgbClr val="000080"/>
                </a:solidFill>
                <a:latin typeface="Consolas" panose="020B0609020204030204" pitchFamily="49" charset="0"/>
              </a:rPr>
              <a:t>private </a:t>
            </a:r>
            <a:r>
              <a:rPr lang="zh-CN" altLang="zh-CN" sz="2800" dirty="0">
                <a:solidFill>
                  <a:srgbClr val="000000"/>
                </a:solidFill>
                <a:latin typeface="Consolas" panose="020B0609020204030204" pitchFamily="49" charset="0"/>
              </a:rPr>
              <a:t>ProgressBar </a:t>
            </a:r>
            <a:r>
              <a:rPr lang="zh-CN" altLang="zh-CN" sz="2800" b="1" dirty="0">
                <a:solidFill>
                  <a:srgbClr val="660E7A"/>
                </a:solidFill>
                <a:latin typeface="Consolas" panose="020B0609020204030204" pitchFamily="49" charset="0"/>
              </a:rPr>
              <a:t>progressBar</a:t>
            </a:r>
            <a:r>
              <a:rPr lang="zh-CN" altLang="zh-CN" sz="2800" dirty="0">
                <a:solidFill>
                  <a:srgbClr val="000000"/>
                </a:solidFill>
                <a:latin typeface="Consolas" panose="020B0609020204030204" pitchFamily="49" charset="0"/>
              </a:rPr>
              <a:t>;</a:t>
            </a:r>
            <a:endParaRPr lang="zh-CN" altLang="zh-CN" sz="2400" dirty="0">
              <a:latin typeface="Arial" panose="020B0604020202020204" pitchFamily="34" charset="0"/>
            </a:endParaRPr>
          </a:p>
          <a:p>
            <a:pPr eaLnBrk="0" fontAlgn="base" hangingPunct="0">
              <a:lnSpc>
                <a:spcPct val="120000"/>
              </a:lnSpc>
              <a:spcAft>
                <a:spcPct val="0"/>
              </a:spcAft>
            </a:pPr>
            <a:r>
              <a:rPr lang="en-US" altLang="zh-CN" sz="2800" dirty="0">
                <a:solidFill>
                  <a:schemeClr val="tx1">
                    <a:lumMod val="50000"/>
                    <a:lumOff val="50000"/>
                  </a:schemeClr>
                </a:solidFill>
                <a:latin typeface="Consolas" panose="020B0609020204030204" pitchFamily="49" charset="0"/>
              </a:rPr>
              <a:t>  private </a:t>
            </a:r>
            <a:r>
              <a:rPr lang="en-US" altLang="zh-CN" sz="2800" dirty="0" err="1">
                <a:solidFill>
                  <a:schemeClr val="tx1">
                    <a:lumMod val="50000"/>
                    <a:lumOff val="50000"/>
                  </a:schemeClr>
                </a:solidFill>
                <a:latin typeface="Consolas" panose="020B0609020204030204" pitchFamily="49" charset="0"/>
              </a:rPr>
              <a:t>TextView</a:t>
            </a:r>
            <a:r>
              <a:rPr lang="en-US" altLang="zh-CN" sz="2800" dirty="0">
                <a:solidFill>
                  <a:schemeClr val="tx1">
                    <a:lumMod val="50000"/>
                    <a:lumOff val="50000"/>
                  </a:schemeClr>
                </a:solidFill>
                <a:latin typeface="Consolas" panose="020B0609020204030204" pitchFamily="49" charset="0"/>
              </a:rPr>
              <a:t>    </a:t>
            </a:r>
            <a:r>
              <a:rPr lang="en-US" altLang="zh-CN" sz="2800" dirty="0" err="1">
                <a:solidFill>
                  <a:schemeClr val="tx1">
                    <a:lumMod val="50000"/>
                    <a:lumOff val="50000"/>
                  </a:schemeClr>
                </a:solidFill>
                <a:latin typeface="Consolas" panose="020B0609020204030204" pitchFamily="49" charset="0"/>
              </a:rPr>
              <a:t>textView</a:t>
            </a:r>
            <a:r>
              <a:rPr lang="en-US" altLang="zh-CN" sz="2800" dirty="0">
                <a:solidFill>
                  <a:schemeClr val="tx1">
                    <a:lumMod val="50000"/>
                    <a:lumOff val="50000"/>
                  </a:schemeClr>
                </a:solidFill>
                <a:latin typeface="Consolas" panose="020B0609020204030204" pitchFamily="49" charset="0"/>
              </a:rPr>
              <a:t>;</a:t>
            </a:r>
          </a:p>
          <a:p>
            <a:pPr lvl="1" eaLnBrk="0" fontAlgn="base" hangingPunct="0">
              <a:lnSpc>
                <a:spcPct val="120000"/>
              </a:lnSpc>
              <a:spcAft>
                <a:spcPct val="0"/>
              </a:spcAft>
            </a:pPr>
            <a:r>
              <a:rPr kumimoji="0" lang="en-US" altLang="zh-CN" sz="2800" b="1" i="0" u="none" strike="noStrike" cap="none" normalizeH="0" baseline="0" dirty="0">
                <a:ln>
                  <a:noFill/>
                </a:ln>
                <a:solidFill>
                  <a:srgbClr val="000080"/>
                </a:solidFill>
                <a:effectLst/>
                <a:latin typeface="Consolas" panose="020B0609020204030204" pitchFamily="49" charset="0"/>
              </a:rPr>
              <a:t>private</a:t>
            </a:r>
            <a:r>
              <a:rPr kumimoji="0" lang="zh-CN" altLang="zh-CN" sz="2800" b="1" i="0" u="none" strike="noStrike" cap="none" normalizeH="0" baseline="0" dirty="0">
                <a:ln>
                  <a:noFill/>
                </a:ln>
                <a:solidFill>
                  <a:srgbClr val="000080"/>
                </a:solidFill>
                <a:effectLst/>
                <a:latin typeface="Consolas" panose="020B0609020204030204" pitchFamily="49" charset="0"/>
              </a:rPr>
              <a:t> class </a:t>
            </a:r>
            <a:r>
              <a:rPr kumimoji="0" lang="zh-CN" altLang="zh-CN" sz="2800" b="1" i="0" u="none" strike="noStrike" cap="none" normalizeH="0" baseline="0" dirty="0">
                <a:ln>
                  <a:noFill/>
                </a:ln>
                <a:solidFill>
                  <a:srgbClr val="000000"/>
                </a:solidFill>
                <a:effectLst/>
                <a:latin typeface="Consolas" panose="020B0609020204030204" pitchFamily="49" charset="0"/>
              </a:rPr>
              <a:t>TimeConsumingTask</a:t>
            </a:r>
            <a:r>
              <a:rPr kumimoji="0" lang="zh-CN" altLang="zh-CN" sz="2800" b="0" i="0" u="none" strike="noStrike" cap="none" normalizeH="0" baseline="0" dirty="0">
                <a:ln>
                  <a:noFill/>
                </a:ln>
                <a:solidFill>
                  <a:srgbClr val="000000"/>
                </a:solidFill>
                <a:effectLst/>
                <a:latin typeface="Consolas" panose="020B0609020204030204" pitchFamily="49" charset="0"/>
              </a:rPr>
              <a:t> </a:t>
            </a:r>
            <a:r>
              <a:rPr kumimoji="0" lang="zh-CN" altLang="zh-CN" sz="2800" b="1" i="0" u="none" strike="noStrike" cap="none" normalizeH="0" baseline="0" dirty="0">
                <a:ln>
                  <a:noFill/>
                </a:ln>
                <a:solidFill>
                  <a:srgbClr val="000080"/>
                </a:solidFill>
                <a:effectLst/>
                <a:latin typeface="Consolas" panose="020B0609020204030204" pitchFamily="49" charset="0"/>
              </a:rPr>
              <a:t>extends </a:t>
            </a:r>
            <a:endParaRPr kumimoji="0" lang="en-US" altLang="zh-CN" sz="2800" b="1" i="0" u="none" strike="noStrike" cap="none" normalizeH="0" baseline="0" dirty="0">
              <a:ln>
                <a:noFill/>
              </a:ln>
              <a:solidFill>
                <a:srgbClr val="000080"/>
              </a:solidFill>
              <a:effectLst/>
              <a:latin typeface="Consolas" panose="020B0609020204030204" pitchFamily="49" charset="0"/>
            </a:endParaRPr>
          </a:p>
          <a:p>
            <a:pPr lvl="1" eaLnBrk="0" fontAlgn="base" hangingPunct="0">
              <a:lnSpc>
                <a:spcPct val="120000"/>
              </a:lnSpc>
              <a:spcAft>
                <a:spcPct val="0"/>
              </a:spcAft>
            </a:pPr>
            <a:r>
              <a:rPr lang="en-US" altLang="zh-CN" sz="2800" b="1" dirty="0">
                <a:solidFill>
                  <a:srgbClr val="000080"/>
                </a:solidFill>
                <a:latin typeface="Consolas" panose="020B0609020204030204" pitchFamily="49" charset="0"/>
              </a:rPr>
              <a:t>             </a:t>
            </a:r>
            <a:r>
              <a:rPr kumimoji="0" lang="zh-CN" altLang="zh-CN" sz="2800" b="1" i="0" u="none" strike="noStrike" cap="none" normalizeH="0" baseline="0" dirty="0">
                <a:ln>
                  <a:noFill/>
                </a:ln>
                <a:effectLst/>
                <a:latin typeface="Consolas" panose="020B0609020204030204" pitchFamily="49" charset="0"/>
              </a:rPr>
              <a:t>AsyncTask</a:t>
            </a:r>
            <a:r>
              <a:rPr kumimoji="0" lang="zh-CN" altLang="zh-CN" sz="2800" b="1" i="0" u="none" strike="noStrike" cap="none" normalizeH="0" baseline="0" dirty="0">
                <a:ln>
                  <a:noFill/>
                </a:ln>
                <a:solidFill>
                  <a:srgbClr val="C00000"/>
                </a:solidFill>
                <a:effectLst/>
                <a:latin typeface="Consolas" panose="020B0609020204030204" pitchFamily="49" charset="0"/>
              </a:rPr>
              <a:t>&lt;</a:t>
            </a:r>
            <a:r>
              <a:rPr kumimoji="0" lang="en-US" altLang="zh-CN" sz="2800" b="1" i="0" u="none" strike="noStrike" cap="none" normalizeH="0" baseline="0" dirty="0" err="1">
                <a:ln>
                  <a:noFill/>
                </a:ln>
                <a:solidFill>
                  <a:srgbClr val="C00000"/>
                </a:solidFill>
                <a:effectLst/>
                <a:latin typeface="Consolas" panose="020B0609020204030204" pitchFamily="49" charset="0"/>
              </a:rPr>
              <a:t>Params</a:t>
            </a:r>
            <a:r>
              <a:rPr kumimoji="0" lang="zh-CN" altLang="zh-CN" sz="2800" b="1" i="0" u="none" strike="noStrike" cap="none" normalizeH="0" baseline="0" dirty="0">
                <a:ln>
                  <a:noFill/>
                </a:ln>
                <a:solidFill>
                  <a:srgbClr val="C00000"/>
                </a:solidFill>
                <a:effectLst/>
                <a:latin typeface="Consolas" panose="020B0609020204030204" pitchFamily="49" charset="0"/>
              </a:rPr>
              <a:t>, </a:t>
            </a:r>
            <a:r>
              <a:rPr kumimoji="0" lang="en-US" altLang="zh-CN" sz="2800" b="1" i="0" u="none" strike="noStrike" cap="none" normalizeH="0" baseline="0" dirty="0">
                <a:ln>
                  <a:noFill/>
                </a:ln>
                <a:solidFill>
                  <a:srgbClr val="C00000"/>
                </a:solidFill>
                <a:effectLst/>
                <a:latin typeface="Consolas" panose="020B0609020204030204" pitchFamily="49" charset="0"/>
              </a:rPr>
              <a:t>Progress</a:t>
            </a:r>
            <a:r>
              <a:rPr kumimoji="0" lang="zh-CN" altLang="zh-CN" sz="2800" b="1" i="0" u="none" strike="noStrike" cap="none" normalizeH="0" baseline="0" dirty="0">
                <a:ln>
                  <a:noFill/>
                </a:ln>
                <a:solidFill>
                  <a:srgbClr val="C00000"/>
                </a:solidFill>
                <a:effectLst/>
                <a:latin typeface="Consolas" panose="020B0609020204030204" pitchFamily="49" charset="0"/>
              </a:rPr>
              <a:t>, </a:t>
            </a:r>
            <a:r>
              <a:rPr kumimoji="0" lang="en-US" altLang="zh-CN" sz="2800" b="1" i="0" u="none" strike="noStrike" cap="none" normalizeH="0" baseline="0" dirty="0">
                <a:ln>
                  <a:noFill/>
                </a:ln>
                <a:solidFill>
                  <a:srgbClr val="C00000"/>
                </a:solidFill>
                <a:effectLst/>
                <a:latin typeface="Consolas" panose="020B0609020204030204" pitchFamily="49" charset="0"/>
              </a:rPr>
              <a:t>Result</a:t>
            </a:r>
            <a:r>
              <a:rPr kumimoji="0" lang="zh-CN" altLang="zh-CN" sz="2800" b="1" i="0" u="none" strike="noStrike" cap="none" normalizeH="0" baseline="0" dirty="0">
                <a:ln>
                  <a:noFill/>
                </a:ln>
                <a:solidFill>
                  <a:srgbClr val="C00000"/>
                </a:solidFill>
                <a:effectLst/>
                <a:latin typeface="Consolas" panose="020B0609020204030204" pitchFamily="49" charset="0"/>
              </a:rPr>
              <a:t>&gt;</a:t>
            </a:r>
            <a:br>
              <a:rPr kumimoji="0" lang="zh-CN" altLang="zh-CN" sz="2800" b="1" i="0" u="none" strike="noStrike" cap="none" normalizeH="0" baseline="0" dirty="0">
                <a:ln>
                  <a:noFill/>
                </a:ln>
                <a:solidFill>
                  <a:srgbClr val="C00000"/>
                </a:solidFill>
                <a:effectLst/>
                <a:latin typeface="Consolas" panose="020B0609020204030204" pitchFamily="49" charset="0"/>
              </a:rPr>
            </a:br>
            <a:r>
              <a:rPr kumimoji="0" lang="zh-CN" altLang="zh-CN" sz="2800" b="0" i="0" u="none" strike="noStrike" cap="none" normalizeH="0" baseline="0" dirty="0">
                <a:ln>
                  <a:noFill/>
                </a:ln>
                <a:solidFill>
                  <a:srgbClr val="000000"/>
                </a:solidFill>
                <a:effectLst/>
                <a:latin typeface="Consolas" panose="020B0609020204030204" pitchFamily="49" charset="0"/>
              </a:rPr>
              <a:t>{</a:t>
            </a:r>
            <a:endParaRPr kumimoji="0" lang="en-US" altLang="zh-CN" sz="2800" b="0" i="0" u="none" strike="noStrike" cap="none" normalizeH="0" baseline="0" dirty="0">
              <a:ln>
                <a:noFill/>
              </a:ln>
              <a:solidFill>
                <a:srgbClr val="000000"/>
              </a:solidFill>
              <a:effectLst/>
              <a:latin typeface="Consolas" panose="020B0609020204030204" pitchFamily="49" charset="0"/>
            </a:endParaRPr>
          </a:p>
          <a:p>
            <a:pPr lvl="1" eaLnBrk="0" fontAlgn="base" hangingPunct="0">
              <a:lnSpc>
                <a:spcPct val="120000"/>
              </a:lnSpc>
              <a:spcAft>
                <a:spcPct val="0"/>
              </a:spcAft>
            </a:pPr>
            <a:r>
              <a:rPr lang="en-US" altLang="zh-CN" sz="2800" dirty="0">
                <a:solidFill>
                  <a:srgbClr val="000000"/>
                </a:solidFill>
              </a:rPr>
              <a:t>    		… …</a:t>
            </a:r>
            <a:endParaRPr kumimoji="0" lang="en-US" altLang="zh-CN" sz="2800" b="0" i="0" u="none" strike="noStrike" cap="none" normalizeH="0" baseline="0" dirty="0">
              <a:ln>
                <a:noFill/>
              </a:ln>
              <a:solidFill>
                <a:srgbClr val="000000"/>
              </a:solidFill>
              <a:effectLst/>
            </a:endParaRPr>
          </a:p>
          <a:p>
            <a:pPr lvl="1" eaLnBrk="0" fontAlgn="base" hangingPunct="0">
              <a:lnSpc>
                <a:spcPct val="120000"/>
              </a:lnSpc>
              <a:spcAft>
                <a:spcPct val="0"/>
              </a:spcAft>
            </a:pPr>
            <a:r>
              <a:rPr lang="en-US" altLang="zh-CN" sz="2800" dirty="0">
                <a:solidFill>
                  <a:srgbClr val="000000"/>
                </a:solidFill>
                <a:latin typeface="Consolas" panose="020B0609020204030204" pitchFamily="49" charset="0"/>
              </a:rPr>
              <a:t>}</a:t>
            </a:r>
          </a:p>
          <a:p>
            <a:pPr marL="0" marR="0" lvl="0" indent="0" algn="l" defTabSz="914400" rtl="0" eaLnBrk="0" fontAlgn="base" latinLnBrk="0" hangingPunct="0">
              <a:lnSpc>
                <a:spcPct val="120000"/>
              </a:lnSpc>
              <a:spcAft>
                <a:spcPct val="0"/>
              </a:spcAft>
              <a:buClrTx/>
              <a:buSzTx/>
              <a:buFontTx/>
              <a:buNone/>
              <a:tabLst/>
            </a:pPr>
            <a:r>
              <a:rPr kumimoji="0" lang="en-US" altLang="zh-CN" sz="2800" b="0" i="0" u="none" strike="noStrike" cap="none" normalizeH="0" baseline="0" dirty="0">
                <a:ln>
                  <a:noFill/>
                </a:ln>
                <a:solidFill>
                  <a:srgbClr val="000000"/>
                </a:solidFill>
                <a:effectLst/>
                <a:latin typeface="Consolas" panose="020B0609020204030204" pitchFamily="49" charset="0"/>
              </a:rPr>
              <a:t>}</a:t>
            </a:r>
          </a:p>
        </p:txBody>
      </p:sp>
      <p:cxnSp>
        <p:nvCxnSpPr>
          <p:cNvPr id="8" name="直接箭头连接符 7"/>
          <p:cNvCxnSpPr/>
          <p:nvPr/>
        </p:nvCxnSpPr>
        <p:spPr>
          <a:xfrm flipH="1">
            <a:off x="5850659" y="4486896"/>
            <a:ext cx="4728441"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28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0000"/>
                </a:solidFill>
                <a:latin typeface="Consolas" panose="020B0609020204030204" pitchFamily="49" charset="0"/>
              </a:rPr>
              <a:t>TimeConsumingTask</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42</a:t>
            </a:fld>
            <a:r>
              <a:rPr lang="en-US" altLang="zh-CN"/>
              <a:t>-246</a:t>
            </a:r>
            <a:endParaRPr lang="en-US" altLang="zh-CN" dirty="0"/>
          </a:p>
        </p:txBody>
      </p:sp>
      <p:cxnSp>
        <p:nvCxnSpPr>
          <p:cNvPr id="8" name="直接箭头连接符 7"/>
          <p:cNvCxnSpPr/>
          <p:nvPr/>
        </p:nvCxnSpPr>
        <p:spPr>
          <a:xfrm flipH="1">
            <a:off x="5825259" y="3940796"/>
            <a:ext cx="4728441"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0418" y="1218166"/>
            <a:ext cx="10853882" cy="5262979"/>
          </a:xfrm>
          <a:prstGeom prst="rect">
            <a:avLst/>
          </a:prstGeom>
          <a:solidFill>
            <a:srgbClr val="F2F2F2"/>
          </a:solidFill>
          <a:ln>
            <a:solidFill>
              <a:srgbClr val="B6B6B6"/>
            </a:solidFill>
          </a:ln>
        </p:spPr>
        <p:txBody>
          <a:bodyPr wrap="square">
            <a:spAutoFit/>
          </a:bodyPr>
          <a:lstStyle/>
          <a:p>
            <a:pPr marL="0" lvl="1" eaLnBrk="0" fontAlgn="base" hangingPunct="0">
              <a:lnSpc>
                <a:spcPct val="120000"/>
              </a:lnSpc>
              <a:spcAft>
                <a:spcPct val="0"/>
              </a:spcAft>
            </a:pPr>
            <a:r>
              <a:rPr lang="en-US" altLang="zh-CN" sz="2800" b="1" dirty="0">
                <a:solidFill>
                  <a:srgbClr val="000080"/>
                </a:solidFill>
                <a:latin typeface="Consolas" panose="020B0609020204030204" pitchFamily="49" charset="0"/>
              </a:rPr>
              <a:t>private</a:t>
            </a:r>
            <a:r>
              <a:rPr lang="zh-CN" altLang="zh-CN" sz="2800" b="1" dirty="0">
                <a:solidFill>
                  <a:srgbClr val="000080"/>
                </a:solidFill>
                <a:latin typeface="Consolas" panose="020B0609020204030204" pitchFamily="49" charset="0"/>
              </a:rPr>
              <a:t> class </a:t>
            </a:r>
            <a:r>
              <a:rPr lang="zh-CN" altLang="zh-CN" sz="2800" b="1" dirty="0">
                <a:solidFill>
                  <a:srgbClr val="000000"/>
                </a:solidFill>
                <a:latin typeface="Consolas" panose="020B0609020204030204" pitchFamily="49" charset="0"/>
              </a:rPr>
              <a:t>TimeConsumingTask</a:t>
            </a:r>
            <a:r>
              <a:rPr lang="zh-CN" altLang="zh-CN" sz="2800" dirty="0">
                <a:solidFill>
                  <a:srgbClr val="000000"/>
                </a:solidFill>
                <a:latin typeface="Consolas" panose="020B0609020204030204" pitchFamily="49" charset="0"/>
              </a:rPr>
              <a:t> </a:t>
            </a:r>
            <a:r>
              <a:rPr lang="zh-CN" altLang="zh-CN" sz="2800" b="1" dirty="0">
                <a:solidFill>
                  <a:srgbClr val="000080"/>
                </a:solidFill>
                <a:latin typeface="Consolas" panose="020B0609020204030204" pitchFamily="49" charset="0"/>
              </a:rPr>
              <a:t>extends </a:t>
            </a:r>
            <a:endParaRPr lang="en-US" altLang="zh-CN" sz="2800" b="1" dirty="0">
              <a:solidFill>
                <a:srgbClr val="000080"/>
              </a:solidFill>
              <a:latin typeface="Consolas" panose="020B0609020204030204" pitchFamily="49" charset="0"/>
            </a:endParaRPr>
          </a:p>
          <a:p>
            <a:pPr lvl="1" eaLnBrk="0" fontAlgn="base" hangingPunct="0">
              <a:lnSpc>
                <a:spcPct val="120000"/>
              </a:lnSpc>
              <a:spcAft>
                <a:spcPct val="0"/>
              </a:spcAft>
            </a:pPr>
            <a:r>
              <a:rPr lang="en-US" altLang="zh-CN" sz="2800" b="1" dirty="0">
                <a:solidFill>
                  <a:srgbClr val="000080"/>
                </a:solidFill>
                <a:latin typeface="Consolas" panose="020B0609020204030204" pitchFamily="49" charset="0"/>
              </a:rPr>
              <a:t>             </a:t>
            </a:r>
            <a:r>
              <a:rPr lang="zh-CN" altLang="zh-CN" sz="2800" b="1" dirty="0">
                <a:latin typeface="Consolas" panose="020B0609020204030204" pitchFamily="49" charset="0"/>
              </a:rPr>
              <a:t>AsyncTask</a:t>
            </a:r>
            <a:r>
              <a:rPr lang="zh-CN" altLang="zh-CN" sz="2800" b="1" dirty="0">
                <a:solidFill>
                  <a:srgbClr val="C00000"/>
                </a:solidFill>
                <a:latin typeface="Consolas" panose="020B0609020204030204" pitchFamily="49" charset="0"/>
              </a:rPr>
              <a:t>&lt;</a:t>
            </a:r>
            <a:r>
              <a:rPr lang="en-US" altLang="zh-CN" sz="2800" b="1" dirty="0">
                <a:solidFill>
                  <a:srgbClr val="C00000"/>
                </a:solidFill>
                <a:latin typeface="Consolas" panose="020B0609020204030204" pitchFamily="49" charset="0"/>
              </a:rPr>
              <a:t>String</a:t>
            </a:r>
            <a:r>
              <a:rPr lang="zh-CN" altLang="zh-CN" sz="2800" b="1" dirty="0">
                <a:solidFill>
                  <a:srgbClr val="C00000"/>
                </a:solidFill>
                <a:latin typeface="Consolas" panose="020B0609020204030204" pitchFamily="49" charset="0"/>
              </a:rPr>
              <a:t>, </a:t>
            </a:r>
            <a:r>
              <a:rPr lang="en-US" altLang="zh-CN" sz="2800" b="1" dirty="0">
                <a:solidFill>
                  <a:srgbClr val="C00000"/>
                </a:solidFill>
                <a:latin typeface="Consolas" panose="020B0609020204030204" pitchFamily="49" charset="0"/>
              </a:rPr>
              <a:t>Integer</a:t>
            </a:r>
            <a:r>
              <a:rPr lang="zh-CN" altLang="zh-CN" sz="2800" b="1" dirty="0">
                <a:solidFill>
                  <a:srgbClr val="C00000"/>
                </a:solidFill>
                <a:latin typeface="Consolas" panose="020B0609020204030204" pitchFamily="49" charset="0"/>
              </a:rPr>
              <a:t>, </a:t>
            </a:r>
            <a:r>
              <a:rPr lang="en-US" altLang="zh-CN" sz="2800" b="1" dirty="0">
                <a:solidFill>
                  <a:srgbClr val="C00000"/>
                </a:solidFill>
                <a:latin typeface="Consolas" panose="020B0609020204030204" pitchFamily="49" charset="0"/>
              </a:rPr>
              <a:t>String</a:t>
            </a:r>
            <a:r>
              <a:rPr lang="zh-CN" altLang="zh-CN" sz="2800" b="1" dirty="0">
                <a:solidFill>
                  <a:srgbClr val="C00000"/>
                </a:solidFill>
                <a:latin typeface="Consolas" panose="020B0609020204030204" pitchFamily="49" charset="0"/>
              </a:rPr>
              <a:t>&gt;</a:t>
            </a:r>
            <a:r>
              <a:rPr lang="en-US" altLang="zh-CN" sz="2800" b="1" dirty="0">
                <a:solidFill>
                  <a:srgbClr val="C00000"/>
                </a:solidFill>
                <a:latin typeface="Consolas" panose="020B0609020204030204" pitchFamily="49" charset="0"/>
              </a:rPr>
              <a:t> </a:t>
            </a:r>
            <a:r>
              <a:rPr lang="zh-CN" altLang="zh-CN" sz="2800" dirty="0">
                <a:solidFill>
                  <a:srgbClr val="000000"/>
                </a:solidFill>
                <a:latin typeface="Consolas" panose="020B0609020204030204" pitchFamily="49" charset="0"/>
              </a:rPr>
              <a:t>{</a:t>
            </a:r>
            <a:endParaRPr lang="en-US" altLang="zh-CN" sz="2800" dirty="0">
              <a:solidFill>
                <a:srgbClr val="000000"/>
              </a:solidFill>
              <a:latin typeface="Consolas" panose="020B0609020204030204" pitchFamily="49" charset="0"/>
            </a:endParaRPr>
          </a:p>
          <a:p>
            <a:pPr lvl="1" eaLnBrk="0" fontAlgn="base" hangingPunct="0">
              <a:lnSpc>
                <a:spcPct val="120000"/>
              </a:lnSpc>
              <a:spcAft>
                <a:spcPct val="0"/>
              </a:spcAft>
            </a:pPr>
            <a:r>
              <a:rPr lang="zh-CN" altLang="zh-CN" sz="2800" dirty="0">
                <a:solidFill>
                  <a:srgbClr val="808000"/>
                </a:solidFill>
                <a:latin typeface="Consolas" panose="020B0609020204030204" pitchFamily="49" charset="0"/>
              </a:rPr>
              <a:t>@Override</a:t>
            </a:r>
            <a:br>
              <a:rPr lang="zh-CN" altLang="zh-CN" sz="2800" dirty="0">
                <a:solidFill>
                  <a:srgbClr val="808000"/>
                </a:solidFill>
                <a:latin typeface="Consolas" panose="020B0609020204030204" pitchFamily="49" charset="0"/>
              </a:rPr>
            </a:br>
            <a:r>
              <a:rPr lang="zh-CN" altLang="zh-CN" sz="2800" b="1" dirty="0">
                <a:solidFill>
                  <a:srgbClr val="000080"/>
                </a:solidFill>
                <a:latin typeface="Consolas" panose="020B0609020204030204" pitchFamily="49" charset="0"/>
              </a:rPr>
              <a:t>protected void </a:t>
            </a:r>
            <a:r>
              <a:rPr lang="zh-CN" altLang="zh-CN" sz="2800" dirty="0">
                <a:solidFill>
                  <a:srgbClr val="000000"/>
                </a:solidFill>
                <a:latin typeface="Consolas" panose="020B0609020204030204" pitchFamily="49" charset="0"/>
              </a:rPr>
              <a:t>onPreExecute() {</a:t>
            </a:r>
            <a:br>
              <a:rPr lang="zh-CN" altLang="zh-CN" sz="2800" dirty="0">
                <a:solidFill>
                  <a:srgbClr val="000000"/>
                </a:solidFill>
                <a:latin typeface="Consolas" panose="020B0609020204030204" pitchFamily="49" charset="0"/>
              </a:rPr>
            </a:b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textView.setText(</a:t>
            </a:r>
            <a:r>
              <a:rPr lang="zh-CN" altLang="zh-CN" sz="2800" b="1" dirty="0">
                <a:solidFill>
                  <a:srgbClr val="008000"/>
                </a:solidFill>
                <a:latin typeface="Consolas" panose="020B0609020204030204" pitchFamily="49" charset="0"/>
              </a:rPr>
              <a:t>"</a:t>
            </a:r>
            <a:r>
              <a:rPr lang="zh-CN" altLang="zh-CN" sz="2800" b="1" dirty="0">
                <a:solidFill>
                  <a:srgbClr val="008000"/>
                </a:solidFill>
                <a:latin typeface="宋体" panose="02010600030101010101" pitchFamily="2" charset="-122"/>
                <a:ea typeface="宋体" panose="02010600030101010101" pitchFamily="2" charset="-122"/>
              </a:rPr>
              <a:t>启动</a:t>
            </a:r>
            <a:r>
              <a:rPr lang="zh-CN" altLang="zh-CN" sz="2800" b="1" dirty="0">
                <a:solidFill>
                  <a:srgbClr val="008000"/>
                </a:solidFill>
                <a:latin typeface="Consolas" panose="020B0609020204030204" pitchFamily="49" charset="0"/>
              </a:rPr>
              <a:t>..."</a:t>
            </a:r>
            <a:r>
              <a:rPr lang="zh-CN" altLang="zh-CN" sz="2800" dirty="0">
                <a:solidFill>
                  <a:srgbClr val="000000"/>
                </a:solidFill>
                <a:latin typeface="Consolas" panose="020B0609020204030204" pitchFamily="49" charset="0"/>
              </a:rPr>
              <a:t>);</a:t>
            </a:r>
            <a:endParaRPr lang="en-US" altLang="zh-CN" sz="2800" dirty="0">
              <a:solidFill>
                <a:srgbClr val="000000"/>
              </a:solidFill>
              <a:latin typeface="Consolas" panose="020B0609020204030204" pitchFamily="49" charset="0"/>
            </a:endParaRPr>
          </a:p>
          <a:p>
            <a:pPr lvl="1" eaLnBrk="0" fontAlgn="base" hangingPunct="0">
              <a:lnSpc>
                <a:spcPct val="120000"/>
              </a:lnSpc>
              <a:spcAft>
                <a:spcPct val="0"/>
              </a:spcAft>
            </a:pPr>
            <a:r>
              <a:rPr lang="en-US" altLang="zh-CN" sz="2800" dirty="0">
                <a:solidFill>
                  <a:srgbClr val="000000"/>
                </a:solidFill>
                <a:latin typeface="Consolas" panose="020B0609020204030204" pitchFamily="49" charset="0"/>
              </a:rPr>
              <a:t>}</a:t>
            </a:r>
          </a:p>
          <a:p>
            <a:pPr lvl="1" eaLnBrk="0" fontAlgn="base" hangingPunct="0">
              <a:lnSpc>
                <a:spcPct val="120000"/>
              </a:lnSpc>
              <a:spcAft>
                <a:spcPct val="0"/>
              </a:spcAft>
            </a:pPr>
            <a:r>
              <a:rPr lang="zh-CN" altLang="zh-CN" sz="2800" dirty="0">
                <a:solidFill>
                  <a:srgbClr val="808000"/>
                </a:solidFill>
                <a:latin typeface="Consolas" panose="020B0609020204030204" pitchFamily="49" charset="0"/>
              </a:rPr>
              <a:t>@Override</a:t>
            </a:r>
            <a:br>
              <a:rPr lang="zh-CN" altLang="zh-CN" sz="2800" dirty="0">
                <a:solidFill>
                  <a:srgbClr val="808000"/>
                </a:solidFill>
                <a:latin typeface="Consolas" panose="020B0609020204030204" pitchFamily="49" charset="0"/>
              </a:rPr>
            </a:br>
            <a:r>
              <a:rPr lang="zh-CN" altLang="zh-CN" sz="2800" b="1" dirty="0">
                <a:solidFill>
                  <a:srgbClr val="000080"/>
                </a:solidFill>
                <a:latin typeface="Consolas" panose="020B0609020204030204" pitchFamily="49" charset="0"/>
              </a:rPr>
              <a:t>protected void </a:t>
            </a:r>
            <a:r>
              <a:rPr lang="zh-CN" altLang="zh-CN" sz="2800" dirty="0">
                <a:solidFill>
                  <a:srgbClr val="000000"/>
                </a:solidFill>
                <a:latin typeface="Consolas" panose="020B0609020204030204" pitchFamily="49" charset="0"/>
              </a:rPr>
              <a:t>onPostExecute(String result) {</a:t>
            </a:r>
            <a:br>
              <a:rPr lang="zh-CN" altLang="zh-CN" sz="2800" dirty="0">
                <a:solidFill>
                  <a:srgbClr val="000000"/>
                </a:solidFill>
                <a:latin typeface="Consolas" panose="020B0609020204030204" pitchFamily="49" charset="0"/>
              </a:rPr>
            </a:br>
            <a:r>
              <a:rPr lang="en-US" altLang="zh-CN" sz="2800" dirty="0">
                <a:solidFill>
                  <a:srgbClr val="000000"/>
                </a:solidFill>
                <a:latin typeface="Consolas" panose="020B0609020204030204" pitchFamily="49" charset="0"/>
              </a:rPr>
              <a:t>	  </a:t>
            </a:r>
            <a:r>
              <a:rPr lang="zh-CN" altLang="zh-CN" sz="2800" dirty="0">
                <a:solidFill>
                  <a:srgbClr val="000000"/>
                </a:solidFill>
                <a:latin typeface="Consolas" panose="020B0609020204030204" pitchFamily="49" charset="0"/>
              </a:rPr>
              <a:t>textView.setText(result);</a:t>
            </a:r>
            <a:br>
              <a:rPr lang="zh-CN" altLang="zh-CN" sz="2800" i="1" dirty="0">
                <a:solidFill>
                  <a:srgbClr val="808080"/>
                </a:solidFill>
                <a:latin typeface="Consolas" panose="020B0609020204030204" pitchFamily="49" charset="0"/>
              </a:rPr>
            </a:br>
            <a:r>
              <a:rPr lang="zh-CN" altLang="zh-CN" sz="2800" dirty="0">
                <a:solidFill>
                  <a:srgbClr val="000000"/>
                </a:solidFill>
                <a:latin typeface="Consolas" panose="020B0609020204030204" pitchFamily="49" charset="0"/>
              </a:rPr>
              <a:t>}</a:t>
            </a:r>
            <a:endParaRPr lang="en-US" altLang="zh-CN" sz="2800" dirty="0">
              <a:solidFill>
                <a:srgbClr val="000000"/>
              </a:solidFill>
              <a:latin typeface="Consolas" panose="020B0609020204030204" pitchFamily="49" charset="0"/>
            </a:endParaRPr>
          </a:p>
        </p:txBody>
      </p:sp>
      <p:grpSp>
        <p:nvGrpSpPr>
          <p:cNvPr id="9" name="组合 8"/>
          <p:cNvGrpSpPr/>
          <p:nvPr/>
        </p:nvGrpSpPr>
        <p:grpSpPr>
          <a:xfrm flipV="1">
            <a:off x="4177832" y="5329481"/>
            <a:ext cx="6661618" cy="906218"/>
            <a:chOff x="3071813" y="1040860"/>
            <a:chExt cx="8095464" cy="558271"/>
          </a:xfrm>
        </p:grpSpPr>
        <p:cxnSp>
          <p:nvCxnSpPr>
            <p:cNvPr id="10" name="直接连接符 9"/>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003337" y="1040860"/>
              <a:ext cx="6163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4177833" y="3302399"/>
            <a:ext cx="6787957" cy="906218"/>
            <a:chOff x="3071813" y="1040860"/>
            <a:chExt cx="8928489" cy="558271"/>
          </a:xfrm>
        </p:grpSpPr>
        <p:cxnSp>
          <p:nvCxnSpPr>
            <p:cNvPr id="15" name="直接连接符 14"/>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014913" y="1040860"/>
              <a:ext cx="698538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7708862" y="3293495"/>
            <a:ext cx="3256929" cy="830997"/>
          </a:xfrm>
          <a:prstGeom prst="rect">
            <a:avLst/>
          </a:prstGeom>
        </p:spPr>
        <p:txBody>
          <a:bodyPr wrap="square">
            <a:spAutoFit/>
          </a:bodyPr>
          <a:lstStyle/>
          <a:p>
            <a:r>
              <a:rPr lang="zh-CN" altLang="en-US" sz="2400" b="1" dirty="0">
                <a:solidFill>
                  <a:srgbClr val="000000"/>
                </a:solidFill>
                <a:latin typeface="+mn-ea"/>
              </a:rPr>
              <a:t>任务开始执行之前调用</a:t>
            </a:r>
            <a:endParaRPr lang="en-US" altLang="zh-CN" sz="2400" b="1" dirty="0">
              <a:solidFill>
                <a:srgbClr val="000000"/>
              </a:solidFill>
              <a:latin typeface="+mn-ea"/>
            </a:endParaRPr>
          </a:p>
          <a:p>
            <a:r>
              <a:rPr lang="zh-CN" altLang="en-US" sz="2400" b="1" dirty="0">
                <a:solidFill>
                  <a:srgbClr val="000000"/>
                </a:solidFill>
                <a:latin typeface="+mn-ea"/>
              </a:rPr>
              <a:t>界面上的初始化操作</a:t>
            </a:r>
            <a:r>
              <a:rPr lang="zh-CN" altLang="en-US" sz="2400" b="1" dirty="0">
                <a:latin typeface="+mn-ea"/>
              </a:rPr>
              <a:t> </a:t>
            </a:r>
          </a:p>
        </p:txBody>
      </p:sp>
      <p:sp>
        <p:nvSpPr>
          <p:cNvPr id="20" name="矩形 19"/>
          <p:cNvSpPr/>
          <p:nvPr/>
        </p:nvSpPr>
        <p:spPr>
          <a:xfrm>
            <a:off x="7379561" y="5368560"/>
            <a:ext cx="3586230" cy="830997"/>
          </a:xfrm>
          <a:prstGeom prst="rect">
            <a:avLst/>
          </a:prstGeom>
        </p:spPr>
        <p:txBody>
          <a:bodyPr wrap="square">
            <a:spAutoFit/>
          </a:bodyPr>
          <a:lstStyle/>
          <a:p>
            <a:r>
              <a:rPr lang="zh-CN" altLang="en-US" sz="2400" b="1" dirty="0">
                <a:solidFill>
                  <a:srgbClr val="000000"/>
                </a:solidFill>
                <a:latin typeface="+mn-ea"/>
              </a:rPr>
              <a:t>任务执行完</a:t>
            </a:r>
            <a:endParaRPr lang="en-US" altLang="zh-CN" sz="2400" b="1" dirty="0">
              <a:solidFill>
                <a:srgbClr val="000000"/>
              </a:solidFill>
              <a:latin typeface="+mn-ea"/>
            </a:endParaRPr>
          </a:p>
          <a:p>
            <a:r>
              <a:rPr lang="zh-CN" altLang="en-US" sz="2400" b="1" dirty="0">
                <a:solidFill>
                  <a:srgbClr val="000000"/>
                </a:solidFill>
                <a:latin typeface="+mn-ea"/>
              </a:rPr>
              <a:t>用返回数据执行 </a:t>
            </a:r>
            <a:r>
              <a:rPr lang="en-US" altLang="zh-CN" sz="2400" b="1" dirty="0">
                <a:solidFill>
                  <a:srgbClr val="000000"/>
                </a:solidFill>
                <a:latin typeface="+mn-ea"/>
              </a:rPr>
              <a:t>UI </a:t>
            </a:r>
            <a:r>
              <a:rPr lang="zh-CN" altLang="en-US" sz="2400" b="1" dirty="0">
                <a:solidFill>
                  <a:srgbClr val="000000"/>
                </a:solidFill>
                <a:latin typeface="+mn-ea"/>
              </a:rPr>
              <a:t>操作 </a:t>
            </a:r>
            <a:endParaRPr lang="en-US" altLang="zh-CN" sz="2400" b="1" dirty="0">
              <a:solidFill>
                <a:srgbClr val="000000"/>
              </a:solidFill>
              <a:latin typeface="+mn-ea"/>
            </a:endParaRPr>
          </a:p>
        </p:txBody>
      </p:sp>
    </p:spTree>
    <p:extLst>
      <p:ext uri="{BB962C8B-B14F-4D97-AF65-F5344CB8AC3E}">
        <p14:creationId xmlns:p14="http://schemas.microsoft.com/office/powerpoint/2010/main" val="800011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0000"/>
                </a:solidFill>
                <a:latin typeface="Consolas" panose="020B0609020204030204" pitchFamily="49" charset="0"/>
              </a:rPr>
              <a:t>TimeConsumingTask</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43</a:t>
            </a:fld>
            <a:r>
              <a:rPr lang="en-US" altLang="zh-CN"/>
              <a:t>-246</a:t>
            </a:r>
            <a:endParaRPr lang="en-US" altLang="zh-CN" dirty="0"/>
          </a:p>
        </p:txBody>
      </p:sp>
      <p:cxnSp>
        <p:nvCxnSpPr>
          <p:cNvPr id="8" name="直接箭头连接符 7"/>
          <p:cNvCxnSpPr/>
          <p:nvPr/>
        </p:nvCxnSpPr>
        <p:spPr>
          <a:xfrm flipH="1">
            <a:off x="5825259" y="3940796"/>
            <a:ext cx="4728441"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0418" y="1218166"/>
            <a:ext cx="10853882" cy="4524315"/>
          </a:xfrm>
          <a:prstGeom prst="rect">
            <a:avLst/>
          </a:prstGeom>
          <a:solidFill>
            <a:srgbClr val="F2F2F2"/>
          </a:solidFill>
          <a:ln>
            <a:solidFill>
              <a:srgbClr val="B6B6B6"/>
            </a:solidFill>
          </a:ln>
        </p:spPr>
        <p:txBody>
          <a:bodyPr wrap="square">
            <a:spAutoFit/>
          </a:bodyPr>
          <a:lstStyle/>
          <a:p>
            <a:pPr lvl="0" eaLnBrk="0" fontAlgn="base" hangingPunct="0">
              <a:spcBef>
                <a:spcPct val="0"/>
              </a:spcBef>
              <a:spcAft>
                <a:spcPct val="0"/>
              </a:spcAft>
            </a:pPr>
            <a:r>
              <a:rPr lang="zh-CN" altLang="zh-CN" sz="2400" dirty="0">
                <a:solidFill>
                  <a:srgbClr val="808000"/>
                </a:solidFill>
                <a:latin typeface="Consolas" panose="020B0609020204030204" pitchFamily="49" charset="0"/>
              </a:rPr>
              <a:t>@Override</a:t>
            </a:r>
            <a:br>
              <a:rPr lang="zh-CN" altLang="zh-CN" sz="2400" dirty="0">
                <a:solidFill>
                  <a:srgbClr val="808000"/>
                </a:solidFill>
                <a:latin typeface="Consolas" panose="020B0609020204030204" pitchFamily="49" charset="0"/>
              </a:rPr>
            </a:br>
            <a:r>
              <a:rPr lang="zh-CN" altLang="zh-CN" sz="2400" b="1" dirty="0">
                <a:solidFill>
                  <a:srgbClr val="000080"/>
                </a:solidFill>
                <a:latin typeface="Consolas" panose="020B0609020204030204" pitchFamily="49" charset="0"/>
              </a:rPr>
              <a:t>protected </a:t>
            </a:r>
            <a:r>
              <a:rPr lang="zh-CN" altLang="zh-CN" sz="2400" dirty="0">
                <a:solidFill>
                  <a:srgbClr val="000000"/>
                </a:solidFill>
                <a:latin typeface="Consolas" panose="020B0609020204030204" pitchFamily="49" charset="0"/>
              </a:rPr>
              <a:t>String doInBackground(String... params) {</a:t>
            </a:r>
            <a:br>
              <a:rPr lang="zh-CN" altLang="zh-CN" sz="2400" dirty="0">
                <a:solidFill>
                  <a:srgbClr val="000000"/>
                </a:solidFill>
                <a:latin typeface="Consolas" panose="020B0609020204030204" pitchFamily="49" charset="0"/>
              </a:rPr>
            </a:br>
            <a:r>
              <a:rPr lang="en-US"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int </a:t>
            </a:r>
            <a:r>
              <a:rPr lang="zh-CN" altLang="zh-CN" sz="2400" dirty="0">
                <a:solidFill>
                  <a:srgbClr val="000000"/>
                </a:solidFill>
                <a:latin typeface="Consolas" panose="020B0609020204030204" pitchFamily="49" charset="0"/>
              </a:rPr>
              <a:t>percent = doTimeConsumingTask();</a:t>
            </a:r>
            <a:br>
              <a:rPr lang="zh-CN" altLang="zh-CN" sz="2400" dirty="0">
                <a:solidFill>
                  <a:srgbClr val="000000"/>
                </a:solidFill>
                <a:latin typeface="Consolas" panose="020B0609020204030204" pitchFamily="49" charset="0"/>
              </a:rPr>
            </a:br>
            <a:r>
              <a:rPr lang="en-US" altLang="zh-CN" sz="2400" dirty="0">
                <a:solidFill>
                  <a:srgbClr val="000000"/>
                </a:solidFill>
                <a:latin typeface="Consolas" panose="020B0609020204030204" pitchFamily="49" charset="0"/>
              </a:rPr>
              <a:t>	</a:t>
            </a:r>
            <a:r>
              <a:rPr lang="zh-CN" altLang="zh-CN" sz="2400" dirty="0">
                <a:solidFill>
                  <a:srgbClr val="000000"/>
                </a:solidFill>
                <a:latin typeface="Consolas" panose="020B0609020204030204" pitchFamily="49" charset="0"/>
              </a:rPr>
              <a:t>publishProgress(percent);</a:t>
            </a:r>
            <a:r>
              <a:rPr lang="en-US"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return </a:t>
            </a:r>
            <a:r>
              <a:rPr lang="en-US" altLang="zh-CN" sz="2400" b="1" dirty="0">
                <a:latin typeface="Consolas" panose="020B0609020204030204" pitchFamily="49" charset="0"/>
              </a:rPr>
              <a:t>result</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a:t>
            </a:r>
            <a:endParaRPr lang="en-US" altLang="zh-CN" sz="2400" dirty="0">
              <a:solidFill>
                <a:srgbClr val="000000"/>
              </a:solidFill>
              <a:latin typeface="Consolas" panose="020B0609020204030204" pitchFamily="49" charset="0"/>
            </a:endParaRPr>
          </a:p>
          <a:p>
            <a:pPr lvl="0" eaLnBrk="0" fontAlgn="base" hangingPunct="0">
              <a:spcBef>
                <a:spcPct val="0"/>
              </a:spcBef>
              <a:spcAft>
                <a:spcPct val="0"/>
              </a:spcAft>
            </a:pPr>
            <a:br>
              <a:rPr lang="zh-CN" altLang="zh-CN" sz="2400" dirty="0">
                <a:solidFill>
                  <a:srgbClr val="000000"/>
                </a:solidFill>
                <a:latin typeface="Consolas" panose="020B0609020204030204" pitchFamily="49" charset="0"/>
              </a:rPr>
            </a:br>
            <a:r>
              <a:rPr lang="zh-CN" altLang="zh-CN" sz="2400" dirty="0">
                <a:solidFill>
                  <a:srgbClr val="808000"/>
                </a:solidFill>
                <a:latin typeface="Consolas" panose="020B0609020204030204" pitchFamily="49" charset="0"/>
              </a:rPr>
              <a:t>@Override</a:t>
            </a:r>
            <a:br>
              <a:rPr lang="zh-CN" altLang="zh-CN" sz="2400" dirty="0">
                <a:solidFill>
                  <a:srgbClr val="808000"/>
                </a:solidFill>
                <a:latin typeface="Consolas" panose="020B0609020204030204" pitchFamily="49" charset="0"/>
              </a:rPr>
            </a:br>
            <a:r>
              <a:rPr lang="zh-CN" altLang="zh-CN" sz="2400" b="1" dirty="0">
                <a:solidFill>
                  <a:srgbClr val="000080"/>
                </a:solidFill>
                <a:latin typeface="Consolas" panose="020B0609020204030204" pitchFamily="49" charset="0"/>
              </a:rPr>
              <a:t>protected void </a:t>
            </a:r>
            <a:r>
              <a:rPr lang="zh-CN" altLang="zh-CN" sz="2400" dirty="0">
                <a:solidFill>
                  <a:srgbClr val="000000"/>
                </a:solidFill>
                <a:latin typeface="Consolas" panose="020B0609020204030204" pitchFamily="49" charset="0"/>
              </a:rPr>
              <a:t>onProgressUpdate(Integer... progresses) {</a:t>
            </a:r>
            <a:br>
              <a:rPr lang="zh-CN" altLang="zh-CN" sz="2400" i="1" dirty="0">
                <a:solidFill>
                  <a:srgbClr val="808080"/>
                </a:solidFill>
                <a:latin typeface="Consolas" panose="020B0609020204030204" pitchFamily="49" charset="0"/>
              </a:rPr>
            </a:br>
            <a:r>
              <a:rPr lang="zh-CN" altLang="zh-CN" sz="2400" i="1" dirty="0">
                <a:solidFill>
                  <a:srgbClr val="808080"/>
                </a:solidFill>
                <a:latin typeface="Consolas" panose="020B0609020204030204" pitchFamily="49" charset="0"/>
              </a:rPr>
              <a:t>    </a:t>
            </a:r>
            <a:r>
              <a:rPr lang="zh-CN" altLang="zh-CN" sz="2400" b="1" dirty="0">
                <a:solidFill>
                  <a:srgbClr val="660E7A"/>
                </a:solidFill>
                <a:latin typeface="Consolas" panose="020B0609020204030204" pitchFamily="49" charset="0"/>
              </a:rPr>
              <a:t>progressBar</a:t>
            </a:r>
            <a:r>
              <a:rPr lang="zh-CN" altLang="zh-CN" sz="2400" dirty="0">
                <a:solidFill>
                  <a:srgbClr val="000000"/>
                </a:solidFill>
                <a:latin typeface="Consolas" panose="020B0609020204030204" pitchFamily="49" charset="0"/>
              </a:rPr>
              <a:t>.setProgress(progresses[</a:t>
            </a:r>
            <a:r>
              <a:rPr lang="zh-CN" altLang="zh-CN" sz="2400" dirty="0">
                <a:solidFill>
                  <a:srgbClr val="0000FF"/>
                </a:solidFill>
                <a:latin typeface="Consolas" panose="020B0609020204030204" pitchFamily="49" charset="0"/>
              </a:rPr>
              <a:t>0</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textView.setText(</a:t>
            </a:r>
            <a:r>
              <a:rPr lang="zh-CN"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执行进度</a:t>
            </a:r>
            <a:r>
              <a:rPr lang="zh-CN" altLang="zh-CN" sz="2400" b="1" dirty="0">
                <a:solidFill>
                  <a:srgbClr val="008000"/>
                </a:solidFill>
                <a:latin typeface="Consolas" panose="020B0609020204030204" pitchFamily="49" charset="0"/>
              </a:rPr>
              <a:t>..." </a:t>
            </a:r>
            <a:r>
              <a:rPr lang="zh-CN" altLang="zh-CN" sz="2400" dirty="0">
                <a:solidFill>
                  <a:srgbClr val="000000"/>
                </a:solidFill>
                <a:latin typeface="Consolas" panose="020B0609020204030204" pitchFamily="49" charset="0"/>
              </a:rPr>
              <a:t>+ progresses[</a:t>
            </a:r>
            <a:r>
              <a:rPr lang="zh-CN" altLang="zh-CN" sz="2400" dirty="0">
                <a:solidFill>
                  <a:srgbClr val="0000FF"/>
                </a:solidFill>
                <a:latin typeface="Consolas" panose="020B0609020204030204" pitchFamily="49" charset="0"/>
              </a:rPr>
              <a:t>0</a:t>
            </a:r>
            <a:r>
              <a:rPr lang="zh-CN" altLang="zh-CN" sz="2400" dirty="0">
                <a:solidFill>
                  <a:srgbClr val="000000"/>
                </a:solidFill>
                <a:latin typeface="Consolas" panose="020B0609020204030204" pitchFamily="49" charset="0"/>
              </a:rPr>
              <a:t>] + </a:t>
            </a:r>
            <a:r>
              <a:rPr lang="zh-CN" altLang="zh-CN" sz="2400" b="1" dirty="0">
                <a:solidFill>
                  <a:srgbClr val="008000"/>
                </a:solidFill>
                <a:latin typeface="Consolas" panose="020B0609020204030204" pitchFamily="49" charset="0"/>
              </a:rPr>
              <a:t>"%"</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a:t>
            </a:r>
            <a:endParaRPr lang="zh-CN" altLang="zh-CN" sz="2400" dirty="0">
              <a:latin typeface="Arial" panose="020B0604020202020204" pitchFamily="34" charset="0"/>
            </a:endParaRPr>
          </a:p>
        </p:txBody>
      </p:sp>
      <p:grpSp>
        <p:nvGrpSpPr>
          <p:cNvPr id="9" name="组合 8"/>
          <p:cNvGrpSpPr/>
          <p:nvPr/>
        </p:nvGrpSpPr>
        <p:grpSpPr>
          <a:xfrm flipV="1">
            <a:off x="1663777" y="2765980"/>
            <a:ext cx="4916708" cy="906218"/>
            <a:chOff x="3071813" y="1040860"/>
            <a:chExt cx="6798555" cy="558271"/>
          </a:xfrm>
        </p:grpSpPr>
        <p:cxnSp>
          <p:nvCxnSpPr>
            <p:cNvPr id="10" name="直接连接符 9"/>
            <p:cNvCxnSpPr/>
            <p:nvPr/>
          </p:nvCxnSpPr>
          <p:spPr>
            <a:xfrm flipV="1">
              <a:off x="3071813" y="1599131"/>
              <a:ext cx="358231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003337" y="1040860"/>
              <a:ext cx="486703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1415347" y="5340583"/>
            <a:ext cx="3982153" cy="906218"/>
            <a:chOff x="3071813" y="1040860"/>
            <a:chExt cx="5237895" cy="558271"/>
          </a:xfrm>
        </p:grpSpPr>
        <p:cxnSp>
          <p:nvCxnSpPr>
            <p:cNvPr id="15" name="直接连接符 14"/>
            <p:cNvCxnSpPr/>
            <p:nvPr/>
          </p:nvCxnSpPr>
          <p:spPr>
            <a:xfrm flipV="1">
              <a:off x="3071813" y="1599131"/>
              <a:ext cx="37344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014913" y="1040860"/>
              <a:ext cx="329479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8349548" y="2630793"/>
            <a:ext cx="2667243" cy="461665"/>
          </a:xfrm>
          <a:prstGeom prst="rect">
            <a:avLst/>
          </a:prstGeom>
        </p:spPr>
        <p:txBody>
          <a:bodyPr wrap="square">
            <a:spAutoFit/>
          </a:bodyPr>
          <a:lstStyle/>
          <a:p>
            <a:r>
              <a:rPr lang="zh-CN" altLang="en-US" sz="2400" b="1" dirty="0">
                <a:solidFill>
                  <a:srgbClr val="000000"/>
                </a:solidFill>
                <a:latin typeface="+mn-ea"/>
              </a:rPr>
              <a:t>不能进行 </a:t>
            </a:r>
            <a:r>
              <a:rPr lang="en-US" altLang="zh-CN" sz="2400" b="1" dirty="0">
                <a:solidFill>
                  <a:srgbClr val="000000"/>
                </a:solidFill>
                <a:latin typeface="+mn-ea"/>
              </a:rPr>
              <a:t>UI </a:t>
            </a:r>
            <a:r>
              <a:rPr lang="zh-CN" altLang="en-US" sz="2400" b="1" dirty="0">
                <a:solidFill>
                  <a:srgbClr val="000000"/>
                </a:solidFill>
                <a:latin typeface="+mn-ea"/>
              </a:rPr>
              <a:t>操作 </a:t>
            </a:r>
            <a:endParaRPr lang="en-US" altLang="zh-CN" sz="2400" b="1" dirty="0">
              <a:solidFill>
                <a:srgbClr val="000000"/>
              </a:solidFill>
              <a:latin typeface="+mn-ea"/>
            </a:endParaRPr>
          </a:p>
        </p:txBody>
      </p:sp>
      <p:cxnSp>
        <p:nvCxnSpPr>
          <p:cNvPr id="19" name="直接箭头连接符 18"/>
          <p:cNvCxnSpPr/>
          <p:nvPr/>
        </p:nvCxnSpPr>
        <p:spPr>
          <a:xfrm flipH="1">
            <a:off x="3996460" y="2391397"/>
            <a:ext cx="3687040"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rot="5400000" flipH="1">
            <a:off x="8663547" y="1259445"/>
            <a:ext cx="1480976" cy="2959733"/>
            <a:chOff x="3071813" y="-1360602"/>
            <a:chExt cx="3110640" cy="2959733"/>
          </a:xfrm>
        </p:grpSpPr>
        <p:cxnSp>
          <p:nvCxnSpPr>
            <p:cNvPr id="22" name="直接连接符 21"/>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flipH="1">
              <a:off x="3814182" y="-159871"/>
              <a:ext cx="240146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913242" y="3196883"/>
            <a:ext cx="2667243" cy="461665"/>
          </a:xfrm>
          <a:prstGeom prst="rect">
            <a:avLst/>
          </a:prstGeom>
        </p:spPr>
        <p:txBody>
          <a:bodyPr wrap="square">
            <a:spAutoFit/>
          </a:bodyPr>
          <a:lstStyle/>
          <a:p>
            <a:r>
              <a:rPr lang="zh-CN" altLang="en-US" sz="2400" b="1" dirty="0">
                <a:solidFill>
                  <a:srgbClr val="000000"/>
                </a:solidFill>
                <a:latin typeface="+mn-ea"/>
              </a:rPr>
              <a:t>反馈任务执行进度</a:t>
            </a:r>
            <a:endParaRPr lang="en-US" altLang="zh-CN" sz="2400" b="1" dirty="0">
              <a:solidFill>
                <a:srgbClr val="000000"/>
              </a:solidFill>
              <a:latin typeface="+mn-ea"/>
            </a:endParaRPr>
          </a:p>
        </p:txBody>
      </p:sp>
      <p:sp>
        <p:nvSpPr>
          <p:cNvPr id="28" name="矩形 27"/>
          <p:cNvSpPr/>
          <p:nvPr/>
        </p:nvSpPr>
        <p:spPr>
          <a:xfrm>
            <a:off x="3280975" y="5742481"/>
            <a:ext cx="2667243" cy="461665"/>
          </a:xfrm>
          <a:prstGeom prst="rect">
            <a:avLst/>
          </a:prstGeom>
        </p:spPr>
        <p:txBody>
          <a:bodyPr wrap="square">
            <a:spAutoFit/>
          </a:bodyPr>
          <a:lstStyle/>
          <a:p>
            <a:r>
              <a:rPr lang="zh-CN" altLang="en-US" sz="2400" b="1" dirty="0">
                <a:solidFill>
                  <a:srgbClr val="000000"/>
                </a:solidFill>
                <a:latin typeface="+mn-ea"/>
              </a:rPr>
              <a:t>执行 </a:t>
            </a:r>
            <a:r>
              <a:rPr lang="en-US" altLang="zh-CN" sz="2400" b="1" dirty="0">
                <a:solidFill>
                  <a:srgbClr val="000000"/>
                </a:solidFill>
                <a:latin typeface="+mn-ea"/>
              </a:rPr>
              <a:t>UI </a:t>
            </a:r>
            <a:r>
              <a:rPr lang="zh-CN" altLang="en-US" sz="2400" b="1" dirty="0">
                <a:solidFill>
                  <a:srgbClr val="000000"/>
                </a:solidFill>
                <a:latin typeface="+mn-ea"/>
              </a:rPr>
              <a:t>操作 </a:t>
            </a:r>
            <a:endParaRPr lang="en-US" altLang="zh-CN" sz="2400" b="1" dirty="0">
              <a:solidFill>
                <a:srgbClr val="000000"/>
              </a:solidFill>
              <a:latin typeface="+mn-ea"/>
            </a:endParaRPr>
          </a:p>
        </p:txBody>
      </p:sp>
    </p:spTree>
    <p:extLst>
      <p:ext uri="{BB962C8B-B14F-4D97-AF65-F5344CB8AC3E}">
        <p14:creationId xmlns:p14="http://schemas.microsoft.com/office/powerpoint/2010/main" val="607062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对比</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44</a:t>
            </a:fld>
            <a:endParaRPr lang="zh-CN" altLang="en-US"/>
          </a:p>
        </p:txBody>
      </p:sp>
      <p:sp>
        <p:nvSpPr>
          <p:cNvPr id="5" name="MH_Other_1"/>
          <p:cNvSpPr/>
          <p:nvPr>
            <p:custDataLst>
              <p:tags r:id="rId1"/>
            </p:custDataLst>
          </p:nvPr>
        </p:nvSpPr>
        <p:spPr>
          <a:xfrm rot="5400000" flipH="1">
            <a:off x="717070" y="1497923"/>
            <a:ext cx="2410865" cy="1865413"/>
          </a:xfrm>
          <a:custGeom>
            <a:avLst/>
            <a:gdLst>
              <a:gd name="connsiteX0" fmla="*/ 0 w 1987551"/>
              <a:gd name="connsiteY0" fmla="*/ 453569 h 1611085"/>
              <a:gd name="connsiteX1" fmla="*/ 1067702 w 1987551"/>
              <a:gd name="connsiteY1" fmla="*/ 453569 h 1611085"/>
              <a:gd name="connsiteX2" fmla="*/ 1067702 w 1987551"/>
              <a:gd name="connsiteY2" fmla="*/ 0 h 1611085"/>
              <a:gd name="connsiteX3" fmla="*/ 1987551 w 1987551"/>
              <a:gd name="connsiteY3" fmla="*/ 805543 h 1611085"/>
              <a:gd name="connsiteX4" fmla="*/ 1067702 w 1987551"/>
              <a:gd name="connsiteY4" fmla="*/ 1611085 h 1611085"/>
              <a:gd name="connsiteX5" fmla="*/ 1067702 w 1987551"/>
              <a:gd name="connsiteY5" fmla="*/ 1157516 h 1611085"/>
              <a:gd name="connsiteX6" fmla="*/ 0 w 1987551"/>
              <a:gd name="connsiteY6" fmla="*/ 1157516 h 1611085"/>
              <a:gd name="connsiteX7" fmla="*/ 0 w 1987551"/>
              <a:gd name="connsiteY7" fmla="*/ 453569 h 1611085"/>
              <a:gd name="connsiteX0" fmla="*/ 0 w 1987551"/>
              <a:gd name="connsiteY0" fmla="*/ 453569 h 1611085"/>
              <a:gd name="connsiteX1" fmla="*/ 1067702 w 1987551"/>
              <a:gd name="connsiteY1" fmla="*/ 453569 h 1611085"/>
              <a:gd name="connsiteX2" fmla="*/ 813702 w 1987551"/>
              <a:gd name="connsiteY2" fmla="*/ 0 h 1611085"/>
              <a:gd name="connsiteX3" fmla="*/ 1987551 w 1987551"/>
              <a:gd name="connsiteY3" fmla="*/ 805543 h 1611085"/>
              <a:gd name="connsiteX4" fmla="*/ 1067702 w 1987551"/>
              <a:gd name="connsiteY4" fmla="*/ 1611085 h 1611085"/>
              <a:gd name="connsiteX5" fmla="*/ 1067702 w 1987551"/>
              <a:gd name="connsiteY5" fmla="*/ 1157516 h 1611085"/>
              <a:gd name="connsiteX6" fmla="*/ 0 w 1987551"/>
              <a:gd name="connsiteY6" fmla="*/ 1157516 h 1611085"/>
              <a:gd name="connsiteX7" fmla="*/ 0 w 1987551"/>
              <a:gd name="connsiteY7" fmla="*/ 453569 h 1611085"/>
              <a:gd name="connsiteX0" fmla="*/ 0 w 1987551"/>
              <a:gd name="connsiteY0" fmla="*/ 453569 h 1560285"/>
              <a:gd name="connsiteX1" fmla="*/ 1067702 w 1987551"/>
              <a:gd name="connsiteY1" fmla="*/ 453569 h 1560285"/>
              <a:gd name="connsiteX2" fmla="*/ 813702 w 1987551"/>
              <a:gd name="connsiteY2" fmla="*/ 0 h 1560285"/>
              <a:gd name="connsiteX3" fmla="*/ 1987551 w 1987551"/>
              <a:gd name="connsiteY3" fmla="*/ 805543 h 1560285"/>
              <a:gd name="connsiteX4" fmla="*/ 902602 w 1987551"/>
              <a:gd name="connsiteY4" fmla="*/ 1560285 h 1560285"/>
              <a:gd name="connsiteX5" fmla="*/ 1067702 w 1987551"/>
              <a:gd name="connsiteY5" fmla="*/ 1157516 h 1560285"/>
              <a:gd name="connsiteX6" fmla="*/ 0 w 1987551"/>
              <a:gd name="connsiteY6" fmla="*/ 1157516 h 1560285"/>
              <a:gd name="connsiteX7" fmla="*/ 0 w 1987551"/>
              <a:gd name="connsiteY7" fmla="*/ 453569 h 156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7551" h="1560285">
                <a:moveTo>
                  <a:pt x="0" y="453569"/>
                </a:moveTo>
                <a:lnTo>
                  <a:pt x="1067702" y="453569"/>
                </a:lnTo>
                <a:lnTo>
                  <a:pt x="813702" y="0"/>
                </a:lnTo>
                <a:lnTo>
                  <a:pt x="1987551" y="805543"/>
                </a:lnTo>
                <a:lnTo>
                  <a:pt x="902602" y="1560285"/>
                </a:lnTo>
                <a:lnTo>
                  <a:pt x="1067702" y="1157516"/>
                </a:lnTo>
                <a:lnTo>
                  <a:pt x="0" y="1157516"/>
                </a:lnTo>
                <a:lnTo>
                  <a:pt x="0" y="453569"/>
                </a:lnTo>
                <a:close/>
              </a:path>
            </a:pathLst>
          </a:cu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algn="ctr">
              <a:lnSpc>
                <a:spcPct val="120000"/>
              </a:lnSpc>
              <a:defRPr/>
            </a:pPr>
            <a:endParaRPr lang="en-US" altLang="zh-CN" sz="2800" b="1" dirty="0">
              <a:latin typeface="微软雅黑" panose="020B0503020204020204" pitchFamily="34" charset="-122"/>
            </a:endParaRPr>
          </a:p>
          <a:p>
            <a:pPr algn="ctr">
              <a:lnSpc>
                <a:spcPct val="120000"/>
              </a:lnSpc>
              <a:defRPr/>
            </a:pPr>
            <a:endParaRPr lang="zh-CN" altLang="en-US" sz="2800" b="1" dirty="0">
              <a:latin typeface="微软雅黑" panose="020B0503020204020204" pitchFamily="34" charset="-122"/>
            </a:endParaRPr>
          </a:p>
        </p:txBody>
      </p:sp>
      <p:cxnSp>
        <p:nvCxnSpPr>
          <p:cNvPr id="6" name="MH_Other_2"/>
          <p:cNvCxnSpPr/>
          <p:nvPr>
            <p:custDataLst>
              <p:tags r:id="rId2"/>
            </p:custDataLst>
          </p:nvPr>
        </p:nvCxnSpPr>
        <p:spPr>
          <a:xfrm>
            <a:off x="3114306" y="1769442"/>
            <a:ext cx="3103147" cy="0"/>
          </a:xfrm>
          <a:prstGeom prst="line">
            <a:avLst/>
          </a:prstGeom>
          <a:ln w="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7" name="MH_Other_3"/>
          <p:cNvCxnSpPr/>
          <p:nvPr>
            <p:custDataLst>
              <p:tags r:id="rId3"/>
            </p:custDataLst>
          </p:nvPr>
        </p:nvCxnSpPr>
        <p:spPr>
          <a:xfrm>
            <a:off x="3187373" y="5626585"/>
            <a:ext cx="3224616" cy="0"/>
          </a:xfrm>
          <a:prstGeom prst="line">
            <a:avLst/>
          </a:prstGeom>
          <a:ln w="0">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MH_Other_4"/>
          <p:cNvSpPr/>
          <p:nvPr>
            <p:custDataLst>
              <p:tags r:id="rId4"/>
            </p:custDataLst>
          </p:nvPr>
        </p:nvSpPr>
        <p:spPr>
          <a:xfrm rot="16200000" flipH="1" flipV="1">
            <a:off x="717070" y="3909042"/>
            <a:ext cx="2410865" cy="1865413"/>
          </a:xfrm>
          <a:custGeom>
            <a:avLst/>
            <a:gdLst>
              <a:gd name="connsiteX0" fmla="*/ 0 w 1987551"/>
              <a:gd name="connsiteY0" fmla="*/ 453569 h 1611085"/>
              <a:gd name="connsiteX1" fmla="*/ 1067702 w 1987551"/>
              <a:gd name="connsiteY1" fmla="*/ 453569 h 1611085"/>
              <a:gd name="connsiteX2" fmla="*/ 1067702 w 1987551"/>
              <a:gd name="connsiteY2" fmla="*/ 0 h 1611085"/>
              <a:gd name="connsiteX3" fmla="*/ 1987551 w 1987551"/>
              <a:gd name="connsiteY3" fmla="*/ 805543 h 1611085"/>
              <a:gd name="connsiteX4" fmla="*/ 1067702 w 1987551"/>
              <a:gd name="connsiteY4" fmla="*/ 1611085 h 1611085"/>
              <a:gd name="connsiteX5" fmla="*/ 1067702 w 1987551"/>
              <a:gd name="connsiteY5" fmla="*/ 1157516 h 1611085"/>
              <a:gd name="connsiteX6" fmla="*/ 0 w 1987551"/>
              <a:gd name="connsiteY6" fmla="*/ 1157516 h 1611085"/>
              <a:gd name="connsiteX7" fmla="*/ 0 w 1987551"/>
              <a:gd name="connsiteY7" fmla="*/ 453569 h 1611085"/>
              <a:gd name="connsiteX0" fmla="*/ 0 w 1987551"/>
              <a:gd name="connsiteY0" fmla="*/ 453569 h 1611085"/>
              <a:gd name="connsiteX1" fmla="*/ 1067702 w 1987551"/>
              <a:gd name="connsiteY1" fmla="*/ 453569 h 1611085"/>
              <a:gd name="connsiteX2" fmla="*/ 813702 w 1987551"/>
              <a:gd name="connsiteY2" fmla="*/ 0 h 1611085"/>
              <a:gd name="connsiteX3" fmla="*/ 1987551 w 1987551"/>
              <a:gd name="connsiteY3" fmla="*/ 805543 h 1611085"/>
              <a:gd name="connsiteX4" fmla="*/ 1067702 w 1987551"/>
              <a:gd name="connsiteY4" fmla="*/ 1611085 h 1611085"/>
              <a:gd name="connsiteX5" fmla="*/ 1067702 w 1987551"/>
              <a:gd name="connsiteY5" fmla="*/ 1157516 h 1611085"/>
              <a:gd name="connsiteX6" fmla="*/ 0 w 1987551"/>
              <a:gd name="connsiteY6" fmla="*/ 1157516 h 1611085"/>
              <a:gd name="connsiteX7" fmla="*/ 0 w 1987551"/>
              <a:gd name="connsiteY7" fmla="*/ 453569 h 1611085"/>
              <a:gd name="connsiteX0" fmla="*/ 0 w 1987551"/>
              <a:gd name="connsiteY0" fmla="*/ 453569 h 1560285"/>
              <a:gd name="connsiteX1" fmla="*/ 1067702 w 1987551"/>
              <a:gd name="connsiteY1" fmla="*/ 453569 h 1560285"/>
              <a:gd name="connsiteX2" fmla="*/ 813702 w 1987551"/>
              <a:gd name="connsiteY2" fmla="*/ 0 h 1560285"/>
              <a:gd name="connsiteX3" fmla="*/ 1987551 w 1987551"/>
              <a:gd name="connsiteY3" fmla="*/ 805543 h 1560285"/>
              <a:gd name="connsiteX4" fmla="*/ 902602 w 1987551"/>
              <a:gd name="connsiteY4" fmla="*/ 1560285 h 1560285"/>
              <a:gd name="connsiteX5" fmla="*/ 1067702 w 1987551"/>
              <a:gd name="connsiteY5" fmla="*/ 1157516 h 1560285"/>
              <a:gd name="connsiteX6" fmla="*/ 0 w 1987551"/>
              <a:gd name="connsiteY6" fmla="*/ 1157516 h 1560285"/>
              <a:gd name="connsiteX7" fmla="*/ 0 w 1987551"/>
              <a:gd name="connsiteY7" fmla="*/ 453569 h 156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7551" h="1560285">
                <a:moveTo>
                  <a:pt x="0" y="453569"/>
                </a:moveTo>
                <a:lnTo>
                  <a:pt x="1067702" y="453569"/>
                </a:lnTo>
                <a:lnTo>
                  <a:pt x="813702" y="0"/>
                </a:lnTo>
                <a:lnTo>
                  <a:pt x="1987551" y="805543"/>
                </a:lnTo>
                <a:lnTo>
                  <a:pt x="902602" y="1560285"/>
                </a:lnTo>
                <a:lnTo>
                  <a:pt x="1067702" y="1157516"/>
                </a:lnTo>
                <a:lnTo>
                  <a:pt x="0" y="1157516"/>
                </a:lnTo>
                <a:lnTo>
                  <a:pt x="0" y="453569"/>
                </a:lnTo>
                <a:close/>
              </a:path>
            </a:pathLst>
          </a:custGeom>
          <a:solidFill>
            <a:schemeClr val="accent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algn="ctr">
              <a:lnSpc>
                <a:spcPct val="120000"/>
              </a:lnSpc>
              <a:defRPr/>
            </a:pPr>
            <a:endParaRPr lang="en-US" altLang="zh-CN" sz="2800" b="1" dirty="0">
              <a:latin typeface="微软雅黑" panose="020B0503020204020204" pitchFamily="34" charset="-122"/>
            </a:endParaRPr>
          </a:p>
          <a:p>
            <a:pPr algn="ctr">
              <a:lnSpc>
                <a:spcPct val="120000"/>
              </a:lnSpc>
              <a:defRPr/>
            </a:pPr>
            <a:endParaRPr lang="zh-CN" altLang="en-US" sz="2800" b="1" dirty="0">
              <a:latin typeface="微软雅黑" panose="020B0503020204020204" pitchFamily="34" charset="-122"/>
            </a:endParaRPr>
          </a:p>
        </p:txBody>
      </p:sp>
      <p:sp>
        <p:nvSpPr>
          <p:cNvPr id="9" name="MH_Other_7"/>
          <p:cNvSpPr>
            <a:spLocks noChangeArrowheads="1"/>
          </p:cNvSpPr>
          <p:nvPr>
            <p:custDataLst>
              <p:tags r:id="rId5"/>
            </p:custDataLst>
          </p:nvPr>
        </p:nvSpPr>
        <p:spPr bwMode="auto">
          <a:xfrm>
            <a:off x="1556089" y="1916486"/>
            <a:ext cx="683262" cy="693220"/>
          </a:xfrm>
          <a:prstGeom prst="ellipse">
            <a:avLst/>
          </a:prstGeom>
          <a:solidFill>
            <a:srgbClr val="FFFFFF"/>
          </a:solidFill>
          <a:ln w="25400" algn="ctr">
            <a:solidFill>
              <a:srgbClr val="F2F2F2"/>
            </a:solidFill>
            <a:round/>
            <a:headEnd/>
            <a:tailEnd/>
          </a:ln>
        </p:spPr>
        <p:txBody>
          <a:bodyPr wrap="non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200" b="1" dirty="0">
              <a:solidFill>
                <a:srgbClr val="333333"/>
              </a:solidFill>
              <a:latin typeface="微软雅黑" panose="020B0503020204020204" pitchFamily="34" charset="-122"/>
              <a:ea typeface="微软雅黑" panose="020B0503020204020204" pitchFamily="34" charset="-122"/>
            </a:endParaRPr>
          </a:p>
        </p:txBody>
      </p:sp>
      <p:sp>
        <p:nvSpPr>
          <p:cNvPr id="10" name="MH_Other_8"/>
          <p:cNvSpPr>
            <a:spLocks noChangeArrowheads="1"/>
          </p:cNvSpPr>
          <p:nvPr>
            <p:custDataLst>
              <p:tags r:id="rId6"/>
            </p:custDataLst>
          </p:nvPr>
        </p:nvSpPr>
        <p:spPr bwMode="auto">
          <a:xfrm>
            <a:off x="1556089" y="4714397"/>
            <a:ext cx="683262" cy="693220"/>
          </a:xfrm>
          <a:prstGeom prst="ellipse">
            <a:avLst/>
          </a:prstGeom>
          <a:solidFill>
            <a:srgbClr val="FFFFFF"/>
          </a:solidFill>
          <a:ln w="25400" algn="ctr">
            <a:solidFill>
              <a:srgbClr val="F2F2F2"/>
            </a:solidFill>
            <a:round/>
            <a:headEnd/>
            <a:tailEnd/>
          </a:ln>
        </p:spPr>
        <p:txBody>
          <a:bodyPr wrap="none"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200" b="1" dirty="0">
              <a:solidFill>
                <a:srgbClr val="333333"/>
              </a:solidFill>
              <a:latin typeface="微软雅黑" panose="020B0503020204020204" pitchFamily="34" charset="-122"/>
              <a:ea typeface="微软雅黑" panose="020B0503020204020204" pitchFamily="34" charset="-122"/>
            </a:endParaRPr>
          </a:p>
        </p:txBody>
      </p:sp>
      <p:sp>
        <p:nvSpPr>
          <p:cNvPr id="12" name="矩形 11"/>
          <p:cNvSpPr/>
          <p:nvPr/>
        </p:nvSpPr>
        <p:spPr>
          <a:xfrm>
            <a:off x="3114306" y="1177819"/>
            <a:ext cx="2316660" cy="584775"/>
          </a:xfrm>
          <a:prstGeom prst="rect">
            <a:avLst/>
          </a:prstGeom>
        </p:spPr>
        <p:txBody>
          <a:bodyPr wrap="none">
            <a:spAutoFit/>
          </a:bodyPr>
          <a:lstStyle/>
          <a:p>
            <a:r>
              <a:rPr lang="en-US" altLang="zh-CN" sz="3200" b="1" dirty="0" err="1"/>
              <a:t>AsyncTask</a:t>
            </a:r>
            <a:endParaRPr lang="zh-CN" altLang="en-US" sz="3200" b="1" dirty="0"/>
          </a:p>
        </p:txBody>
      </p:sp>
      <p:sp>
        <p:nvSpPr>
          <p:cNvPr id="13" name="矩形 12"/>
          <p:cNvSpPr/>
          <p:nvPr/>
        </p:nvSpPr>
        <p:spPr>
          <a:xfrm>
            <a:off x="3114307" y="1742921"/>
            <a:ext cx="8239493" cy="1498872"/>
          </a:xfrm>
          <a:prstGeom prst="rect">
            <a:avLst/>
          </a:prstGeom>
        </p:spPr>
        <p:txBody>
          <a:bodyPr wrap="square">
            <a:spAutoFit/>
          </a:bodyPr>
          <a:lstStyle/>
          <a:p>
            <a:pPr>
              <a:lnSpc>
                <a:spcPct val="120000"/>
              </a:lnSpc>
            </a:pPr>
            <a:r>
              <a:rPr lang="zh-CN" altLang="en-US" sz="2400" dirty="0">
                <a:latin typeface="+mn-ea"/>
              </a:rPr>
              <a:t>类中实现异步操作，提供接口反馈当前异步执行的进度，最后反馈执行结果给</a:t>
            </a:r>
            <a:r>
              <a:rPr lang="en-US" altLang="zh-CN" sz="2400" dirty="0">
                <a:latin typeface="+mn-ea"/>
              </a:rPr>
              <a:t>UI</a:t>
            </a:r>
            <a:r>
              <a:rPr lang="zh-CN" altLang="en-US" sz="2400" dirty="0">
                <a:latin typeface="+mn-ea"/>
              </a:rPr>
              <a:t>主线程</a:t>
            </a:r>
            <a:endParaRPr lang="en-US" altLang="zh-CN" sz="2400" dirty="0">
              <a:latin typeface="+mn-ea"/>
            </a:endParaRPr>
          </a:p>
          <a:p>
            <a:pPr>
              <a:lnSpc>
                <a:spcPct val="120000"/>
              </a:lnSpc>
              <a:spcBef>
                <a:spcPts val="600"/>
              </a:spcBef>
            </a:pPr>
            <a:r>
              <a:rPr lang="zh-CN" altLang="en-US" sz="2400" dirty="0">
                <a:latin typeface="+mn-ea"/>
              </a:rPr>
              <a:t>简单、快捷、过程可控；多个异步操作比较复杂</a:t>
            </a:r>
            <a:endParaRPr lang="en-US" altLang="zh-CN" sz="2400" dirty="0">
              <a:latin typeface="+mn-ea"/>
            </a:endParaRPr>
          </a:p>
        </p:txBody>
      </p:sp>
      <p:sp>
        <p:nvSpPr>
          <p:cNvPr id="14" name="矩形 13"/>
          <p:cNvSpPr/>
          <p:nvPr/>
        </p:nvSpPr>
        <p:spPr>
          <a:xfrm>
            <a:off x="3187373" y="5626585"/>
            <a:ext cx="1710725" cy="584775"/>
          </a:xfrm>
          <a:prstGeom prst="rect">
            <a:avLst/>
          </a:prstGeom>
        </p:spPr>
        <p:txBody>
          <a:bodyPr wrap="none">
            <a:spAutoFit/>
          </a:bodyPr>
          <a:lstStyle/>
          <a:p>
            <a:r>
              <a:rPr lang="en-US" altLang="zh-CN" sz="3200" b="1" dirty="0"/>
              <a:t>Handler</a:t>
            </a:r>
            <a:endParaRPr lang="zh-CN" altLang="en-US" sz="3200" b="1" dirty="0"/>
          </a:p>
        </p:txBody>
      </p:sp>
      <p:sp>
        <p:nvSpPr>
          <p:cNvPr id="15" name="矩形 14"/>
          <p:cNvSpPr/>
          <p:nvPr/>
        </p:nvSpPr>
        <p:spPr>
          <a:xfrm>
            <a:off x="3187373" y="3713545"/>
            <a:ext cx="8366494" cy="1942070"/>
          </a:xfrm>
          <a:prstGeom prst="rect">
            <a:avLst/>
          </a:prstGeom>
        </p:spPr>
        <p:txBody>
          <a:bodyPr wrap="square">
            <a:spAutoFit/>
          </a:bodyPr>
          <a:lstStyle/>
          <a:p>
            <a:pPr>
              <a:lnSpc>
                <a:spcPct val="120000"/>
              </a:lnSpc>
            </a:pPr>
            <a:r>
              <a:rPr lang="zh-CN" altLang="en-US" sz="2400" dirty="0"/>
              <a:t>主线程启动子线程，</a:t>
            </a:r>
            <a:r>
              <a:rPr lang="en-US" altLang="zh-CN" sz="2400" dirty="0" err="1"/>
              <a:t>Looper</a:t>
            </a:r>
            <a:r>
              <a:rPr lang="zh-CN" altLang="en-US" sz="2400" dirty="0"/>
              <a:t>获取</a:t>
            </a:r>
            <a:r>
              <a:rPr lang="en-US" altLang="zh-CN" sz="2400" dirty="0"/>
              <a:t>Message</a:t>
            </a:r>
            <a:r>
              <a:rPr lang="zh-CN" altLang="en-US" sz="2400" dirty="0"/>
              <a:t>并传递给</a:t>
            </a:r>
            <a:r>
              <a:rPr lang="en-US" altLang="zh-CN" sz="2400" dirty="0"/>
              <a:t>Handler</a:t>
            </a:r>
            <a:r>
              <a:rPr lang="zh-CN" altLang="en-US" sz="2400" dirty="0"/>
              <a:t>，</a:t>
            </a:r>
            <a:r>
              <a:rPr lang="en-US" altLang="zh-CN" sz="2400" dirty="0"/>
              <a:t>Handler</a:t>
            </a:r>
            <a:r>
              <a:rPr lang="zh-CN" altLang="en-US" sz="2400" dirty="0"/>
              <a:t>获取</a:t>
            </a:r>
            <a:r>
              <a:rPr lang="en-US" altLang="zh-CN" sz="2400" dirty="0" err="1"/>
              <a:t>Looper</a:t>
            </a:r>
            <a:r>
              <a:rPr lang="zh-CN" altLang="en-US" sz="2400" dirty="0"/>
              <a:t>中的</a:t>
            </a:r>
            <a:r>
              <a:rPr lang="en-US" altLang="zh-CN" sz="2400" dirty="0"/>
              <a:t>Message</a:t>
            </a:r>
            <a:r>
              <a:rPr lang="zh-CN" altLang="en-US" sz="2400" dirty="0"/>
              <a:t>，进行</a:t>
            </a:r>
            <a:r>
              <a:rPr lang="en-US" altLang="zh-CN" sz="2400" dirty="0"/>
              <a:t>UI</a:t>
            </a:r>
            <a:r>
              <a:rPr lang="zh-CN" altLang="en-US" sz="2400" dirty="0"/>
              <a:t>变更</a:t>
            </a:r>
          </a:p>
          <a:p>
            <a:pPr>
              <a:lnSpc>
                <a:spcPct val="120000"/>
              </a:lnSpc>
              <a:spcBef>
                <a:spcPts val="600"/>
              </a:spcBef>
            </a:pPr>
            <a:r>
              <a:rPr lang="zh-CN" altLang="en-US" sz="2400" dirty="0"/>
              <a:t>对于多个后台任务，简单，清晰； 单个后台异步处理显得代码过多，结构相对复杂</a:t>
            </a:r>
            <a:endParaRPr lang="en-US" altLang="zh-CN" sz="2400" dirty="0"/>
          </a:p>
        </p:txBody>
      </p:sp>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7439" y="4790726"/>
            <a:ext cx="540563" cy="540563"/>
          </a:xfrm>
          <a:prstGeom prst="rect">
            <a:avLst/>
          </a:prstGeom>
        </p:spPr>
      </p:pic>
      <p:pic>
        <p:nvPicPr>
          <p:cNvPr id="17" name="图片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31622" y="1996998"/>
            <a:ext cx="532196" cy="532196"/>
          </a:xfrm>
          <a:prstGeom prst="rect">
            <a:avLst/>
          </a:prstGeom>
        </p:spPr>
      </p:pic>
    </p:spTree>
    <p:extLst>
      <p:ext uri="{BB962C8B-B14F-4D97-AF65-F5344CB8AC3E}">
        <p14:creationId xmlns:p14="http://schemas.microsoft.com/office/powerpoint/2010/main" val="1967674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22268" y="4646981"/>
            <a:ext cx="1250802" cy="802063"/>
          </a:xfrm>
        </p:spPr>
        <p:txBody>
          <a:bodyPr/>
          <a:lstStyle/>
          <a:p>
            <a:pPr algn="ctr"/>
            <a:r>
              <a:rPr lang="zh-CN" altLang="en-US" dirty="0"/>
              <a:t>前台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191" y="1526337"/>
            <a:ext cx="3210956" cy="3210956"/>
          </a:xfrm>
          <a:prstGeom prst="rect">
            <a:avLst/>
          </a:prstGeom>
        </p:spPr>
      </p:pic>
      <p:pic>
        <p:nvPicPr>
          <p:cNvPr id="4" name="图片 3"/>
          <p:cNvPicPr>
            <a:picLocks noChangeAspect="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11034" t="13018" r="7415" b="10750"/>
          <a:stretch/>
        </p:blipFill>
        <p:spPr>
          <a:xfrm>
            <a:off x="6412962" y="1526337"/>
            <a:ext cx="3332335" cy="3115008"/>
          </a:xfrm>
          <a:prstGeom prst="rect">
            <a:avLst/>
          </a:prstGeom>
        </p:spPr>
      </p:pic>
      <p:sp>
        <p:nvSpPr>
          <p:cNvPr id="5" name="矩形 4"/>
          <p:cNvSpPr/>
          <p:nvPr/>
        </p:nvSpPr>
        <p:spPr>
          <a:xfrm>
            <a:off x="8329065" y="4925824"/>
            <a:ext cx="902811" cy="523220"/>
          </a:xfrm>
          <a:prstGeom prst="rect">
            <a:avLst/>
          </a:prstGeom>
        </p:spPr>
        <p:txBody>
          <a:bodyPr wrap="square">
            <a:spAutoFit/>
          </a:bodyPr>
          <a:lstStyle/>
          <a:p>
            <a:r>
              <a:rPr lang="zh-CN" altLang="en-US" sz="2800" dirty="0"/>
              <a:t>后台</a:t>
            </a:r>
          </a:p>
        </p:txBody>
      </p:sp>
      <p:sp>
        <p:nvSpPr>
          <p:cNvPr id="6" name="下弧形箭头 5"/>
          <p:cNvSpPr/>
          <p:nvPr/>
        </p:nvSpPr>
        <p:spPr>
          <a:xfrm flipH="1">
            <a:off x="4375015" y="4737293"/>
            <a:ext cx="3704114" cy="1297747"/>
          </a:xfrm>
          <a:prstGeom prst="curvedUpArrow">
            <a:avLst>
              <a:gd name="adj1" fmla="val 34794"/>
              <a:gd name="adj2" fmla="val 72665"/>
              <a:gd name="adj3" fmla="val 33116"/>
            </a:avLst>
          </a:prstGeom>
          <a:solidFill>
            <a:schemeClr val="accent1"/>
          </a:solidFill>
          <a:ln>
            <a:solidFill>
              <a:schemeClr val="accent1"/>
            </a:solidFill>
          </a:ln>
        </p:spPr>
        <p:txBody>
          <a:bodyPr wrap="square" rtlCol="0" anchor="ctr">
            <a:spAutoFit/>
          </a:bodyPr>
          <a:lstStyle/>
          <a:p>
            <a:pPr algn="ctr"/>
            <a:endParaRPr lang="zh-CN" altLang="en-US" sz="2800" dirty="0">
              <a:solidFill>
                <a:srgbClr val="333333"/>
              </a:solidFill>
            </a:endParaRPr>
          </a:p>
        </p:txBody>
      </p:sp>
    </p:spTree>
    <p:extLst>
      <p:ext uri="{BB962C8B-B14F-4D97-AF65-F5344CB8AC3E}">
        <p14:creationId xmlns:p14="http://schemas.microsoft.com/office/powerpoint/2010/main" val="1288997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什么是服务</a:t>
            </a:r>
          </a:p>
        </p:txBody>
      </p:sp>
      <p:sp>
        <p:nvSpPr>
          <p:cNvPr id="6" name="内容占位符 5"/>
          <p:cNvSpPr>
            <a:spLocks noGrp="1"/>
          </p:cNvSpPr>
          <p:nvPr>
            <p:ph idx="1"/>
          </p:nvPr>
        </p:nvSpPr>
        <p:spPr>
          <a:xfrm>
            <a:off x="690418" y="1195976"/>
            <a:ext cx="10515600" cy="1832969"/>
          </a:xfrm>
        </p:spPr>
        <p:txBody>
          <a:bodyPr/>
          <a:lstStyle/>
          <a:p>
            <a:pPr marL="0" indent="0">
              <a:buNone/>
            </a:pPr>
            <a:r>
              <a:rPr lang="zh-CN" altLang="en-US" b="1" dirty="0"/>
              <a:t>服务（</a:t>
            </a:r>
            <a:r>
              <a:rPr lang="en-US" altLang="zh-CN" b="1" dirty="0"/>
              <a:t>Service</a:t>
            </a:r>
            <a:r>
              <a:rPr lang="zh-CN" altLang="en-US" b="1" dirty="0"/>
              <a:t>）</a:t>
            </a:r>
            <a:endParaRPr lang="en-US" altLang="zh-CN" b="1" dirty="0"/>
          </a:p>
          <a:p>
            <a:pPr marL="0" indent="0">
              <a:buNone/>
            </a:pPr>
            <a:r>
              <a:rPr lang="zh-CN" altLang="en-US" dirty="0"/>
              <a:t>实现程序后台运行的解决方案，适合于执行不需要和用户交互且长期运行的任务。</a:t>
            </a:r>
            <a:endParaRPr lang="en-US" altLang="zh-CN" dirty="0"/>
          </a:p>
        </p:txBody>
      </p:sp>
      <p:sp>
        <p:nvSpPr>
          <p:cNvPr id="2" name="矩形 1"/>
          <p:cNvSpPr/>
          <p:nvPr/>
        </p:nvSpPr>
        <p:spPr>
          <a:xfrm>
            <a:off x="1037890" y="3401435"/>
            <a:ext cx="2985470" cy="954107"/>
          </a:xfrm>
          <a:prstGeom prst="rect">
            <a:avLst/>
          </a:prstGeom>
        </p:spPr>
        <p:txBody>
          <a:bodyPr wrap="square">
            <a:spAutoFit/>
          </a:bodyPr>
          <a:lstStyle/>
          <a:p>
            <a:r>
              <a:rPr lang="zh-CN" altLang="en-US" sz="2800" dirty="0"/>
              <a:t>服务运行不依赖于任何用户界面</a:t>
            </a:r>
            <a:endParaRPr lang="en-US" altLang="zh-CN" sz="2800" dirty="0"/>
          </a:p>
        </p:txBody>
      </p:sp>
      <p:sp>
        <p:nvSpPr>
          <p:cNvPr id="3" name="矩形 2"/>
          <p:cNvSpPr/>
          <p:nvPr/>
        </p:nvSpPr>
        <p:spPr>
          <a:xfrm>
            <a:off x="4434933" y="3235342"/>
            <a:ext cx="6771085" cy="1286292"/>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程序被切换到后台，或用户打开了另外一个应用程序，服务仍然能够保持正常运行</a:t>
            </a:r>
          </a:p>
        </p:txBody>
      </p:sp>
      <p:sp>
        <p:nvSpPr>
          <p:cNvPr id="4" name="矩形 3"/>
          <p:cNvSpPr/>
          <p:nvPr/>
        </p:nvSpPr>
        <p:spPr>
          <a:xfrm>
            <a:off x="745282" y="5039003"/>
            <a:ext cx="9826752" cy="1140289"/>
          </a:xfrm>
          <a:prstGeom prst="rect">
            <a:avLst/>
          </a:prstGeom>
        </p:spPr>
        <p:txBody>
          <a:bodyPr vert="horz" lIns="91440" tIns="45720" rIns="91440" bIns="45720" rtlCol="0">
            <a:normAutofit lnSpcReduction="10000"/>
          </a:bodyPr>
          <a:lstStyle/>
          <a:p>
            <a:pP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服务并不是运行在一个独立的进程当中的，而是依赖于创建服务时所在的应用程序进程</a:t>
            </a:r>
          </a:p>
        </p:txBody>
      </p:sp>
      <p:cxnSp>
        <p:nvCxnSpPr>
          <p:cNvPr id="7" name="直接箭头连接符 6"/>
          <p:cNvCxnSpPr/>
          <p:nvPr/>
        </p:nvCxnSpPr>
        <p:spPr>
          <a:xfrm flipH="1">
            <a:off x="745283" y="3036796"/>
            <a:ext cx="10460735" cy="0"/>
          </a:xfrm>
          <a:prstGeom prst="straightConnector1">
            <a:avLst/>
          </a:prstGeom>
          <a:ln w="317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690418" y="4780319"/>
            <a:ext cx="10515600" cy="0"/>
          </a:xfrm>
          <a:prstGeom prst="straightConnector1">
            <a:avLst/>
          </a:prstGeom>
          <a:ln w="317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4189034" y="3379147"/>
            <a:ext cx="150053" cy="99868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endCxn id="10" idx="1"/>
          </p:cNvCxnSpPr>
          <p:nvPr/>
        </p:nvCxnSpPr>
        <p:spPr>
          <a:xfrm>
            <a:off x="3695744" y="3878488"/>
            <a:ext cx="643343" cy="1"/>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290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创建服务</a:t>
            </a:r>
          </a:p>
        </p:txBody>
      </p:sp>
      <p:sp>
        <p:nvSpPr>
          <p:cNvPr id="5" name="灯片编号占位符 4"/>
          <p:cNvSpPr>
            <a:spLocks noGrp="1"/>
          </p:cNvSpPr>
          <p:nvPr>
            <p:ph type="sldNum" sz="quarter" idx="12"/>
          </p:nvPr>
        </p:nvSpPr>
        <p:spPr/>
        <p:txBody>
          <a:bodyPr/>
          <a:lstStyle/>
          <a:p>
            <a:pPr>
              <a:defRPr/>
            </a:pPr>
            <a:fld id="{2B1AB1B9-56BA-487F-9EEF-275D6FD877A4}" type="slidenum">
              <a:rPr lang="en-US" altLang="zh-CN" smtClean="0"/>
              <a:pPr>
                <a:defRPr/>
              </a:pPr>
              <a:t>47</a:t>
            </a:fld>
            <a:r>
              <a:rPr lang="en-US" altLang="zh-CN"/>
              <a:t>-246</a:t>
            </a:r>
            <a:endParaRPr lang="en-US" altLang="zh-CN" dirty="0"/>
          </a:p>
        </p:txBody>
      </p:sp>
      <p:sp>
        <p:nvSpPr>
          <p:cNvPr id="3" name="矩形 2"/>
          <p:cNvSpPr/>
          <p:nvPr/>
        </p:nvSpPr>
        <p:spPr>
          <a:xfrm>
            <a:off x="690418" y="1150541"/>
            <a:ext cx="11049000" cy="5003677"/>
          </a:xfrm>
          <a:prstGeom prst="rect">
            <a:avLst/>
          </a:prstGeom>
          <a:solidFill>
            <a:srgbClr val="F2F2F2"/>
          </a:solidFill>
          <a:ln>
            <a:solidFill>
              <a:srgbClr val="B6B6B6"/>
            </a:solidFill>
          </a:ln>
        </p:spPr>
        <p:txBody>
          <a:bodyPr wrap="square">
            <a:spAutoFit/>
          </a:bodyPr>
          <a:lstStyle/>
          <a:p>
            <a:pPr>
              <a:lnSpc>
                <a:spcPct val="120000"/>
              </a:lnSpc>
              <a:spcBef>
                <a:spcPts val="600"/>
              </a:spcBef>
            </a:pPr>
            <a:r>
              <a:rPr lang="en-US" altLang="zh-CN" sz="2400" b="1" dirty="0">
                <a:solidFill>
                  <a:srgbClr val="000000"/>
                </a:solidFill>
              </a:rPr>
              <a:t>public class </a:t>
            </a:r>
            <a:r>
              <a:rPr lang="en-US" altLang="zh-CN" sz="2400" b="1" dirty="0" err="1">
                <a:solidFill>
                  <a:srgbClr val="000000"/>
                </a:solidFill>
              </a:rPr>
              <a:t>MusicService</a:t>
            </a:r>
            <a:r>
              <a:rPr lang="en-US" altLang="zh-CN" sz="2400" b="1" dirty="0">
                <a:solidFill>
                  <a:srgbClr val="000000"/>
                </a:solidFill>
              </a:rPr>
              <a:t> extends Service </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a:solidFill>
                  <a:schemeClr val="tx1">
                    <a:lumMod val="50000"/>
                    <a:lumOff val="50000"/>
                  </a:schemeClr>
                </a:solidFill>
              </a:rPr>
              <a:t>@Override</a:t>
            </a:r>
            <a:br>
              <a:rPr lang="en-US" altLang="zh-CN" sz="2400" dirty="0">
                <a:solidFill>
                  <a:srgbClr val="000000"/>
                </a:solidFill>
              </a:rPr>
            </a:br>
            <a:r>
              <a:rPr lang="en-US" altLang="zh-CN" sz="2400" dirty="0">
                <a:solidFill>
                  <a:srgbClr val="000000"/>
                </a:solidFill>
              </a:rPr>
              <a:t>	</a:t>
            </a:r>
            <a:r>
              <a:rPr lang="en-US" altLang="zh-CN" sz="2400" b="1" dirty="0">
                <a:solidFill>
                  <a:srgbClr val="000000"/>
                </a:solidFill>
              </a:rPr>
              <a:t>public </a:t>
            </a:r>
            <a:r>
              <a:rPr lang="en-US" altLang="zh-CN" sz="2400" b="1" dirty="0" err="1">
                <a:solidFill>
                  <a:srgbClr val="000000"/>
                </a:solidFill>
              </a:rPr>
              <a:t>IBinder</a:t>
            </a:r>
            <a:r>
              <a:rPr lang="en-US" altLang="zh-CN" sz="2400" b="1" dirty="0">
                <a:solidFill>
                  <a:srgbClr val="000000"/>
                </a:solidFill>
              </a:rPr>
              <a:t> </a:t>
            </a:r>
            <a:r>
              <a:rPr lang="en-US" altLang="zh-CN" sz="2400" b="1" dirty="0" err="1">
                <a:solidFill>
                  <a:srgbClr val="000000"/>
                </a:solidFill>
              </a:rPr>
              <a:t>onBind</a:t>
            </a:r>
            <a:r>
              <a:rPr lang="en-US" altLang="zh-CN" sz="2400" b="1" dirty="0">
                <a:solidFill>
                  <a:srgbClr val="000000"/>
                </a:solidFill>
              </a:rPr>
              <a:t>(Intent intent) </a:t>
            </a:r>
            <a:r>
              <a:rPr lang="en-US" altLang="zh-CN" sz="2400" dirty="0">
                <a:solidFill>
                  <a:srgbClr val="000000"/>
                </a:solidFill>
              </a:rPr>
              <a:t>{ return null; }</a:t>
            </a:r>
            <a:br>
              <a:rPr lang="en-US" altLang="zh-CN" sz="2400" dirty="0">
                <a:solidFill>
                  <a:srgbClr val="000000"/>
                </a:solidFill>
              </a:rPr>
            </a:br>
            <a:r>
              <a:rPr lang="en-US" altLang="zh-CN" sz="2400" dirty="0">
                <a:solidFill>
                  <a:srgbClr val="000000"/>
                </a:solidFill>
              </a:rPr>
              <a:t>	</a:t>
            </a:r>
            <a:r>
              <a:rPr lang="en-US" altLang="zh-CN" sz="2400" dirty="0">
                <a:solidFill>
                  <a:schemeClr val="tx1">
                    <a:lumMod val="50000"/>
                    <a:lumOff val="50000"/>
                  </a:schemeClr>
                </a:solidFill>
              </a:rPr>
              <a:t>@Override</a:t>
            </a:r>
            <a:br>
              <a:rPr lang="en-US" altLang="zh-CN" sz="2400" dirty="0">
                <a:solidFill>
                  <a:srgbClr val="000000"/>
                </a:solidFill>
              </a:rPr>
            </a:br>
            <a:r>
              <a:rPr lang="en-US" altLang="zh-CN" sz="2400" dirty="0">
                <a:solidFill>
                  <a:srgbClr val="000000"/>
                </a:solidFill>
              </a:rPr>
              <a:t>	</a:t>
            </a:r>
            <a:r>
              <a:rPr lang="en-US" altLang="zh-CN" sz="2400" b="1" dirty="0">
                <a:solidFill>
                  <a:srgbClr val="000000"/>
                </a:solidFill>
              </a:rPr>
              <a:t>public void </a:t>
            </a:r>
            <a:r>
              <a:rPr lang="en-US" altLang="zh-CN" sz="2400" b="1" dirty="0" err="1">
                <a:solidFill>
                  <a:srgbClr val="000000"/>
                </a:solidFill>
              </a:rPr>
              <a:t>onCreate</a:t>
            </a:r>
            <a:r>
              <a:rPr lang="en-US" altLang="zh-CN" sz="2400" b="1" dirty="0">
                <a:solidFill>
                  <a:srgbClr val="000000"/>
                </a:solidFill>
              </a:rPr>
              <a:t>() </a:t>
            </a:r>
            <a:r>
              <a:rPr lang="en-US" altLang="zh-CN" sz="2400" dirty="0">
                <a:solidFill>
                  <a:srgbClr val="000000"/>
                </a:solidFill>
              </a:rPr>
              <a:t>{ </a:t>
            </a:r>
            <a:r>
              <a:rPr lang="en-US" altLang="zh-CN" sz="2400" dirty="0" err="1">
                <a:solidFill>
                  <a:srgbClr val="000000"/>
                </a:solidFill>
              </a:rPr>
              <a:t>super.onCreate</a:t>
            </a: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	</a:t>
            </a:r>
            <a:r>
              <a:rPr lang="en-US" altLang="zh-CN" sz="2400" dirty="0">
                <a:solidFill>
                  <a:schemeClr val="tx1">
                    <a:lumMod val="50000"/>
                    <a:lumOff val="50000"/>
                  </a:schemeClr>
                </a:solidFill>
              </a:rPr>
              <a:t>@Override</a:t>
            </a:r>
            <a:br>
              <a:rPr lang="en-US" altLang="zh-CN" sz="2400" dirty="0">
                <a:solidFill>
                  <a:srgbClr val="000000"/>
                </a:solidFill>
              </a:rPr>
            </a:br>
            <a:r>
              <a:rPr lang="en-US" altLang="zh-CN" sz="2400" dirty="0">
                <a:solidFill>
                  <a:srgbClr val="000000"/>
                </a:solidFill>
              </a:rPr>
              <a:t>	</a:t>
            </a:r>
            <a:r>
              <a:rPr lang="en-US" altLang="zh-CN" sz="2400" b="1" dirty="0">
                <a:solidFill>
                  <a:srgbClr val="000000"/>
                </a:solidFill>
              </a:rPr>
              <a:t>public </a:t>
            </a:r>
            <a:r>
              <a:rPr lang="en-US" altLang="zh-CN" sz="2400" b="1" dirty="0" err="1">
                <a:solidFill>
                  <a:srgbClr val="000000"/>
                </a:solidFill>
              </a:rPr>
              <a:t>int</a:t>
            </a:r>
            <a:r>
              <a:rPr lang="en-US" altLang="zh-CN" sz="2400" b="1" dirty="0">
                <a:solidFill>
                  <a:srgbClr val="000000"/>
                </a:solidFill>
              </a:rPr>
              <a:t> </a:t>
            </a:r>
            <a:r>
              <a:rPr lang="en-US" altLang="zh-CN" sz="2400" b="1" dirty="0" err="1">
                <a:solidFill>
                  <a:srgbClr val="000000"/>
                </a:solidFill>
              </a:rPr>
              <a:t>onStartCommand</a:t>
            </a:r>
            <a:r>
              <a:rPr lang="en-US" altLang="zh-CN" sz="2400" dirty="0">
                <a:solidFill>
                  <a:srgbClr val="000000"/>
                </a:solidFill>
              </a:rPr>
              <a:t>(Intent </a:t>
            </a:r>
            <a:r>
              <a:rPr lang="en-US" altLang="zh-CN" sz="2400" dirty="0" err="1">
                <a:solidFill>
                  <a:srgbClr val="000000"/>
                </a:solidFill>
              </a:rPr>
              <a:t>intent</a:t>
            </a: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flags,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startId</a:t>
            </a:r>
            <a:r>
              <a:rPr lang="en-US" altLang="zh-CN" sz="2400" dirty="0">
                <a:solidFill>
                  <a:srgbClr val="000000"/>
                </a:solidFill>
              </a:rPr>
              <a:t>) {</a:t>
            </a:r>
          </a:p>
          <a:p>
            <a:pPr>
              <a:lnSpc>
                <a:spcPct val="120000"/>
              </a:lnSpc>
              <a:spcBef>
                <a:spcPts val="600"/>
              </a:spcBef>
            </a:pPr>
            <a:r>
              <a:rPr lang="en-US" altLang="zh-CN" sz="2400" dirty="0">
                <a:solidFill>
                  <a:srgbClr val="000000"/>
                </a:solidFill>
              </a:rPr>
              <a:t>		</a:t>
            </a:r>
            <a:r>
              <a:rPr lang="en-US" altLang="zh-CN" sz="2400" dirty="0"/>
              <a:t>return </a:t>
            </a:r>
            <a:r>
              <a:rPr lang="en-US" altLang="zh-CN" sz="2400" dirty="0" err="1"/>
              <a:t>super.onStartCommand</a:t>
            </a:r>
            <a:r>
              <a:rPr lang="en-US" altLang="zh-CN" sz="2400" dirty="0"/>
              <a:t>(intent, flags, </a:t>
            </a:r>
            <a:r>
              <a:rPr lang="en-US" altLang="zh-CN" sz="2400" dirty="0" err="1"/>
              <a:t>startId</a:t>
            </a:r>
            <a:r>
              <a:rPr lang="en-US" altLang="zh-CN" sz="2400" dirty="0"/>
              <a:t>); }</a:t>
            </a:r>
            <a:br>
              <a:rPr lang="en-US" altLang="zh-CN" sz="2400" dirty="0"/>
            </a:br>
            <a:r>
              <a:rPr lang="en-US" altLang="zh-CN" sz="2400" dirty="0"/>
              <a:t>	</a:t>
            </a:r>
            <a:r>
              <a:rPr lang="en-US" altLang="zh-CN" sz="2400" dirty="0">
                <a:solidFill>
                  <a:schemeClr val="tx1">
                    <a:lumMod val="50000"/>
                    <a:lumOff val="50000"/>
                  </a:schemeClr>
                </a:solidFill>
              </a:rPr>
              <a:t>@Override</a:t>
            </a:r>
            <a:br>
              <a:rPr lang="en-US" altLang="zh-CN" sz="2400" dirty="0"/>
            </a:br>
            <a:r>
              <a:rPr lang="en-US" altLang="zh-CN" sz="2400" dirty="0"/>
              <a:t>	</a:t>
            </a:r>
            <a:r>
              <a:rPr lang="en-US" altLang="zh-CN" sz="2400" b="1" dirty="0"/>
              <a:t>public void </a:t>
            </a:r>
            <a:r>
              <a:rPr lang="en-US" altLang="zh-CN" sz="2400" b="1" dirty="0" err="1"/>
              <a:t>onDestroy</a:t>
            </a:r>
            <a:r>
              <a:rPr lang="en-US" altLang="zh-CN" sz="2400" b="1" dirty="0"/>
              <a:t>() </a:t>
            </a:r>
            <a:r>
              <a:rPr lang="en-US" altLang="zh-CN" sz="2400" dirty="0"/>
              <a:t>{  </a:t>
            </a:r>
            <a:r>
              <a:rPr lang="en-US" altLang="zh-CN" sz="2400" dirty="0" err="1"/>
              <a:t>super.onDestroy</a:t>
            </a:r>
            <a:r>
              <a:rPr lang="en-US" altLang="zh-CN" sz="2400" dirty="0"/>
              <a:t>(); }</a:t>
            </a:r>
            <a:br>
              <a:rPr lang="en-US" altLang="zh-CN" sz="2400" dirty="0"/>
            </a:br>
            <a:r>
              <a:rPr lang="en-US" altLang="zh-CN" sz="2400" dirty="0"/>
              <a:t>}</a:t>
            </a:r>
            <a:endParaRPr lang="zh-CN" altLang="en-US" sz="2400" dirty="0"/>
          </a:p>
        </p:txBody>
      </p:sp>
      <p:sp>
        <p:nvSpPr>
          <p:cNvPr id="4" name="矩形 3"/>
          <p:cNvSpPr/>
          <p:nvPr/>
        </p:nvSpPr>
        <p:spPr>
          <a:xfrm>
            <a:off x="8108950" y="3004235"/>
            <a:ext cx="3746500" cy="461665"/>
          </a:xfrm>
          <a:prstGeom prst="rect">
            <a:avLst/>
          </a:prstGeom>
        </p:spPr>
        <p:txBody>
          <a:bodyPr wrap="square">
            <a:spAutoFit/>
          </a:bodyPr>
          <a:lstStyle/>
          <a:p>
            <a:r>
              <a:rPr lang="zh-CN" altLang="en-US" sz="2400" b="1" dirty="0">
                <a:solidFill>
                  <a:srgbClr val="C00000"/>
                </a:solidFill>
                <a:latin typeface="+mn-ea"/>
              </a:rPr>
              <a:t>每次服务启动的时候调用</a:t>
            </a:r>
            <a:r>
              <a:rPr lang="zh-CN" altLang="en-US" b="1" dirty="0">
                <a:solidFill>
                  <a:srgbClr val="C00000"/>
                </a:solidFill>
              </a:rPr>
              <a:t> </a:t>
            </a:r>
          </a:p>
        </p:txBody>
      </p:sp>
      <p:grpSp>
        <p:nvGrpSpPr>
          <p:cNvPr id="6" name="组合 5"/>
          <p:cNvGrpSpPr/>
          <p:nvPr/>
        </p:nvGrpSpPr>
        <p:grpSpPr>
          <a:xfrm>
            <a:off x="3142376" y="3465900"/>
            <a:ext cx="8597042" cy="402114"/>
            <a:chOff x="3071813" y="1040860"/>
            <a:chExt cx="10366050" cy="558271"/>
          </a:xfrm>
        </p:grpSpPr>
        <p:cxnSp>
          <p:nvCxnSpPr>
            <p:cNvPr id="7" name="直接连接符 6"/>
            <p:cNvCxnSpPr/>
            <p:nvPr/>
          </p:nvCxnSpPr>
          <p:spPr>
            <a:xfrm>
              <a:off x="3071813" y="1599131"/>
              <a:ext cx="31106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014913" y="1040860"/>
              <a:ext cx="84229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0924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启动服务</a:t>
            </a:r>
          </a:p>
        </p:txBody>
      </p:sp>
      <p:sp>
        <p:nvSpPr>
          <p:cNvPr id="3" name="内容占位符 2"/>
          <p:cNvSpPr>
            <a:spLocks noGrp="1"/>
          </p:cNvSpPr>
          <p:nvPr>
            <p:ph idx="1"/>
          </p:nvPr>
        </p:nvSpPr>
        <p:spPr>
          <a:xfrm>
            <a:off x="838200" y="3631090"/>
            <a:ext cx="10515600" cy="2553810"/>
          </a:xfrm>
          <a:solidFill>
            <a:srgbClr val="F2F2F2"/>
          </a:solidFill>
          <a:ln>
            <a:solidFill>
              <a:srgbClr val="B6B6B6"/>
            </a:solidFill>
          </a:ln>
        </p:spPr>
        <p:txBody>
          <a:bodyPr>
            <a:normAutofit/>
          </a:bodyPr>
          <a:lstStyle/>
          <a:p>
            <a:pPr marL="0" indent="0">
              <a:lnSpc>
                <a:spcPct val="100000"/>
              </a:lnSpc>
              <a:buNone/>
            </a:pPr>
            <a:r>
              <a:rPr lang="en-US" altLang="zh-CN" dirty="0"/>
              <a:t>Intent </a:t>
            </a:r>
            <a:r>
              <a:rPr lang="en-US" altLang="zh-CN" dirty="0" err="1"/>
              <a:t>startIntent</a:t>
            </a:r>
            <a:r>
              <a:rPr lang="en-US" altLang="zh-CN" dirty="0"/>
              <a:t> = new Intent(this, </a:t>
            </a:r>
            <a:r>
              <a:rPr lang="en-US" altLang="zh-CN" dirty="0" err="1"/>
              <a:t>MusicService.class</a:t>
            </a:r>
            <a:r>
              <a:rPr lang="en-US" altLang="zh-CN" dirty="0"/>
              <a:t>);</a:t>
            </a:r>
            <a:br>
              <a:rPr lang="en-US" altLang="zh-CN" dirty="0"/>
            </a:br>
            <a:r>
              <a:rPr lang="en-US" altLang="zh-CN" b="1" dirty="0" err="1"/>
              <a:t>startService</a:t>
            </a:r>
            <a:r>
              <a:rPr lang="en-US" altLang="zh-CN" dirty="0"/>
              <a:t>(</a:t>
            </a:r>
            <a:r>
              <a:rPr lang="en-US" altLang="zh-CN" dirty="0" err="1"/>
              <a:t>startIntent</a:t>
            </a:r>
            <a:r>
              <a:rPr lang="en-US" altLang="zh-CN" dirty="0"/>
              <a:t>); </a:t>
            </a:r>
            <a:br>
              <a:rPr lang="zh-CN" altLang="en-US" dirty="0"/>
            </a:br>
            <a:endParaRPr lang="en-US" altLang="zh-CN" dirty="0"/>
          </a:p>
          <a:p>
            <a:pPr marL="0" indent="0">
              <a:buNone/>
            </a:pPr>
            <a:r>
              <a:rPr lang="en-US" altLang="zh-CN" dirty="0"/>
              <a:t>Intent </a:t>
            </a:r>
            <a:r>
              <a:rPr lang="en-US" altLang="zh-CN" dirty="0" err="1"/>
              <a:t>stopIntent</a:t>
            </a:r>
            <a:r>
              <a:rPr lang="en-US" altLang="zh-CN" dirty="0"/>
              <a:t> = new Intent(this, </a:t>
            </a:r>
            <a:r>
              <a:rPr lang="en-US" altLang="zh-CN" dirty="0" err="1"/>
              <a:t>MusicService.class</a:t>
            </a:r>
            <a:r>
              <a:rPr lang="en-US" altLang="zh-CN" dirty="0"/>
              <a:t>);</a:t>
            </a:r>
            <a:br>
              <a:rPr lang="en-US" altLang="zh-CN" dirty="0"/>
            </a:br>
            <a:r>
              <a:rPr lang="en-US" altLang="zh-CN" b="1" dirty="0" err="1"/>
              <a:t>stopService</a:t>
            </a:r>
            <a:r>
              <a:rPr lang="en-US" altLang="zh-CN" dirty="0"/>
              <a:t>(</a:t>
            </a:r>
            <a:r>
              <a:rPr lang="en-US" altLang="zh-CN" dirty="0" err="1"/>
              <a:t>stopIntent</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48</a:t>
            </a:fld>
            <a:endParaRPr lang="zh-CN" altLang="en-US"/>
          </a:p>
        </p:txBody>
      </p:sp>
      <p:sp>
        <p:nvSpPr>
          <p:cNvPr id="6" name="矩形 5"/>
          <p:cNvSpPr/>
          <p:nvPr/>
        </p:nvSpPr>
        <p:spPr>
          <a:xfrm>
            <a:off x="838200" y="1177286"/>
            <a:ext cx="10515600" cy="2246769"/>
          </a:xfrm>
          <a:prstGeom prst="rect">
            <a:avLst/>
          </a:prstGeom>
          <a:solidFill>
            <a:srgbClr val="F2F2F2"/>
          </a:solidFill>
          <a:ln>
            <a:solidFill>
              <a:srgbClr val="B6B6B6"/>
            </a:solidFill>
          </a:ln>
        </p:spPr>
        <p:txBody>
          <a:bodyPr wrap="square">
            <a:spAutoFit/>
          </a:bodyPr>
          <a:lstStyle/>
          <a:p>
            <a:pPr lvl="0">
              <a:defRPr/>
            </a:pPr>
            <a:r>
              <a:rPr lang="en-US" altLang="zh-CN" sz="2800" b="1" dirty="0"/>
              <a:t>&lt;application</a:t>
            </a:r>
            <a:br>
              <a:rPr lang="en-US" altLang="zh-CN" sz="2800" b="1" dirty="0"/>
            </a:br>
            <a:r>
              <a:rPr lang="en-US" altLang="zh-CN" sz="2800" b="1" dirty="0"/>
              <a:t>	</a:t>
            </a:r>
            <a:r>
              <a:rPr lang="en-US" altLang="zh-CN" sz="2800" dirty="0"/>
              <a:t>……</a:t>
            </a:r>
            <a:br>
              <a:rPr lang="en-US" altLang="zh-CN" sz="2800" dirty="0"/>
            </a:br>
            <a:r>
              <a:rPr lang="en-US" altLang="zh-CN" sz="2800" dirty="0"/>
              <a:t>	</a:t>
            </a:r>
            <a:r>
              <a:rPr lang="en-US" altLang="zh-CN" sz="2800" b="1" dirty="0">
                <a:solidFill>
                  <a:srgbClr val="C00000"/>
                </a:solidFill>
              </a:rPr>
              <a:t>&lt;service </a:t>
            </a:r>
            <a:r>
              <a:rPr lang="en-US" altLang="zh-CN" sz="2800" b="1" dirty="0" err="1"/>
              <a:t>android:name</a:t>
            </a:r>
            <a:r>
              <a:rPr lang="en-US" altLang="zh-CN" sz="2800" b="1" dirty="0"/>
              <a:t>=".</a:t>
            </a:r>
            <a:r>
              <a:rPr lang="en-US" altLang="zh-CN" sz="2800" b="1" dirty="0" err="1"/>
              <a:t>MusicService</a:t>
            </a:r>
            <a:r>
              <a:rPr lang="en-US" altLang="zh-CN" sz="2800" b="1" dirty="0"/>
              <a:t>" &gt;</a:t>
            </a:r>
            <a:br>
              <a:rPr lang="en-US" altLang="zh-CN" sz="2800" b="1" dirty="0"/>
            </a:br>
            <a:r>
              <a:rPr lang="en-US" altLang="zh-CN" sz="2800" b="1" dirty="0"/>
              <a:t>	</a:t>
            </a:r>
            <a:r>
              <a:rPr lang="en-US" altLang="zh-CN" sz="2800" b="1" dirty="0">
                <a:solidFill>
                  <a:srgbClr val="C00000"/>
                </a:solidFill>
              </a:rPr>
              <a:t>&lt;/service&gt;</a:t>
            </a:r>
            <a:br>
              <a:rPr lang="en-US" altLang="zh-CN" sz="2800" b="1" dirty="0"/>
            </a:br>
            <a:r>
              <a:rPr lang="en-US" altLang="zh-CN" sz="2800" b="1" dirty="0"/>
              <a:t>&lt;/application&gt;</a:t>
            </a:r>
            <a:r>
              <a:rPr lang="en-US" altLang="zh-CN" sz="2800" dirty="0"/>
              <a:t> </a:t>
            </a:r>
          </a:p>
        </p:txBody>
      </p:sp>
      <p:sp>
        <p:nvSpPr>
          <p:cNvPr id="7" name="矩形 6"/>
          <p:cNvSpPr/>
          <p:nvPr/>
        </p:nvSpPr>
        <p:spPr>
          <a:xfrm>
            <a:off x="7018884" y="5923290"/>
            <a:ext cx="2442615" cy="523220"/>
          </a:xfrm>
          <a:prstGeom prst="rect">
            <a:avLst/>
          </a:prstGeom>
          <a:solidFill>
            <a:srgbClr val="F2F2F2"/>
          </a:solidFill>
          <a:ln>
            <a:solidFill>
              <a:srgbClr val="B6B6B6"/>
            </a:solidFill>
          </a:ln>
        </p:spPr>
        <p:txBody>
          <a:bodyPr wrap="square">
            <a:spAutoFit/>
          </a:bodyPr>
          <a:lstStyle/>
          <a:p>
            <a:pPr algn="ctr"/>
            <a:r>
              <a:rPr lang="en-US" altLang="zh-CN" sz="2800" b="1" dirty="0" err="1"/>
              <a:t>MainActivity</a:t>
            </a:r>
            <a:endParaRPr lang="zh-CN" altLang="en-US" sz="2800" dirty="0"/>
          </a:p>
        </p:txBody>
      </p:sp>
    </p:spTree>
    <p:extLst>
      <p:ext uri="{BB962C8B-B14F-4D97-AF65-F5344CB8AC3E}">
        <p14:creationId xmlns:p14="http://schemas.microsoft.com/office/powerpoint/2010/main" val="1790676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49</a:t>
            </a:fld>
            <a:r>
              <a:rPr lang="en-US" altLang="zh-CN"/>
              <a:t>-246</a:t>
            </a:r>
            <a:endParaRPr lang="en-US" altLang="zh-CN" dirty="0"/>
          </a:p>
        </p:txBody>
      </p:sp>
      <p:sp>
        <p:nvSpPr>
          <p:cNvPr id="4" name="文本框 3"/>
          <p:cNvSpPr txBox="1"/>
          <p:nvPr/>
        </p:nvSpPr>
        <p:spPr>
          <a:xfrm>
            <a:off x="4127306" y="1349403"/>
            <a:ext cx="6017357" cy="1081963"/>
          </a:xfrm>
          <a:prstGeom prst="rect">
            <a:avLst/>
          </a:prstGeom>
          <a:noFill/>
        </p:spPr>
        <p:txBody>
          <a:bodyPr vert="horz" wrap="square" rtlCol="0">
            <a:spAutoFit/>
          </a:bodyPr>
          <a:lstStyle/>
          <a:p>
            <a:pPr>
              <a:lnSpc>
                <a:spcPct val="12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通过</a:t>
            </a:r>
            <a:r>
              <a:rPr lang="en-US" altLang="zh-CN" sz="2800" dirty="0" err="1">
                <a:latin typeface="Arial" panose="020B0604020202020204" pitchFamily="34" charset="0"/>
                <a:ea typeface="微软雅黑" panose="020B0503020204020204" pitchFamily="34" charset="-122"/>
                <a:cs typeface="Arial" panose="020B0604020202020204" pitchFamily="34" charset="0"/>
              </a:rPr>
              <a:t>startService</a:t>
            </a:r>
            <a:r>
              <a:rPr lang="en-US" altLang="zh-CN" sz="2800" dirty="0">
                <a:latin typeface="Arial" panose="020B0604020202020204" pitchFamily="34" charset="0"/>
                <a:ea typeface="微软雅黑" panose="020B0503020204020204" pitchFamily="34" charset="-122"/>
                <a:cs typeface="Arial" panose="020B0604020202020204" pitchFamily="34" charset="0"/>
              </a:rPr>
              <a:t>()</a:t>
            </a:r>
            <a:r>
              <a:rPr lang="zh-CN" altLang="en-US" sz="2800" dirty="0">
                <a:latin typeface="Arial" panose="020B0604020202020204" pitchFamily="34" charset="0"/>
                <a:ea typeface="微软雅黑" panose="020B0503020204020204" pitchFamily="34" charset="-122"/>
                <a:cs typeface="Arial" panose="020B0604020202020204" pitchFamily="34" charset="0"/>
              </a:rPr>
              <a:t>启动的服务处于</a:t>
            </a:r>
            <a:r>
              <a:rPr lang="zh-CN" altLang="en-US" sz="2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“启动”状态</a:t>
            </a:r>
          </a:p>
        </p:txBody>
      </p:sp>
      <p:sp>
        <p:nvSpPr>
          <p:cNvPr id="5" name="文本框 4"/>
          <p:cNvSpPr txBox="1"/>
          <p:nvPr/>
        </p:nvSpPr>
        <p:spPr>
          <a:xfrm>
            <a:off x="4127306" y="3347216"/>
            <a:ext cx="6017357" cy="1126462"/>
          </a:xfrm>
          <a:prstGeom prst="rect">
            <a:avLst/>
          </a:prstGeom>
          <a:noFill/>
        </p:spPr>
        <p:txBody>
          <a:bodyPr vert="horz" wrap="square" rtlCol="0">
            <a:spAutoFit/>
          </a:bodyPr>
          <a:lstStyle/>
          <a:p>
            <a:pPr>
              <a:lnSpc>
                <a:spcPct val="120000"/>
              </a:lnSpc>
            </a:pPr>
            <a:r>
              <a:rPr lang="zh-CN" altLang="en-US" sz="28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一旦启动</a:t>
            </a:r>
            <a:r>
              <a:rPr lang="zh-CN" altLang="en-US"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Arial" panose="020B0604020202020204" pitchFamily="34" charset="0"/>
              </a:rPr>
              <a:t>service</a:t>
            </a:r>
            <a:r>
              <a:rPr lang="zh-CN" altLang="en-US" sz="2800" dirty="0">
                <a:latin typeface="Arial" panose="020B0604020202020204" pitchFamily="34" charset="0"/>
                <a:ea typeface="微软雅黑" panose="020B0503020204020204" pitchFamily="34" charset="-122"/>
                <a:cs typeface="Arial" panose="020B0604020202020204" pitchFamily="34" charset="0"/>
              </a:rPr>
              <a:t>在后台运行，即使启动它的应用组件已经被销毁了</a:t>
            </a:r>
          </a:p>
        </p:txBody>
      </p:sp>
      <p:sp>
        <p:nvSpPr>
          <p:cNvPr id="7" name="文本框 6"/>
          <p:cNvSpPr txBox="1"/>
          <p:nvPr/>
        </p:nvSpPr>
        <p:spPr>
          <a:xfrm>
            <a:off x="4127306" y="5274943"/>
            <a:ext cx="6017357" cy="1126462"/>
          </a:xfrm>
          <a:prstGeom prst="rect">
            <a:avLst/>
          </a:prstGeom>
          <a:noFill/>
        </p:spPr>
        <p:txBody>
          <a:bodyPr vert="horz" wrap="square" rtlCol="0">
            <a:spAutoFit/>
          </a:bodyPr>
          <a:lstStyle/>
          <a:p>
            <a:pPr>
              <a:lnSpc>
                <a:spcPct val="12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通常</a:t>
            </a:r>
            <a:r>
              <a:rPr lang="en-US" altLang="zh-CN" sz="28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started</a:t>
            </a:r>
            <a:r>
              <a:rPr lang="zh-CN" altLang="en-US" sz="28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状态</a:t>
            </a:r>
            <a:r>
              <a:rPr lang="zh-CN" altLang="en-US" sz="2800" dirty="0">
                <a:latin typeface="Arial" panose="020B0604020202020204" pitchFamily="34" charset="0"/>
                <a:ea typeface="微软雅黑" panose="020B0503020204020204" pitchFamily="34" charset="-122"/>
                <a:cs typeface="Arial" panose="020B0604020202020204" pitchFamily="34" charset="0"/>
              </a:rPr>
              <a:t>的</a:t>
            </a:r>
            <a:r>
              <a:rPr lang="en-US" altLang="zh-CN" sz="2800" dirty="0">
                <a:latin typeface="Arial" panose="020B0604020202020204" pitchFamily="34" charset="0"/>
                <a:ea typeface="微软雅黑" panose="020B0503020204020204" pitchFamily="34" charset="-122"/>
                <a:cs typeface="Arial" panose="020B0604020202020204" pitchFamily="34" charset="0"/>
              </a:rPr>
              <a:t>service</a:t>
            </a:r>
            <a:r>
              <a:rPr lang="zh-CN" altLang="en-US" sz="2800" dirty="0">
                <a:latin typeface="Arial" panose="020B0604020202020204" pitchFamily="34" charset="0"/>
                <a:ea typeface="微软雅黑" panose="020B0503020204020204" pitchFamily="34" charset="-122"/>
                <a:cs typeface="Arial" panose="020B0604020202020204" pitchFamily="34" charset="0"/>
              </a:rPr>
              <a:t>执行单任务并且不返回任何结果给启动者</a:t>
            </a:r>
          </a:p>
        </p:txBody>
      </p:sp>
      <p:sp>
        <p:nvSpPr>
          <p:cNvPr id="10" name="MH_Other_1"/>
          <p:cNvSpPr/>
          <p:nvPr>
            <p:custDataLst>
              <p:tags r:id="rId1"/>
            </p:custDataLst>
          </p:nvPr>
        </p:nvSpPr>
        <p:spPr>
          <a:xfrm>
            <a:off x="2351728" y="1410200"/>
            <a:ext cx="953347" cy="987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1" name="MH_Other_2"/>
          <p:cNvSpPr/>
          <p:nvPr>
            <p:custDataLst>
              <p:tags r:id="rId2"/>
            </p:custDataLst>
          </p:nvPr>
        </p:nvSpPr>
        <p:spPr>
          <a:xfrm>
            <a:off x="2169218" y="1221249"/>
            <a:ext cx="1318367" cy="136560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3"/>
          <p:cNvSpPr/>
          <p:nvPr>
            <p:custDataLst>
              <p:tags r:id="rId3"/>
            </p:custDataLst>
          </p:nvPr>
        </p:nvSpPr>
        <p:spPr>
          <a:xfrm>
            <a:off x="2351728" y="3373507"/>
            <a:ext cx="953347" cy="987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3" name="MH_Other_4"/>
          <p:cNvSpPr/>
          <p:nvPr>
            <p:custDataLst>
              <p:tags r:id="rId4"/>
            </p:custDataLst>
          </p:nvPr>
        </p:nvSpPr>
        <p:spPr>
          <a:xfrm>
            <a:off x="2169218" y="3184556"/>
            <a:ext cx="1318367" cy="136560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5"/>
          <p:cNvSpPr/>
          <p:nvPr>
            <p:custDataLst>
              <p:tags r:id="rId5"/>
            </p:custDataLst>
          </p:nvPr>
        </p:nvSpPr>
        <p:spPr>
          <a:xfrm>
            <a:off x="2351728" y="5335740"/>
            <a:ext cx="953347" cy="9877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MH_Other_6"/>
          <p:cNvSpPr/>
          <p:nvPr>
            <p:custDataLst>
              <p:tags r:id="rId6"/>
            </p:custDataLst>
          </p:nvPr>
        </p:nvSpPr>
        <p:spPr>
          <a:xfrm>
            <a:off x="2169218" y="5147863"/>
            <a:ext cx="1318367" cy="1363457"/>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 name="图片 21"/>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346401" y="5347591"/>
            <a:ext cx="964001" cy="964001"/>
          </a:xfrm>
          <a:prstGeom prst="rect">
            <a:avLst/>
          </a:prstGeom>
        </p:spPr>
      </p:pic>
      <p:pic>
        <p:nvPicPr>
          <p:cNvPr id="23" name="图片 22"/>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51447" y="3490404"/>
            <a:ext cx="753908" cy="753908"/>
          </a:xfrm>
          <a:prstGeom prst="rect">
            <a:avLst/>
          </a:prstGeom>
        </p:spPr>
      </p:pic>
      <p:pic>
        <p:nvPicPr>
          <p:cNvPr id="24" name="图片 23"/>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381113" y="1456763"/>
            <a:ext cx="894577" cy="894577"/>
          </a:xfrm>
          <a:prstGeom prst="rect">
            <a:avLst/>
          </a:prstGeom>
        </p:spPr>
      </p:pic>
    </p:spTree>
    <p:extLst>
      <p:ext uri="{BB962C8B-B14F-4D97-AF65-F5344CB8AC3E}">
        <p14:creationId xmlns:p14="http://schemas.microsoft.com/office/powerpoint/2010/main" val="78130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静态注册</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a:t>
            </a:fld>
            <a:r>
              <a:rPr lang="en-US" altLang="zh-CN"/>
              <a:t>-246</a:t>
            </a:r>
            <a:endParaRPr lang="en-US" altLang="zh-CN" dirty="0"/>
          </a:p>
        </p:txBody>
      </p:sp>
      <p:sp>
        <p:nvSpPr>
          <p:cNvPr id="8" name="标题 1"/>
          <p:cNvSpPr txBox="1">
            <a:spLocks/>
          </p:cNvSpPr>
          <p:nvPr/>
        </p:nvSpPr>
        <p:spPr>
          <a:xfrm>
            <a:off x="690418" y="1357625"/>
            <a:ext cx="1683930" cy="8020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2800" b="1" dirty="0"/>
              <a:t>开机启动</a:t>
            </a:r>
          </a:p>
        </p:txBody>
      </p:sp>
      <p:sp>
        <p:nvSpPr>
          <p:cNvPr id="3" name="Rectangle 1"/>
          <p:cNvSpPr>
            <a:spLocks noChangeArrowheads="1"/>
          </p:cNvSpPr>
          <p:nvPr/>
        </p:nvSpPr>
        <p:spPr bwMode="auto">
          <a:xfrm>
            <a:off x="2472266" y="1230820"/>
            <a:ext cx="9020418" cy="1055674"/>
          </a:xfrm>
          <a:prstGeom prst="rect">
            <a:avLst/>
          </a:prstGeom>
          <a:solidFill>
            <a:srgbClr val="FAFAFA"/>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uses-permission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"android.permission.RECEIVE_BOOT_COMPLETED"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78933" y="2414385"/>
            <a:ext cx="10713751" cy="4124527"/>
          </a:xfrm>
          <a:prstGeom prst="rect">
            <a:avLst/>
          </a:prstGeom>
          <a:solidFill>
            <a:srgbClr val="FAFAFA"/>
          </a:solidFill>
          <a:ln>
            <a:solidFill>
              <a:srgbClr val="989898"/>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receiver</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".BroadcastReceiver.BootCompleteReceiver"</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:enabled=</a:t>
            </a:r>
            <a:r>
              <a:rPr kumimoji="0" lang="zh-CN" altLang="zh-CN" sz="2400" b="1" i="0" u="none" strike="noStrike" cap="none" normalizeH="0" baseline="0" dirty="0">
                <a:ln>
                  <a:noFill/>
                </a:ln>
                <a:solidFill>
                  <a:srgbClr val="008000"/>
                </a:solidFill>
                <a:effectLst/>
                <a:latin typeface="Consolas" panose="020B0609020204030204" pitchFamily="49" charset="0"/>
              </a:rPr>
              <a:t>"true"</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:exported=</a:t>
            </a:r>
            <a:r>
              <a:rPr kumimoji="0" lang="zh-CN" altLang="zh-CN" sz="2400" b="1" i="0" u="none" strike="noStrike" cap="none" normalizeH="0" baseline="0" dirty="0">
                <a:ln>
                  <a:noFill/>
                </a:ln>
                <a:solidFill>
                  <a:srgbClr val="008000"/>
                </a:solidFill>
                <a:effectLst/>
                <a:latin typeface="Consolas" panose="020B0609020204030204" pitchFamily="49" charset="0"/>
              </a:rPr>
              <a:t>"true"</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intent-filter</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action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b="1" dirty="0">
                <a:solidFill>
                  <a:srgbClr val="0000FF"/>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"android.intent.action.BOOT_COMPLETED"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intent-filter</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receiver</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9" name="直接箭头连接符 8"/>
          <p:cNvCxnSpPr/>
          <p:nvPr/>
        </p:nvCxnSpPr>
        <p:spPr>
          <a:xfrm flipH="1">
            <a:off x="7055556" y="3313320"/>
            <a:ext cx="3476978" cy="5613"/>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4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活动与服务通信</a:t>
            </a:r>
          </a:p>
        </p:txBody>
      </p:sp>
      <p:sp>
        <p:nvSpPr>
          <p:cNvPr id="3" name="内容占位符 2"/>
          <p:cNvSpPr>
            <a:spLocks noGrp="1"/>
          </p:cNvSpPr>
          <p:nvPr>
            <p:ph idx="1"/>
          </p:nvPr>
        </p:nvSpPr>
        <p:spPr>
          <a:xfrm>
            <a:off x="1836561" y="3519586"/>
            <a:ext cx="6338978" cy="2519975"/>
          </a:xfrm>
          <a:ln>
            <a:solidFill>
              <a:schemeClr val="accent2"/>
            </a:solidFill>
          </a:ln>
        </p:spPr>
        <p:txBody>
          <a:bodyPr>
            <a:normAutofit/>
          </a:bodyPr>
          <a:lstStyle/>
          <a:p>
            <a:pPr marL="0" lvl="1" indent="0">
              <a:lnSpc>
                <a:spcPct val="120000"/>
              </a:lnSpc>
              <a:spcBef>
                <a:spcPts val="600"/>
              </a:spcBef>
              <a:buNone/>
            </a:pPr>
            <a:r>
              <a:rPr lang="zh-CN" altLang="en-US" sz="2800" dirty="0"/>
              <a:t>可以发送请求、获取返回结果</a:t>
            </a:r>
            <a:endParaRPr lang="en-US" altLang="zh-CN" sz="2800" dirty="0"/>
          </a:p>
          <a:p>
            <a:pPr marL="0" lvl="1" indent="0">
              <a:lnSpc>
                <a:spcPct val="120000"/>
              </a:lnSpc>
              <a:spcBef>
                <a:spcPts val="600"/>
              </a:spcBef>
              <a:buNone/>
            </a:pPr>
            <a:r>
              <a:rPr lang="zh-CN" altLang="en-US" sz="2800" dirty="0"/>
              <a:t>可以通过跨进程通信来交互（</a:t>
            </a:r>
            <a:r>
              <a:rPr lang="en-US" altLang="zh-CN" sz="2800" dirty="0"/>
              <a:t>IPC</a:t>
            </a:r>
            <a:r>
              <a:rPr lang="zh-CN" altLang="en-US" sz="2800" dirty="0"/>
              <a:t>）</a:t>
            </a:r>
            <a:endParaRPr lang="en-US" altLang="zh-CN" sz="2800" dirty="0"/>
          </a:p>
          <a:p>
            <a:pPr marL="0" lvl="1" indent="0">
              <a:lnSpc>
                <a:spcPct val="120000"/>
              </a:lnSpc>
              <a:spcBef>
                <a:spcPts val="600"/>
              </a:spcBef>
              <a:buNone/>
            </a:pPr>
            <a:r>
              <a:rPr lang="zh-CN" altLang="en-US" sz="2800" dirty="0"/>
              <a:t>多个组件可以绑定一个</a:t>
            </a:r>
            <a:r>
              <a:rPr lang="en-US" altLang="zh-CN" sz="2800" dirty="0"/>
              <a:t>service</a:t>
            </a:r>
          </a:p>
          <a:p>
            <a:pPr marL="0" lvl="1" indent="0">
              <a:lnSpc>
                <a:spcPct val="120000"/>
              </a:lnSpc>
              <a:spcBef>
                <a:spcPts val="600"/>
              </a:spcBef>
              <a:buNone/>
            </a:pPr>
            <a:r>
              <a:rPr lang="zh-CN" altLang="en-US" sz="2800" dirty="0"/>
              <a:t>调用</a:t>
            </a:r>
            <a:r>
              <a:rPr lang="en-US" altLang="zh-CN" sz="2800" dirty="0"/>
              <a:t>unbind()</a:t>
            </a:r>
            <a:r>
              <a:rPr lang="zh-CN" altLang="en-US" sz="2800" dirty="0"/>
              <a:t>方法时，</a:t>
            </a:r>
            <a:r>
              <a:rPr lang="en-US" altLang="zh-CN" sz="2800" dirty="0"/>
              <a:t>service</a:t>
            </a:r>
            <a:r>
              <a:rPr lang="zh-CN" altLang="en-US" sz="2800" dirty="0"/>
              <a:t>会被销毁</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50</a:t>
            </a:fld>
            <a:endParaRPr lang="zh-CN" altLang="en-US"/>
          </a:p>
        </p:txBody>
      </p:sp>
      <p:sp>
        <p:nvSpPr>
          <p:cNvPr id="5" name="矩形 4"/>
          <p:cNvSpPr/>
          <p:nvPr/>
        </p:nvSpPr>
        <p:spPr>
          <a:xfrm>
            <a:off x="0" y="1500996"/>
            <a:ext cx="5193102" cy="707366"/>
          </a:xfrm>
          <a:prstGeom prst="rect">
            <a:avLst/>
          </a:prstGeom>
          <a:solidFill>
            <a:schemeClr val="accent1"/>
          </a:solidFill>
        </p:spPr>
        <p:txBody>
          <a:bodyPr wrap="square" anchor="ctr" anchorCtr="0">
            <a:noAutofit/>
          </a:bodyPr>
          <a:lstStyle/>
          <a:p>
            <a:pPr algn="ctr"/>
            <a:r>
              <a:rPr lang="zh-CN" altLang="en-US" sz="2800" b="1" dirty="0">
                <a:solidFill>
                  <a:schemeClr val="bg1"/>
                </a:solidFill>
              </a:rPr>
              <a:t>调用</a:t>
            </a:r>
            <a:r>
              <a:rPr lang="en-US" altLang="zh-CN" sz="2800" b="1" dirty="0" err="1">
                <a:solidFill>
                  <a:schemeClr val="bg1"/>
                </a:solidFill>
              </a:rPr>
              <a:t>bindService</a:t>
            </a:r>
            <a:r>
              <a:rPr lang="en-US" altLang="zh-CN" sz="2800" b="1" dirty="0">
                <a:solidFill>
                  <a:schemeClr val="bg1"/>
                </a:solidFill>
              </a:rPr>
              <a:t>()</a:t>
            </a:r>
            <a:r>
              <a:rPr lang="zh-CN" altLang="en-US" sz="2800" b="1" dirty="0">
                <a:solidFill>
                  <a:schemeClr val="bg1"/>
                </a:solidFill>
              </a:rPr>
              <a:t>启动</a:t>
            </a:r>
            <a:endParaRPr lang="en-US" altLang="zh-CN" sz="2800" b="1" dirty="0">
              <a:solidFill>
                <a:schemeClr val="bg1"/>
              </a:solidFill>
            </a:endParaRPr>
          </a:p>
        </p:txBody>
      </p:sp>
      <p:sp>
        <p:nvSpPr>
          <p:cNvPr id="6" name="矩形 5"/>
          <p:cNvSpPr/>
          <p:nvPr/>
        </p:nvSpPr>
        <p:spPr>
          <a:xfrm>
            <a:off x="1836561" y="2586720"/>
            <a:ext cx="8568371" cy="749739"/>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绑定的</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service</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提供一个允许组件与</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service</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交互的接口</a:t>
            </a:r>
            <a:endPar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249" y="3827073"/>
            <a:ext cx="1905000" cy="1905000"/>
          </a:xfrm>
          <a:prstGeom prst="rect">
            <a:avLst/>
          </a:prstGeom>
        </p:spPr>
      </p:pic>
    </p:spTree>
    <p:extLst>
      <p:ext uri="{BB962C8B-B14F-4D97-AF65-F5344CB8AC3E}">
        <p14:creationId xmlns:p14="http://schemas.microsoft.com/office/powerpoint/2010/main" val="1693242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服务端</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51</a:t>
            </a:fld>
            <a:endParaRPr lang="zh-CN" altLang="en-US"/>
          </a:p>
        </p:txBody>
      </p:sp>
      <p:sp>
        <p:nvSpPr>
          <p:cNvPr id="5" name="矩形 4"/>
          <p:cNvSpPr/>
          <p:nvPr/>
        </p:nvSpPr>
        <p:spPr>
          <a:xfrm>
            <a:off x="698500" y="1137146"/>
            <a:ext cx="10655300" cy="4909036"/>
          </a:xfrm>
          <a:prstGeom prst="rect">
            <a:avLst/>
          </a:prstGeom>
          <a:solidFill>
            <a:srgbClr val="F2F2F2"/>
          </a:solidFill>
          <a:ln>
            <a:solidFill>
              <a:srgbClr val="B6B6B6"/>
            </a:solidFill>
          </a:ln>
        </p:spPr>
        <p:txBody>
          <a:bodyPr wrap="square" lIns="216000">
            <a:spAutoFit/>
          </a:bodyPr>
          <a:lstStyle/>
          <a:p>
            <a:pPr>
              <a:lnSpc>
                <a:spcPct val="120000"/>
              </a:lnSpc>
              <a:spcBef>
                <a:spcPts val="600"/>
              </a:spcBef>
            </a:pPr>
            <a:r>
              <a:rPr lang="en-US" altLang="zh-CN" sz="2400" dirty="0"/>
              <a:t>public class </a:t>
            </a:r>
            <a:r>
              <a:rPr lang="en-US" altLang="zh-CN" sz="2400" b="1" dirty="0" err="1"/>
              <a:t>MusicService</a:t>
            </a:r>
            <a:r>
              <a:rPr lang="en-US" altLang="zh-CN" sz="2400" dirty="0"/>
              <a:t> extends Service { </a:t>
            </a:r>
          </a:p>
          <a:p>
            <a:pPr>
              <a:lnSpc>
                <a:spcPct val="120000"/>
              </a:lnSpc>
              <a:spcBef>
                <a:spcPts val="600"/>
              </a:spcBef>
            </a:pPr>
            <a:r>
              <a:rPr lang="en-US" altLang="zh-CN" sz="2400" dirty="0"/>
              <a:t>	</a:t>
            </a:r>
            <a:r>
              <a:rPr lang="en-US" altLang="zh-CN" sz="2400" dirty="0">
                <a:solidFill>
                  <a:schemeClr val="tx1">
                    <a:lumMod val="50000"/>
                    <a:lumOff val="50000"/>
                  </a:schemeClr>
                </a:solidFill>
              </a:rPr>
              <a:t>private </a:t>
            </a:r>
            <a:r>
              <a:rPr lang="en-US" altLang="zh-CN" sz="2400" b="1" dirty="0" err="1">
                <a:solidFill>
                  <a:srgbClr val="C00000"/>
                </a:solidFill>
              </a:rPr>
              <a:t>MusicBinder</a:t>
            </a:r>
            <a:r>
              <a:rPr lang="en-US" altLang="zh-CN" sz="2400" dirty="0"/>
              <a:t> </a:t>
            </a:r>
            <a:r>
              <a:rPr lang="en-US" altLang="zh-CN" sz="2400" b="1" dirty="0"/>
              <a:t>binder</a:t>
            </a:r>
            <a:r>
              <a:rPr lang="en-US" altLang="zh-CN" sz="2400" dirty="0"/>
              <a:t> </a:t>
            </a:r>
            <a:r>
              <a:rPr lang="en-US" altLang="zh-CN" sz="2400" dirty="0">
                <a:solidFill>
                  <a:schemeClr val="tx1">
                    <a:lumMod val="50000"/>
                    <a:lumOff val="50000"/>
                  </a:schemeClr>
                </a:solidFill>
              </a:rPr>
              <a:t>= new </a:t>
            </a:r>
            <a:r>
              <a:rPr lang="en-US" altLang="zh-CN" sz="2400" dirty="0" err="1">
                <a:solidFill>
                  <a:schemeClr val="tx1">
                    <a:lumMod val="50000"/>
                    <a:lumOff val="50000"/>
                  </a:schemeClr>
                </a:solidFill>
              </a:rPr>
              <a:t>MusicBinder</a:t>
            </a:r>
            <a:r>
              <a:rPr lang="en-US" altLang="zh-CN" sz="2400" dirty="0">
                <a:solidFill>
                  <a:schemeClr val="tx1">
                    <a:lumMod val="50000"/>
                    <a:lumOff val="50000"/>
                  </a:schemeClr>
                </a:solidFill>
              </a:rPr>
              <a:t>();</a:t>
            </a:r>
            <a:br>
              <a:rPr lang="en-US" altLang="zh-CN" sz="2400" dirty="0">
                <a:solidFill>
                  <a:schemeClr val="tx1">
                    <a:lumMod val="50000"/>
                    <a:lumOff val="50000"/>
                  </a:schemeClr>
                </a:solidFill>
              </a:rPr>
            </a:br>
            <a:r>
              <a:rPr lang="en-US" altLang="zh-CN" sz="2400" dirty="0"/>
              <a:t>	</a:t>
            </a:r>
            <a:r>
              <a:rPr lang="en-US" altLang="zh-CN" sz="2400" b="1" dirty="0"/>
              <a:t>class </a:t>
            </a:r>
            <a:r>
              <a:rPr lang="en-US" altLang="zh-CN" sz="2400" b="1" dirty="0" err="1"/>
              <a:t>MusicBinder</a:t>
            </a:r>
            <a:r>
              <a:rPr lang="en-US" altLang="zh-CN" sz="2400" b="1" dirty="0"/>
              <a:t> extends Binder </a:t>
            </a:r>
            <a:r>
              <a:rPr lang="en-US" altLang="zh-CN" sz="2400" dirty="0"/>
              <a:t>{</a:t>
            </a:r>
            <a:br>
              <a:rPr lang="en-US" altLang="zh-CN" sz="2400" dirty="0"/>
            </a:br>
            <a:r>
              <a:rPr lang="en-US" altLang="zh-CN" sz="2400" dirty="0"/>
              <a:t>		</a:t>
            </a:r>
            <a:r>
              <a:rPr lang="en-US" altLang="zh-CN" sz="2400" b="1" dirty="0"/>
              <a:t>public void start</a:t>
            </a:r>
            <a:r>
              <a:rPr lang="en-US" altLang="zh-CN" sz="2400" dirty="0"/>
              <a:t>() </a:t>
            </a:r>
            <a:r>
              <a:rPr lang="en-US" altLang="zh-CN" sz="2400" dirty="0">
                <a:solidFill>
                  <a:schemeClr val="tx1">
                    <a:lumMod val="50000"/>
                    <a:lumOff val="50000"/>
                  </a:schemeClr>
                </a:solidFill>
              </a:rPr>
              <a:t>{ </a:t>
            </a:r>
            <a:r>
              <a:rPr lang="en-US" altLang="zh-CN" sz="2400" dirty="0" err="1">
                <a:solidFill>
                  <a:schemeClr val="tx1">
                    <a:lumMod val="50000"/>
                    <a:lumOff val="50000"/>
                  </a:schemeClr>
                </a:solidFill>
              </a:rPr>
              <a:t>Log.d</a:t>
            </a:r>
            <a:r>
              <a:rPr lang="en-US" altLang="zh-CN" sz="2400" dirty="0">
                <a:solidFill>
                  <a:schemeClr val="tx1">
                    <a:lumMod val="50000"/>
                    <a:lumOff val="50000"/>
                  </a:schemeClr>
                </a:solidFill>
              </a:rPr>
              <a:t>(TAG, “</a:t>
            </a:r>
            <a:r>
              <a:rPr lang="zh-CN" altLang="en-US" sz="2400" dirty="0">
                <a:solidFill>
                  <a:schemeClr val="tx1">
                    <a:lumMod val="50000"/>
                    <a:lumOff val="50000"/>
                  </a:schemeClr>
                </a:solidFill>
              </a:rPr>
              <a:t>执行</a:t>
            </a:r>
            <a:r>
              <a:rPr lang="en-US" altLang="zh-CN" sz="2400" dirty="0">
                <a:solidFill>
                  <a:schemeClr val="tx1">
                    <a:lumMod val="50000"/>
                    <a:lumOff val="50000"/>
                  </a:schemeClr>
                </a:solidFill>
              </a:rPr>
              <a:t>”); }</a:t>
            </a:r>
            <a:br>
              <a:rPr lang="en-US" altLang="zh-CN" sz="2400" dirty="0"/>
            </a:br>
            <a:r>
              <a:rPr lang="en-US" altLang="zh-CN" sz="2400" dirty="0"/>
              <a:t>		</a:t>
            </a:r>
            <a:r>
              <a:rPr lang="en-US" altLang="zh-CN" sz="2400" b="1" dirty="0"/>
              <a:t>public </a:t>
            </a:r>
            <a:r>
              <a:rPr lang="en-US" altLang="zh-CN" sz="2400" b="1" dirty="0" err="1"/>
              <a:t>int</a:t>
            </a:r>
            <a:r>
              <a:rPr lang="en-US" altLang="zh-CN" sz="2400" b="1" dirty="0"/>
              <a:t> </a:t>
            </a:r>
            <a:r>
              <a:rPr lang="en-US" altLang="zh-CN" sz="2400" b="1" dirty="0" err="1"/>
              <a:t>getProgress</a:t>
            </a:r>
            <a:r>
              <a:rPr lang="en-US" altLang="zh-CN" sz="2400" dirty="0"/>
              <a:t>() { </a:t>
            </a:r>
          </a:p>
          <a:p>
            <a:pPr>
              <a:lnSpc>
                <a:spcPct val="120000"/>
              </a:lnSpc>
              <a:spcBef>
                <a:spcPts val="600"/>
              </a:spcBef>
            </a:pPr>
            <a:r>
              <a:rPr lang="en-US" altLang="zh-CN" sz="2400" dirty="0"/>
              <a:t>			</a:t>
            </a:r>
            <a:r>
              <a:rPr lang="en-US" altLang="zh-CN" sz="2400" dirty="0" err="1">
                <a:solidFill>
                  <a:schemeClr val="tx1">
                    <a:lumMod val="50000"/>
                    <a:lumOff val="50000"/>
                  </a:schemeClr>
                </a:solidFill>
              </a:rPr>
              <a:t>Log.d</a:t>
            </a:r>
            <a:r>
              <a:rPr lang="en-US" altLang="zh-CN" sz="2400" dirty="0">
                <a:solidFill>
                  <a:schemeClr val="tx1">
                    <a:lumMod val="50000"/>
                    <a:lumOff val="50000"/>
                  </a:schemeClr>
                </a:solidFill>
              </a:rPr>
              <a:t>(TAG, “</a:t>
            </a:r>
            <a:r>
              <a:rPr lang="zh-CN" altLang="en-US" sz="2400" dirty="0">
                <a:solidFill>
                  <a:schemeClr val="tx1">
                    <a:lumMod val="50000"/>
                    <a:lumOff val="50000"/>
                  </a:schemeClr>
                </a:solidFill>
              </a:rPr>
              <a:t>播放进度</a:t>
            </a:r>
            <a:r>
              <a:rPr lang="en-US" altLang="zh-CN" sz="2400" dirty="0">
                <a:solidFill>
                  <a:schemeClr val="tx1">
                    <a:lumMod val="50000"/>
                    <a:lumOff val="50000"/>
                  </a:schemeClr>
                </a:solidFill>
              </a:rPr>
              <a:t>");</a:t>
            </a:r>
          </a:p>
          <a:p>
            <a:pPr>
              <a:lnSpc>
                <a:spcPct val="120000"/>
              </a:lnSpc>
              <a:spcBef>
                <a:spcPts val="600"/>
              </a:spcBef>
            </a:pPr>
            <a:r>
              <a:rPr lang="en-US" altLang="zh-CN" sz="2400" dirty="0">
                <a:solidFill>
                  <a:schemeClr val="tx1">
                    <a:lumMod val="50000"/>
                    <a:lumOff val="50000"/>
                  </a:schemeClr>
                </a:solidFill>
              </a:rPr>
              <a:t>			return 0;  </a:t>
            </a:r>
            <a:r>
              <a:rPr lang="en-US" altLang="zh-CN" sz="2400" dirty="0"/>
              <a:t>		</a:t>
            </a:r>
            <a:r>
              <a:rPr lang="en-US" altLang="zh-CN" sz="2400" dirty="0">
                <a:solidFill>
                  <a:schemeClr val="tx1">
                    <a:lumMod val="50000"/>
                    <a:lumOff val="50000"/>
                  </a:schemeClr>
                </a:solidFill>
              </a:rPr>
              <a:t>}</a:t>
            </a:r>
          </a:p>
          <a:p>
            <a:pPr>
              <a:lnSpc>
                <a:spcPct val="120000"/>
              </a:lnSpc>
              <a:spcBef>
                <a:spcPts val="600"/>
              </a:spcBef>
            </a:pPr>
            <a:r>
              <a:rPr lang="en-US" altLang="zh-CN" sz="2400" dirty="0">
                <a:solidFill>
                  <a:schemeClr val="tx1">
                    <a:lumMod val="50000"/>
                    <a:lumOff val="50000"/>
                  </a:schemeClr>
                </a:solidFill>
              </a:rPr>
              <a:t>	} </a:t>
            </a:r>
          </a:p>
          <a:p>
            <a:pPr lvl="0">
              <a:lnSpc>
                <a:spcPct val="120000"/>
              </a:lnSpc>
              <a:spcBef>
                <a:spcPts val="600"/>
              </a:spcBef>
              <a:defRPr/>
            </a:pPr>
            <a:r>
              <a:rPr lang="en-US" altLang="zh-CN" sz="2400" dirty="0"/>
              <a:t>	</a:t>
            </a:r>
            <a:r>
              <a:rPr lang="en-US" altLang="zh-CN" sz="2400" dirty="0">
                <a:solidFill>
                  <a:schemeClr val="tx1">
                    <a:lumMod val="50000"/>
                    <a:lumOff val="50000"/>
                  </a:schemeClr>
                </a:solidFill>
              </a:rPr>
              <a:t>@Override</a:t>
            </a:r>
            <a:br>
              <a:rPr lang="en-US" altLang="zh-CN" sz="2400" dirty="0"/>
            </a:br>
            <a:r>
              <a:rPr lang="en-US" altLang="zh-CN" sz="2400" dirty="0"/>
              <a:t>	</a:t>
            </a:r>
            <a:r>
              <a:rPr lang="en-US" altLang="zh-CN" sz="2400" b="1" dirty="0"/>
              <a:t>public </a:t>
            </a:r>
            <a:r>
              <a:rPr lang="en-US" altLang="zh-CN" sz="2400" b="1" dirty="0" err="1"/>
              <a:t>IBinder</a:t>
            </a:r>
            <a:r>
              <a:rPr lang="en-US" altLang="zh-CN" sz="2400" b="1" dirty="0"/>
              <a:t> </a:t>
            </a:r>
            <a:r>
              <a:rPr lang="en-US" altLang="zh-CN" sz="2400" b="1" dirty="0" err="1"/>
              <a:t>onBind</a:t>
            </a:r>
            <a:r>
              <a:rPr lang="en-US" altLang="zh-CN" sz="2400" b="1" dirty="0"/>
              <a:t>(Intent intent) </a:t>
            </a:r>
            <a:r>
              <a:rPr lang="en-US" altLang="zh-CN" sz="2400" dirty="0"/>
              <a:t>{  return binder; } </a:t>
            </a:r>
          </a:p>
        </p:txBody>
      </p:sp>
    </p:spTree>
    <p:extLst>
      <p:ext uri="{BB962C8B-B14F-4D97-AF65-F5344CB8AC3E}">
        <p14:creationId xmlns:p14="http://schemas.microsoft.com/office/powerpoint/2010/main" val="1557691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MusicActivity</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52</a:t>
            </a:fld>
            <a:endParaRPr lang="zh-CN" altLang="en-US"/>
          </a:p>
        </p:txBody>
      </p:sp>
      <p:sp>
        <p:nvSpPr>
          <p:cNvPr id="5" name="矩形 4"/>
          <p:cNvSpPr/>
          <p:nvPr/>
        </p:nvSpPr>
        <p:spPr>
          <a:xfrm>
            <a:off x="671368" y="1064077"/>
            <a:ext cx="10847532" cy="5369932"/>
          </a:xfrm>
          <a:prstGeom prst="rect">
            <a:avLst/>
          </a:prstGeom>
          <a:solidFill>
            <a:srgbClr val="F2F2F2"/>
          </a:solidFill>
          <a:ln>
            <a:solidFill>
              <a:srgbClr val="B6B6B6"/>
            </a:solidFill>
          </a:ln>
        </p:spPr>
        <p:txBody>
          <a:bodyPr wrap="square">
            <a:spAutoFit/>
          </a:bodyPr>
          <a:lstStyle/>
          <a:p>
            <a:pPr>
              <a:lnSpc>
                <a:spcPct val="120000"/>
              </a:lnSpc>
            </a:pPr>
            <a:r>
              <a:rPr lang="en-US" altLang="zh-CN" sz="2400" dirty="0">
                <a:solidFill>
                  <a:srgbClr val="000000"/>
                </a:solidFill>
              </a:rPr>
              <a:t>public class </a:t>
            </a:r>
            <a:r>
              <a:rPr lang="en-US" altLang="zh-CN" sz="2400" dirty="0" err="1"/>
              <a:t>Music</a:t>
            </a:r>
            <a:r>
              <a:rPr lang="en-US" altLang="zh-CN" sz="2400" dirty="0" err="1">
                <a:solidFill>
                  <a:srgbClr val="000000"/>
                </a:solidFill>
              </a:rPr>
              <a:t>Activity</a:t>
            </a:r>
            <a:r>
              <a:rPr lang="en-US" altLang="zh-CN" sz="2400" dirty="0">
                <a:solidFill>
                  <a:srgbClr val="000000"/>
                </a:solidFill>
              </a:rPr>
              <a:t> extends Activity {</a:t>
            </a:r>
            <a:br>
              <a:rPr lang="en-US" altLang="zh-CN" sz="2400" dirty="0">
                <a:solidFill>
                  <a:srgbClr val="000000"/>
                </a:solidFill>
              </a:rPr>
            </a:br>
            <a:r>
              <a:rPr lang="en-US" altLang="zh-CN" sz="2400" dirty="0">
                <a:solidFill>
                  <a:srgbClr val="000000"/>
                </a:solidFill>
              </a:rPr>
              <a:t>	</a:t>
            </a:r>
            <a:r>
              <a:rPr lang="en-US" altLang="zh-CN" sz="2400" b="1" dirty="0">
                <a:solidFill>
                  <a:srgbClr val="000000"/>
                </a:solidFill>
              </a:rPr>
              <a:t>private </a:t>
            </a:r>
            <a:r>
              <a:rPr lang="en-US" altLang="zh-CN" sz="2400" b="1" dirty="0" err="1">
                <a:solidFill>
                  <a:srgbClr val="000000"/>
                </a:solidFill>
              </a:rPr>
              <a:t>ServiceConnection</a:t>
            </a:r>
            <a:r>
              <a:rPr lang="en-US" altLang="zh-CN" sz="2400" b="1" dirty="0">
                <a:solidFill>
                  <a:srgbClr val="000000"/>
                </a:solidFill>
              </a:rPr>
              <a:t> connection = new </a:t>
            </a:r>
            <a:r>
              <a:rPr lang="en-US" altLang="zh-CN" sz="2400" b="1" dirty="0" err="1">
                <a:solidFill>
                  <a:srgbClr val="000000"/>
                </a:solidFill>
              </a:rPr>
              <a:t>ServiceConnection</a:t>
            </a:r>
            <a:r>
              <a:rPr lang="en-US" altLang="zh-CN" sz="2400" b="1" dirty="0">
                <a:solidFill>
                  <a:srgbClr val="000000"/>
                </a:solidFill>
              </a:rPr>
              <a:t>() </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a:solidFill>
                  <a:schemeClr val="tx1">
                    <a:lumMod val="50000"/>
                    <a:lumOff val="50000"/>
                  </a:schemeClr>
                </a:solidFill>
              </a:rPr>
              <a:t>@Override</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public void </a:t>
            </a:r>
            <a:r>
              <a:rPr lang="en-US" altLang="zh-CN" sz="2400" dirty="0" err="1">
                <a:solidFill>
                  <a:schemeClr val="tx1">
                    <a:lumMod val="50000"/>
                    <a:lumOff val="50000"/>
                  </a:schemeClr>
                </a:solidFill>
              </a:rPr>
              <a:t>onServiceDisconnected</a:t>
            </a:r>
            <a:r>
              <a:rPr lang="en-US" altLang="zh-CN" sz="2400" dirty="0">
                <a:solidFill>
                  <a:schemeClr val="tx1">
                    <a:lumMod val="50000"/>
                    <a:lumOff val="50000"/>
                  </a:schemeClr>
                </a:solidFill>
              </a:rPr>
              <a:t>(</a:t>
            </a:r>
            <a:r>
              <a:rPr lang="en-US" altLang="zh-CN" sz="2400" dirty="0" err="1">
                <a:solidFill>
                  <a:schemeClr val="tx1">
                    <a:lumMod val="50000"/>
                    <a:lumOff val="50000"/>
                  </a:schemeClr>
                </a:solidFill>
              </a:rPr>
              <a:t>ComponentName</a:t>
            </a:r>
            <a:r>
              <a:rPr lang="en-US" altLang="zh-CN" sz="2400" dirty="0">
                <a:solidFill>
                  <a:schemeClr val="tx1">
                    <a:lumMod val="50000"/>
                    <a:lumOff val="50000"/>
                  </a:schemeClr>
                </a:solidFill>
              </a:rPr>
              <a:t> name) { }</a:t>
            </a:r>
            <a:br>
              <a:rPr lang="en-US" altLang="zh-CN" sz="2400" dirty="0">
                <a:solidFill>
                  <a:schemeClr val="tx1">
                    <a:lumMod val="50000"/>
                    <a:lumOff val="50000"/>
                  </a:schemeClr>
                </a:solidFill>
              </a:rPr>
            </a:br>
            <a:r>
              <a:rPr lang="en-US" altLang="zh-CN" sz="2400" dirty="0">
                <a:solidFill>
                  <a:srgbClr val="000000"/>
                </a:solidFill>
              </a:rPr>
              <a:t>	@Override</a:t>
            </a:r>
            <a:br>
              <a:rPr lang="en-US" altLang="zh-CN" sz="2400" dirty="0">
                <a:solidFill>
                  <a:srgbClr val="000000"/>
                </a:solidFill>
              </a:rPr>
            </a:br>
            <a:r>
              <a:rPr lang="en-US" altLang="zh-CN" sz="2400" dirty="0">
                <a:solidFill>
                  <a:srgbClr val="000000"/>
                </a:solidFill>
              </a:rPr>
              <a:t>	public void </a:t>
            </a:r>
            <a:r>
              <a:rPr lang="en-US" altLang="zh-CN" sz="2400" b="1" dirty="0" err="1">
                <a:solidFill>
                  <a:srgbClr val="000000"/>
                </a:solidFill>
              </a:rPr>
              <a:t>onServiceConnected</a:t>
            </a:r>
            <a:r>
              <a:rPr lang="en-US" altLang="zh-CN" sz="2400" dirty="0">
                <a:solidFill>
                  <a:srgbClr val="000000"/>
                </a:solidFill>
              </a:rPr>
              <a:t>(</a:t>
            </a:r>
          </a:p>
          <a:p>
            <a:pPr>
              <a:lnSpc>
                <a:spcPct val="120000"/>
              </a:lnSpc>
            </a:pPr>
            <a:r>
              <a:rPr lang="en-US" altLang="zh-CN" sz="2400" dirty="0">
                <a:solidFill>
                  <a:srgbClr val="000000"/>
                </a:solidFill>
              </a:rPr>
              <a:t>                                  </a:t>
            </a:r>
            <a:r>
              <a:rPr lang="en-US" altLang="zh-CN" sz="2400" dirty="0" err="1">
                <a:solidFill>
                  <a:schemeClr val="tx1">
                    <a:lumMod val="50000"/>
                    <a:lumOff val="50000"/>
                  </a:schemeClr>
                </a:solidFill>
              </a:rPr>
              <a:t>ComponentName</a:t>
            </a:r>
            <a:r>
              <a:rPr lang="en-US" altLang="zh-CN" sz="2400" dirty="0">
                <a:solidFill>
                  <a:schemeClr val="tx1">
                    <a:lumMod val="50000"/>
                    <a:lumOff val="50000"/>
                  </a:schemeClr>
                </a:solidFill>
              </a:rPr>
              <a:t> name, </a:t>
            </a:r>
            <a:r>
              <a:rPr lang="en-US" altLang="zh-CN" sz="2400" dirty="0" err="1">
                <a:solidFill>
                  <a:schemeClr val="tx1">
                    <a:lumMod val="50000"/>
                    <a:lumOff val="50000"/>
                  </a:schemeClr>
                </a:solidFill>
              </a:rPr>
              <a:t>IBinder</a:t>
            </a:r>
            <a:r>
              <a:rPr lang="en-US" altLang="zh-CN" sz="2400" dirty="0">
                <a:solidFill>
                  <a:schemeClr val="tx1">
                    <a:lumMod val="50000"/>
                    <a:lumOff val="50000"/>
                  </a:schemeClr>
                </a:solidFill>
              </a:rPr>
              <a:t> service) {</a:t>
            </a:r>
            <a:br>
              <a:rPr lang="en-US" altLang="zh-CN" sz="2400" dirty="0">
                <a:solidFill>
                  <a:schemeClr val="tx1">
                    <a:lumMod val="50000"/>
                    <a:lumOff val="50000"/>
                  </a:schemeClr>
                </a:solidFill>
              </a:rPr>
            </a:br>
            <a:r>
              <a:rPr lang="en-US" altLang="zh-CN" sz="2400" dirty="0">
                <a:solidFill>
                  <a:srgbClr val="000000"/>
                </a:solidFill>
              </a:rPr>
              <a:t>		</a:t>
            </a:r>
            <a:r>
              <a:rPr lang="en-US" altLang="zh-CN" sz="2400" b="1" dirty="0">
                <a:solidFill>
                  <a:srgbClr val="C00000"/>
                </a:solidFill>
              </a:rPr>
              <a:t>binder = (</a:t>
            </a:r>
            <a:r>
              <a:rPr lang="en-US" altLang="zh-CN" sz="2400" b="1" dirty="0" err="1">
                <a:solidFill>
                  <a:srgbClr val="C00000"/>
                </a:solidFill>
              </a:rPr>
              <a:t>MusicService.MusicBinder</a:t>
            </a:r>
            <a:r>
              <a:rPr lang="en-US" altLang="zh-CN" sz="2400" b="1" dirty="0">
                <a:solidFill>
                  <a:srgbClr val="C00000"/>
                </a:solidFill>
              </a:rPr>
              <a:t>) service;</a:t>
            </a:r>
            <a:br>
              <a:rPr lang="en-US" altLang="zh-CN" sz="2400" b="1" dirty="0">
                <a:solidFill>
                  <a:srgbClr val="C00000"/>
                </a:solidFill>
              </a:rPr>
            </a:br>
            <a:r>
              <a:rPr lang="en-US" altLang="zh-CN" sz="2400" dirty="0">
                <a:solidFill>
                  <a:srgbClr val="000000"/>
                </a:solidFill>
              </a:rPr>
              <a:t>		</a:t>
            </a:r>
            <a:r>
              <a:rPr lang="en-US" altLang="zh-CN" sz="2400" b="1" dirty="0" err="1">
                <a:solidFill>
                  <a:srgbClr val="000000"/>
                </a:solidFill>
              </a:rPr>
              <a:t>binder.start</a:t>
            </a: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		</a:t>
            </a:r>
            <a:r>
              <a:rPr lang="en-US" altLang="zh-CN" sz="2400" b="1" dirty="0" err="1">
                <a:solidFill>
                  <a:srgbClr val="000000"/>
                </a:solidFill>
              </a:rPr>
              <a:t>binder.getProgress</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a:t>
            </a:r>
            <a:endParaRPr lang="zh-CN" altLang="en-US" sz="2400" dirty="0"/>
          </a:p>
        </p:txBody>
      </p:sp>
    </p:spTree>
    <p:extLst>
      <p:ext uri="{BB962C8B-B14F-4D97-AF65-F5344CB8AC3E}">
        <p14:creationId xmlns:p14="http://schemas.microsoft.com/office/powerpoint/2010/main" val="1112829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绑定 </a:t>
            </a:r>
            <a:r>
              <a:rPr lang="en-US" altLang="zh-CN" dirty="0"/>
              <a:t>/ </a:t>
            </a:r>
            <a:r>
              <a:rPr lang="zh-CN" altLang="en-US" dirty="0"/>
              <a:t>解绑</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53</a:t>
            </a:fld>
            <a:endParaRPr lang="zh-CN" altLang="en-US"/>
          </a:p>
        </p:txBody>
      </p:sp>
      <p:sp>
        <p:nvSpPr>
          <p:cNvPr id="5" name="矩形 4"/>
          <p:cNvSpPr/>
          <p:nvPr/>
        </p:nvSpPr>
        <p:spPr>
          <a:xfrm>
            <a:off x="669785" y="2203161"/>
            <a:ext cx="10871200" cy="1507629"/>
          </a:xfrm>
          <a:prstGeom prst="rect">
            <a:avLst/>
          </a:prstGeom>
          <a:solidFill>
            <a:srgbClr val="F2F2F2"/>
          </a:solidFill>
          <a:ln>
            <a:solidFill>
              <a:srgbClr val="B6B6B6"/>
            </a:solidFill>
          </a:ln>
        </p:spPr>
        <p:txBody>
          <a:bodyPr wrap="square" lIns="216000" anchor="ctr" anchorCtr="0">
            <a:noAutofit/>
          </a:bodyPr>
          <a:lstStyle/>
          <a:p>
            <a:pPr>
              <a:lnSpc>
                <a:spcPct val="120000"/>
              </a:lnSpc>
              <a:spcBef>
                <a:spcPts val="1200"/>
              </a:spcBef>
            </a:pPr>
            <a:r>
              <a:rPr lang="en-US" altLang="zh-CN" sz="2800" dirty="0">
                <a:solidFill>
                  <a:srgbClr val="000000"/>
                </a:solidFill>
              </a:rPr>
              <a:t>Intent </a:t>
            </a:r>
            <a:r>
              <a:rPr lang="en-US" altLang="zh-CN" sz="2800" dirty="0" err="1">
                <a:solidFill>
                  <a:srgbClr val="000000"/>
                </a:solidFill>
              </a:rPr>
              <a:t>bindIntent</a:t>
            </a:r>
            <a:r>
              <a:rPr lang="en-US" altLang="zh-CN" sz="2800" dirty="0">
                <a:solidFill>
                  <a:srgbClr val="000000"/>
                </a:solidFill>
              </a:rPr>
              <a:t> = new Intent(this, </a:t>
            </a:r>
            <a:r>
              <a:rPr lang="en-US" altLang="zh-CN" sz="2800" dirty="0" err="1">
                <a:solidFill>
                  <a:srgbClr val="000000"/>
                </a:solidFill>
              </a:rPr>
              <a:t>MusicService.class</a:t>
            </a:r>
            <a:r>
              <a:rPr lang="en-US" altLang="zh-CN" sz="2800" dirty="0">
                <a:solidFill>
                  <a:srgbClr val="000000"/>
                </a:solidFill>
              </a:rPr>
              <a:t>);</a:t>
            </a:r>
            <a:br>
              <a:rPr lang="en-US" altLang="zh-CN" sz="2800" dirty="0">
                <a:solidFill>
                  <a:srgbClr val="000000"/>
                </a:solidFill>
              </a:rPr>
            </a:br>
            <a:r>
              <a:rPr lang="en-US" altLang="zh-CN" sz="2800" dirty="0" err="1">
                <a:solidFill>
                  <a:srgbClr val="000000"/>
                </a:solidFill>
              </a:rPr>
              <a:t>bindService</a:t>
            </a:r>
            <a:r>
              <a:rPr lang="en-US" altLang="zh-CN" sz="2800" dirty="0">
                <a:solidFill>
                  <a:srgbClr val="000000"/>
                </a:solidFill>
              </a:rPr>
              <a:t>(</a:t>
            </a:r>
            <a:r>
              <a:rPr lang="en-US" altLang="zh-CN" sz="2800" dirty="0" err="1">
                <a:solidFill>
                  <a:srgbClr val="000000"/>
                </a:solidFill>
              </a:rPr>
              <a:t>bindIntent</a:t>
            </a:r>
            <a:r>
              <a:rPr lang="en-US" altLang="zh-CN" sz="2800" dirty="0">
                <a:solidFill>
                  <a:srgbClr val="000000"/>
                </a:solidFill>
              </a:rPr>
              <a:t>, connection, BIND_AUTO_CREATE); </a:t>
            </a:r>
            <a:endParaRPr lang="zh-CN" altLang="en-US" sz="2800" dirty="0"/>
          </a:p>
        </p:txBody>
      </p:sp>
      <p:sp>
        <p:nvSpPr>
          <p:cNvPr id="6" name="矩形 5"/>
          <p:cNvSpPr/>
          <p:nvPr/>
        </p:nvSpPr>
        <p:spPr>
          <a:xfrm>
            <a:off x="669785" y="3940460"/>
            <a:ext cx="10871200" cy="831165"/>
          </a:xfrm>
          <a:prstGeom prst="rect">
            <a:avLst/>
          </a:prstGeom>
          <a:solidFill>
            <a:srgbClr val="F2F2F2"/>
          </a:solidFill>
          <a:ln>
            <a:solidFill>
              <a:srgbClr val="B6B6B6"/>
            </a:solidFill>
          </a:ln>
        </p:spPr>
        <p:txBody>
          <a:bodyPr lIns="216000" anchor="ctr" anchorCtr="0">
            <a:noAutofit/>
          </a:bodyPr>
          <a:lstStyle/>
          <a:p>
            <a:r>
              <a:rPr lang="en-US" altLang="zh-CN" sz="2800" dirty="0" err="1">
                <a:solidFill>
                  <a:srgbClr val="000000"/>
                </a:solidFill>
              </a:rPr>
              <a:t>unbindService</a:t>
            </a:r>
            <a:r>
              <a:rPr lang="en-US" altLang="zh-CN" sz="2800" dirty="0">
                <a:solidFill>
                  <a:srgbClr val="000000"/>
                </a:solidFill>
              </a:rPr>
              <a:t>(connection); </a:t>
            </a:r>
            <a:endParaRPr lang="zh-CN" altLang="en-US" sz="2800" dirty="0"/>
          </a:p>
        </p:txBody>
      </p:sp>
      <p:sp>
        <p:nvSpPr>
          <p:cNvPr id="7" name="矩形 6"/>
          <p:cNvSpPr/>
          <p:nvPr/>
        </p:nvSpPr>
        <p:spPr>
          <a:xfrm>
            <a:off x="669785" y="1211164"/>
            <a:ext cx="2824812" cy="584775"/>
          </a:xfrm>
          <a:prstGeom prst="rect">
            <a:avLst/>
          </a:prstGeom>
        </p:spPr>
        <p:txBody>
          <a:bodyPr wrap="none">
            <a:spAutoFit/>
          </a:bodyPr>
          <a:lstStyle/>
          <a:p>
            <a:r>
              <a:rPr lang="en-US" altLang="zh-CN" sz="3200" b="1" dirty="0" err="1"/>
              <a:t>MusicActivity</a:t>
            </a:r>
            <a:endParaRPr lang="zh-CN" altLang="en-US" sz="3200" b="1" dirty="0"/>
          </a:p>
        </p:txBody>
      </p:sp>
      <p:sp>
        <p:nvSpPr>
          <p:cNvPr id="8" name="矩形 7"/>
          <p:cNvSpPr/>
          <p:nvPr/>
        </p:nvSpPr>
        <p:spPr>
          <a:xfrm>
            <a:off x="7942119" y="4309835"/>
            <a:ext cx="3263899" cy="954107"/>
          </a:xfrm>
          <a:prstGeom prst="rect">
            <a:avLst/>
          </a:prstGeom>
        </p:spPr>
        <p:txBody>
          <a:bodyPr wrap="square">
            <a:spAutoFit/>
          </a:bodyPr>
          <a:lstStyle/>
          <a:p>
            <a:r>
              <a:rPr lang="zh-CN" altLang="en-US" sz="2800" b="1" dirty="0"/>
              <a:t>活动和服务进行绑定后自动创建服务 </a:t>
            </a:r>
          </a:p>
        </p:txBody>
      </p:sp>
      <p:grpSp>
        <p:nvGrpSpPr>
          <p:cNvPr id="10" name="组合 9"/>
          <p:cNvGrpSpPr/>
          <p:nvPr/>
        </p:nvGrpSpPr>
        <p:grpSpPr>
          <a:xfrm flipV="1">
            <a:off x="6510333" y="3546487"/>
            <a:ext cx="4475167" cy="1749027"/>
            <a:chOff x="3071813" y="1040860"/>
            <a:chExt cx="6504783" cy="558271"/>
          </a:xfrm>
        </p:grpSpPr>
        <p:cxnSp>
          <p:nvCxnSpPr>
            <p:cNvPr id="11" name="直接连接符 10"/>
            <p:cNvCxnSpPr/>
            <p:nvPr/>
          </p:nvCxnSpPr>
          <p:spPr>
            <a:xfrm flipV="1">
              <a:off x="3071813" y="1599131"/>
              <a:ext cx="553334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014913" y="1040860"/>
              <a:ext cx="45616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0719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生命周期</a:t>
            </a: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54</a:t>
            </a:fld>
            <a:r>
              <a:rPr lang="en-US" altLang="zh-CN"/>
              <a:t>-246</a:t>
            </a:r>
            <a:endParaRPr lang="en-US" altLang="zh-CN" dirty="0"/>
          </a:p>
        </p:txBody>
      </p:sp>
      <p:grpSp>
        <p:nvGrpSpPr>
          <p:cNvPr id="4" name="组合 3"/>
          <p:cNvGrpSpPr/>
          <p:nvPr/>
        </p:nvGrpSpPr>
        <p:grpSpPr>
          <a:xfrm>
            <a:off x="1372347" y="1121434"/>
            <a:ext cx="9358913" cy="5303750"/>
            <a:chOff x="1372347" y="688744"/>
            <a:chExt cx="9568544" cy="5736440"/>
          </a:xfrm>
        </p:grpSpPr>
        <p:sp>
          <p:nvSpPr>
            <p:cNvPr id="8" name="矩形 1"/>
            <p:cNvSpPr/>
            <p:nvPr/>
          </p:nvSpPr>
          <p:spPr>
            <a:xfrm>
              <a:off x="1372347" y="2301358"/>
              <a:ext cx="8587580" cy="2508524"/>
            </a:xfrm>
            <a:prstGeom prst="roundRect">
              <a:avLst>
                <a:gd name="adj" fmla="val 3192"/>
              </a:avLst>
            </a:prstGeom>
            <a:solidFill>
              <a:srgbClr val="FFF0A9"/>
            </a:solidFill>
            <a:ln w="285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9" name="矩形 1"/>
            <p:cNvSpPr/>
            <p:nvPr/>
          </p:nvSpPr>
          <p:spPr>
            <a:xfrm>
              <a:off x="6518611" y="2450673"/>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onBind</a:t>
              </a:r>
              <a:r>
                <a:rPr lang="en-US" altLang="zh-CN" sz="2000" dirty="0">
                  <a:solidFill>
                    <a:schemeClr val="tx1"/>
                  </a:solidFill>
                </a:rPr>
                <a:t>()</a:t>
              </a:r>
              <a:endParaRPr lang="zh-CN" altLang="en-US" sz="2000" dirty="0">
                <a:solidFill>
                  <a:schemeClr val="tx1"/>
                </a:solidFill>
              </a:endParaRPr>
            </a:p>
          </p:txBody>
        </p:sp>
        <p:sp>
          <p:nvSpPr>
            <p:cNvPr id="10" name="矩形 1"/>
            <p:cNvSpPr/>
            <p:nvPr/>
          </p:nvSpPr>
          <p:spPr>
            <a:xfrm>
              <a:off x="6518611" y="4212602"/>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onUnbind</a:t>
              </a:r>
              <a:r>
                <a:rPr lang="en-US" altLang="zh-CN" sz="2000" dirty="0">
                  <a:solidFill>
                    <a:schemeClr val="tx1"/>
                  </a:solidFill>
                </a:rPr>
                <a:t>()</a:t>
              </a:r>
              <a:endParaRPr lang="zh-CN" altLang="en-US" sz="2000" dirty="0">
                <a:solidFill>
                  <a:schemeClr val="tx1"/>
                </a:solidFill>
              </a:endParaRPr>
            </a:p>
          </p:txBody>
        </p:sp>
        <p:sp>
          <p:nvSpPr>
            <p:cNvPr id="11" name="圆角矩形 10"/>
            <p:cNvSpPr/>
            <p:nvPr/>
          </p:nvSpPr>
          <p:spPr>
            <a:xfrm>
              <a:off x="6617364" y="688744"/>
              <a:ext cx="2240046" cy="719389"/>
            </a:xfrm>
            <a:prstGeom prst="roundRect">
              <a:avLst>
                <a:gd name="adj" fmla="val 50000"/>
              </a:avLst>
            </a:prstGeom>
            <a:solidFill>
              <a:srgbClr val="99C6FF"/>
            </a:solidFill>
            <a:ln w="12700">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t>调用</a:t>
              </a:r>
              <a:endParaRPr lang="en-US" altLang="zh-CN" sz="2000" dirty="0"/>
            </a:p>
            <a:p>
              <a:pPr algn="ctr"/>
              <a:r>
                <a:rPr lang="en-US" altLang="zh-CN" sz="2000" dirty="0" err="1"/>
                <a:t>bindService</a:t>
              </a:r>
              <a:r>
                <a:rPr lang="en-US" altLang="zh-CN" sz="2000" dirty="0"/>
                <a:t>()</a:t>
              </a:r>
              <a:endParaRPr lang="zh-CN" altLang="en-US" sz="2000" dirty="0"/>
            </a:p>
          </p:txBody>
        </p:sp>
        <p:sp>
          <p:nvSpPr>
            <p:cNvPr id="12" name="圆角矩形 11"/>
            <p:cNvSpPr/>
            <p:nvPr/>
          </p:nvSpPr>
          <p:spPr>
            <a:xfrm>
              <a:off x="1774254" y="688744"/>
              <a:ext cx="2240046" cy="719389"/>
            </a:xfrm>
            <a:prstGeom prst="roundRect">
              <a:avLst>
                <a:gd name="adj" fmla="val 50000"/>
              </a:avLst>
            </a:prstGeom>
            <a:solidFill>
              <a:srgbClr val="99C6FF"/>
            </a:solidFill>
            <a:ln w="12700">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t>调用</a:t>
              </a:r>
              <a:endParaRPr lang="en-US" altLang="zh-CN" sz="2000" dirty="0"/>
            </a:p>
            <a:p>
              <a:pPr algn="ctr"/>
              <a:r>
                <a:rPr lang="en-US" altLang="zh-CN" sz="2000" dirty="0" err="1"/>
                <a:t>startService</a:t>
              </a:r>
              <a:r>
                <a:rPr lang="en-US" altLang="zh-CN" sz="2000" dirty="0"/>
                <a:t>()</a:t>
              </a:r>
              <a:endParaRPr lang="zh-CN" altLang="en-US" sz="2000" dirty="0"/>
            </a:p>
          </p:txBody>
        </p:sp>
        <p:sp>
          <p:nvSpPr>
            <p:cNvPr id="13" name="矩形 1"/>
            <p:cNvSpPr/>
            <p:nvPr/>
          </p:nvSpPr>
          <p:spPr>
            <a:xfrm>
              <a:off x="1675501" y="1704078"/>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onCreate</a:t>
              </a:r>
              <a:endParaRPr lang="zh-CN" altLang="en-US" sz="2000" dirty="0">
                <a:solidFill>
                  <a:schemeClr val="tx1"/>
                </a:solidFill>
              </a:endParaRPr>
            </a:p>
          </p:txBody>
        </p:sp>
        <p:sp>
          <p:nvSpPr>
            <p:cNvPr id="14" name="矩形 1"/>
            <p:cNvSpPr/>
            <p:nvPr/>
          </p:nvSpPr>
          <p:spPr>
            <a:xfrm>
              <a:off x="1675501" y="4959197"/>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onDestroy</a:t>
              </a:r>
              <a:r>
                <a:rPr lang="en-US" altLang="zh-CN" sz="2000" dirty="0">
                  <a:solidFill>
                    <a:schemeClr val="tx1"/>
                  </a:solidFill>
                </a:rPr>
                <a:t>()</a:t>
              </a:r>
              <a:endParaRPr lang="zh-CN" altLang="en-US" sz="2000" dirty="0">
                <a:solidFill>
                  <a:schemeClr val="tx1"/>
                </a:solidFill>
              </a:endParaRPr>
            </a:p>
          </p:txBody>
        </p:sp>
        <p:sp>
          <p:nvSpPr>
            <p:cNvPr id="15" name="矩形 1"/>
            <p:cNvSpPr/>
            <p:nvPr/>
          </p:nvSpPr>
          <p:spPr>
            <a:xfrm>
              <a:off x="1675501" y="2450673"/>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onStartCommand</a:t>
              </a:r>
              <a:r>
                <a:rPr lang="en-US" altLang="zh-CN" sz="2000" dirty="0">
                  <a:solidFill>
                    <a:schemeClr val="tx1"/>
                  </a:solidFill>
                </a:rPr>
                <a:t>()</a:t>
              </a:r>
              <a:endParaRPr lang="zh-CN" altLang="en-US" sz="2000" dirty="0">
                <a:solidFill>
                  <a:schemeClr val="tx1"/>
                </a:solidFill>
              </a:endParaRPr>
            </a:p>
          </p:txBody>
        </p:sp>
        <p:sp>
          <p:nvSpPr>
            <p:cNvPr id="16" name="圆角矩形 15"/>
            <p:cNvSpPr/>
            <p:nvPr/>
          </p:nvSpPr>
          <p:spPr>
            <a:xfrm>
              <a:off x="1774254" y="5705795"/>
              <a:ext cx="2240046" cy="719389"/>
            </a:xfrm>
            <a:prstGeom prst="roundRect">
              <a:avLst>
                <a:gd name="adj" fmla="val 50000"/>
              </a:avLst>
            </a:prstGeom>
            <a:solidFill>
              <a:srgbClr val="FFAF74"/>
            </a:solidFill>
            <a:ln w="12700">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t>关闭服务</a:t>
              </a:r>
            </a:p>
          </p:txBody>
        </p:sp>
        <p:sp>
          <p:nvSpPr>
            <p:cNvPr id="17" name="圆角矩形 16"/>
            <p:cNvSpPr/>
            <p:nvPr/>
          </p:nvSpPr>
          <p:spPr>
            <a:xfrm>
              <a:off x="1774254" y="3197268"/>
              <a:ext cx="2240046" cy="719389"/>
            </a:xfrm>
            <a:prstGeom prst="roundRect">
              <a:avLst>
                <a:gd name="adj" fmla="val 50000"/>
              </a:avLst>
            </a:prstGeom>
            <a:solidFill>
              <a:srgbClr val="BEDC4D"/>
            </a:solidFill>
            <a:ln w="12700">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t>服务运行</a:t>
              </a:r>
            </a:p>
          </p:txBody>
        </p:sp>
        <p:sp>
          <p:nvSpPr>
            <p:cNvPr id="18" name="矩形 1"/>
            <p:cNvSpPr/>
            <p:nvPr/>
          </p:nvSpPr>
          <p:spPr>
            <a:xfrm>
              <a:off x="6518611" y="1704078"/>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onCreate</a:t>
              </a:r>
              <a:endParaRPr lang="zh-CN" altLang="en-US" sz="2000" dirty="0">
                <a:solidFill>
                  <a:schemeClr val="tx1"/>
                </a:solidFill>
              </a:endParaRPr>
            </a:p>
          </p:txBody>
        </p:sp>
        <p:sp>
          <p:nvSpPr>
            <p:cNvPr id="19" name="圆角矩形 18"/>
            <p:cNvSpPr/>
            <p:nvPr/>
          </p:nvSpPr>
          <p:spPr>
            <a:xfrm>
              <a:off x="6617364" y="3197268"/>
              <a:ext cx="2240046" cy="719389"/>
            </a:xfrm>
            <a:prstGeom prst="roundRect">
              <a:avLst>
                <a:gd name="adj" fmla="val 50000"/>
              </a:avLst>
            </a:prstGeom>
            <a:solidFill>
              <a:srgbClr val="BEDC4D"/>
            </a:solidFill>
            <a:ln w="12700">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t>客户端绑定服务</a:t>
              </a:r>
            </a:p>
          </p:txBody>
        </p:sp>
        <p:cxnSp>
          <p:nvCxnSpPr>
            <p:cNvPr id="20" name="直接箭头连接符 19"/>
            <p:cNvCxnSpPr>
              <a:endCxn id="13" idx="0"/>
            </p:cNvCxnSpPr>
            <p:nvPr/>
          </p:nvCxnSpPr>
          <p:spPr>
            <a:xfrm>
              <a:off x="2894277" y="1408133"/>
              <a:ext cx="1"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6617364" y="5705795"/>
              <a:ext cx="2240046" cy="719389"/>
            </a:xfrm>
            <a:prstGeom prst="roundRect">
              <a:avLst>
                <a:gd name="adj" fmla="val 50000"/>
              </a:avLst>
            </a:prstGeom>
            <a:solidFill>
              <a:srgbClr val="FFAF74"/>
            </a:solidFill>
            <a:ln w="12700">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t>关闭服务</a:t>
              </a:r>
            </a:p>
          </p:txBody>
        </p:sp>
        <p:sp>
          <p:nvSpPr>
            <p:cNvPr id="22" name="矩形 1"/>
            <p:cNvSpPr/>
            <p:nvPr/>
          </p:nvSpPr>
          <p:spPr>
            <a:xfrm>
              <a:off x="6518611" y="4959197"/>
              <a:ext cx="2437553" cy="450650"/>
            </a:xfrm>
            <a:prstGeom prst="roundRect">
              <a:avLst>
                <a:gd name="adj" fmla="val 8167"/>
              </a:avLst>
            </a:prstGeom>
            <a:solidFill>
              <a:srgbClr val="F3F3F2"/>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onDestroy</a:t>
              </a:r>
              <a:r>
                <a:rPr lang="en-US" altLang="zh-CN" sz="2000" dirty="0">
                  <a:solidFill>
                    <a:schemeClr val="tx1"/>
                  </a:solidFill>
                </a:rPr>
                <a:t>()</a:t>
              </a:r>
              <a:endParaRPr lang="zh-CN" altLang="en-US" sz="2000" dirty="0">
                <a:solidFill>
                  <a:schemeClr val="tx1"/>
                </a:solidFill>
              </a:endParaRPr>
            </a:p>
          </p:txBody>
        </p:sp>
        <p:cxnSp>
          <p:nvCxnSpPr>
            <p:cNvPr id="23" name="直接箭头连接符 22"/>
            <p:cNvCxnSpPr>
              <a:stCxn id="10" idx="2"/>
              <a:endCxn id="22" idx="0"/>
            </p:cNvCxnSpPr>
            <p:nvPr/>
          </p:nvCxnSpPr>
          <p:spPr>
            <a:xfrm>
              <a:off x="7737388" y="4663252"/>
              <a:ext cx="0"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2" idx="2"/>
              <a:endCxn id="21" idx="0"/>
            </p:cNvCxnSpPr>
            <p:nvPr/>
          </p:nvCxnSpPr>
          <p:spPr>
            <a:xfrm flipH="1">
              <a:off x="7737387" y="5409847"/>
              <a:ext cx="1" cy="295948"/>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2"/>
              <a:endCxn id="18" idx="0"/>
            </p:cNvCxnSpPr>
            <p:nvPr/>
          </p:nvCxnSpPr>
          <p:spPr>
            <a:xfrm>
              <a:off x="7737387" y="1408133"/>
              <a:ext cx="1"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2"/>
              <a:endCxn id="9" idx="0"/>
            </p:cNvCxnSpPr>
            <p:nvPr/>
          </p:nvCxnSpPr>
          <p:spPr>
            <a:xfrm>
              <a:off x="7737388" y="2154728"/>
              <a:ext cx="0"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9" idx="0"/>
            </p:cNvCxnSpPr>
            <p:nvPr/>
          </p:nvCxnSpPr>
          <p:spPr>
            <a:xfrm flipH="1">
              <a:off x="7737387" y="2901323"/>
              <a:ext cx="1"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2"/>
              <a:endCxn id="10" idx="0"/>
            </p:cNvCxnSpPr>
            <p:nvPr/>
          </p:nvCxnSpPr>
          <p:spPr>
            <a:xfrm>
              <a:off x="7737387" y="3916657"/>
              <a:ext cx="1"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6" idx="0"/>
            </p:cNvCxnSpPr>
            <p:nvPr/>
          </p:nvCxnSpPr>
          <p:spPr>
            <a:xfrm flipH="1">
              <a:off x="2894277" y="5409847"/>
              <a:ext cx="1" cy="295948"/>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894277" y="2154728"/>
              <a:ext cx="0"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5" idx="2"/>
              <a:endCxn id="17" idx="0"/>
            </p:cNvCxnSpPr>
            <p:nvPr/>
          </p:nvCxnSpPr>
          <p:spPr>
            <a:xfrm flipH="1">
              <a:off x="2894277" y="2901323"/>
              <a:ext cx="1" cy="2959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2"/>
              <a:endCxn id="14" idx="0"/>
            </p:cNvCxnSpPr>
            <p:nvPr/>
          </p:nvCxnSpPr>
          <p:spPr>
            <a:xfrm>
              <a:off x="2894277" y="3916657"/>
              <a:ext cx="1" cy="104254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026408" y="4010687"/>
              <a:ext cx="2273426" cy="705164"/>
            </a:xfrm>
            <a:prstGeom prst="rect">
              <a:avLst/>
            </a:prstGeom>
            <a:solidFill>
              <a:srgbClr val="FFF0A9"/>
            </a:solidFill>
            <a:ln w="28575">
              <a:noFill/>
            </a:ln>
          </p:spPr>
          <p:txBody>
            <a:bodyPr wrap="square" rtlCol="0" anchor="ctr" anchorCtr="0">
              <a:noAutofit/>
            </a:bodyPr>
            <a:lstStyle/>
            <a:p>
              <a:pPr algn="ctr"/>
              <a:r>
                <a:rPr lang="zh-CN" altLang="en-US" sz="2000" dirty="0"/>
                <a:t>服务自己停止</a:t>
              </a:r>
              <a:endParaRPr lang="en-US" altLang="zh-CN" sz="2000" dirty="0"/>
            </a:p>
            <a:p>
              <a:pPr algn="ctr"/>
              <a:r>
                <a:rPr lang="zh-CN" altLang="en-US" sz="2000" dirty="0"/>
                <a:t>客户端停止</a:t>
              </a:r>
            </a:p>
          </p:txBody>
        </p:sp>
        <p:sp>
          <p:nvSpPr>
            <p:cNvPr id="34" name="文本框 33"/>
            <p:cNvSpPr txBox="1"/>
            <p:nvPr/>
          </p:nvSpPr>
          <p:spPr>
            <a:xfrm>
              <a:off x="4097055" y="5705795"/>
              <a:ext cx="1729411" cy="705164"/>
            </a:xfrm>
            <a:prstGeom prst="rect">
              <a:avLst/>
            </a:prstGeom>
            <a:noFill/>
            <a:ln w="28575">
              <a:noFill/>
            </a:ln>
          </p:spPr>
          <p:txBody>
            <a:bodyPr wrap="square" rtlCol="0" anchor="ctr" anchorCtr="0">
              <a:noAutofit/>
            </a:bodyPr>
            <a:lstStyle/>
            <a:p>
              <a:pPr algn="ctr"/>
              <a:r>
                <a:rPr lang="en-US" altLang="zh-CN" sz="2000" dirty="0" err="1"/>
                <a:t>UnBounded</a:t>
              </a:r>
              <a:endParaRPr lang="en-US" altLang="zh-CN" sz="2000" dirty="0"/>
            </a:p>
            <a:p>
              <a:pPr algn="ctr"/>
              <a:r>
                <a:rPr lang="en-US" altLang="zh-CN" sz="2000" dirty="0"/>
                <a:t>Service</a:t>
              </a:r>
              <a:endParaRPr lang="zh-CN" altLang="en-US" sz="2000" dirty="0"/>
            </a:p>
          </p:txBody>
        </p:sp>
        <p:sp>
          <p:nvSpPr>
            <p:cNvPr id="35" name="文本框 34"/>
            <p:cNvSpPr txBox="1"/>
            <p:nvPr/>
          </p:nvSpPr>
          <p:spPr>
            <a:xfrm>
              <a:off x="9211480" y="5705795"/>
              <a:ext cx="1729411" cy="705164"/>
            </a:xfrm>
            <a:prstGeom prst="rect">
              <a:avLst/>
            </a:prstGeom>
            <a:noFill/>
            <a:ln w="28575">
              <a:noFill/>
            </a:ln>
          </p:spPr>
          <p:txBody>
            <a:bodyPr wrap="square" rtlCol="0" anchor="ctr" anchorCtr="0">
              <a:noAutofit/>
            </a:bodyPr>
            <a:lstStyle/>
            <a:p>
              <a:pPr algn="ctr"/>
              <a:r>
                <a:rPr lang="en-US" altLang="zh-CN" sz="2000" dirty="0"/>
                <a:t>Bounded</a:t>
              </a:r>
            </a:p>
            <a:p>
              <a:pPr algn="ctr"/>
              <a:r>
                <a:rPr lang="en-US" altLang="zh-CN" sz="2000" dirty="0"/>
                <a:t>Service</a:t>
              </a:r>
              <a:endParaRPr lang="zh-CN" altLang="en-US" sz="2000" dirty="0"/>
            </a:p>
          </p:txBody>
        </p:sp>
      </p:grpSp>
    </p:spTree>
    <p:extLst>
      <p:ext uri="{BB962C8B-B14F-4D97-AF65-F5344CB8AC3E}">
        <p14:creationId xmlns:p14="http://schemas.microsoft.com/office/powerpoint/2010/main" val="1912739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持续运行</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55</a:t>
            </a:fld>
            <a:endParaRPr lang="zh-CN" altLang="en-US"/>
          </a:p>
        </p:txBody>
      </p:sp>
      <p:sp>
        <p:nvSpPr>
          <p:cNvPr id="5" name="矩形 4"/>
          <p:cNvSpPr/>
          <p:nvPr/>
        </p:nvSpPr>
        <p:spPr>
          <a:xfrm>
            <a:off x="1828800" y="1639232"/>
            <a:ext cx="9253268" cy="1356965"/>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服务的系统优先级比较低</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a:p>
            <a:pP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当系统内存不足时，可能回收正在后台运行的服务</a:t>
            </a:r>
            <a:endParaRPr lang="en-US" altLang="zh-CN" sz="28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1644768" y="4206995"/>
            <a:ext cx="9184258" cy="2096219"/>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3200" b="1" dirty="0">
                <a:latin typeface="Arial" panose="020B0604020202020204" pitchFamily="34" charset="0"/>
                <a:ea typeface="微软雅黑" panose="020B0503020204020204" pitchFamily="34" charset="-122"/>
                <a:cs typeface="Arial" panose="020B0604020202020204" pitchFamily="34" charset="0"/>
              </a:rPr>
              <a:t>前台服务</a:t>
            </a:r>
            <a:endParaRPr lang="en-US" altLang="zh-CN" sz="3200" b="1" dirty="0">
              <a:latin typeface="Arial" panose="020B0604020202020204" pitchFamily="34" charset="0"/>
              <a:ea typeface="微软雅黑" panose="020B0503020204020204" pitchFamily="34" charset="-122"/>
              <a:cs typeface="Arial" panose="020B0604020202020204" pitchFamily="34" charset="0"/>
            </a:endParaRPr>
          </a:p>
          <a:p>
            <a:pPr>
              <a:lnSpc>
                <a:spcPct val="130000"/>
              </a:lnSpc>
              <a:buFont typeface="Arial" panose="020B0604020202020204" pitchFamily="34" charset="0"/>
              <a:buNone/>
            </a:pPr>
            <a:r>
              <a:rPr lang="zh-CN" altLang="en-US" sz="2800" dirty="0">
                <a:latin typeface="Arial" panose="020B0604020202020204" pitchFamily="34" charset="0"/>
                <a:ea typeface="微软雅黑" panose="020B0503020204020204" pitchFamily="34" charset="-122"/>
                <a:cs typeface="Arial" panose="020B0604020202020204" pitchFamily="34" charset="0"/>
              </a:rPr>
              <a:t>前台服务与普通服务区别：系统状态栏显示正在运行，可以查看运行详细信息，类似于通知的效果</a:t>
            </a:r>
          </a:p>
        </p:txBody>
      </p:sp>
      <p:sp>
        <p:nvSpPr>
          <p:cNvPr id="8" name="矩形 7"/>
          <p:cNvSpPr/>
          <p:nvPr/>
        </p:nvSpPr>
        <p:spPr>
          <a:xfrm>
            <a:off x="1828800" y="2996197"/>
            <a:ext cx="9000225" cy="661403"/>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zh-CN" altLang="en-US" sz="2800" b="1" dirty="0">
                <a:latin typeface="Arial" panose="020B0604020202020204" pitchFamily="34" charset="0"/>
                <a:ea typeface="微软雅黑" panose="020B0503020204020204" pitchFamily="34" charset="-122"/>
                <a:cs typeface="Arial" panose="020B0604020202020204" pitchFamily="34" charset="0"/>
              </a:rPr>
              <a:t>服务一直保持运行状态，不会由于系统内存不足被回收 </a:t>
            </a:r>
            <a:endParaRPr lang="en-US" altLang="zh-CN" sz="2800" b="1" dirty="0">
              <a:latin typeface="Arial" panose="020B0604020202020204" pitchFamily="34" charset="0"/>
              <a:ea typeface="微软雅黑" panose="020B0503020204020204" pitchFamily="34" charset="-122"/>
              <a:cs typeface="Arial" panose="020B0604020202020204" pitchFamily="34" charset="0"/>
            </a:endParaRPr>
          </a:p>
        </p:txBody>
      </p:sp>
      <p:sp>
        <p:nvSpPr>
          <p:cNvPr id="9" name="右中括号 8"/>
          <p:cNvSpPr/>
          <p:nvPr/>
        </p:nvSpPr>
        <p:spPr>
          <a:xfrm rot="16200000" flipH="1">
            <a:off x="5970905" y="-999239"/>
            <a:ext cx="330702" cy="8982976"/>
          </a:xfrm>
          <a:prstGeom prst="rightBracket">
            <a:avLst>
              <a:gd name="adj"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中括号 9"/>
          <p:cNvSpPr/>
          <p:nvPr/>
        </p:nvSpPr>
        <p:spPr>
          <a:xfrm rot="16200000" flipV="1">
            <a:off x="5970905" y="-2761888"/>
            <a:ext cx="330702" cy="8982976"/>
          </a:xfrm>
          <a:prstGeom prst="rightBracket">
            <a:avLst>
              <a:gd name="adj"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62578"/>
            <a:ext cx="1100173" cy="1100173"/>
          </a:xfrm>
          <a:prstGeom prst="rect">
            <a:avLst/>
          </a:prstGeom>
          <a:solidFill>
            <a:srgbClr val="FFFFFF"/>
          </a:solidFill>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6030" y="3868948"/>
            <a:ext cx="999450" cy="999450"/>
          </a:xfrm>
          <a:prstGeom prst="rect">
            <a:avLst/>
          </a:prstGeom>
        </p:spPr>
      </p:pic>
    </p:spTree>
    <p:extLst>
      <p:ext uri="{BB962C8B-B14F-4D97-AF65-F5344CB8AC3E}">
        <p14:creationId xmlns:p14="http://schemas.microsoft.com/office/powerpoint/2010/main" val="2251367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前台运行</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56</a:t>
            </a:fld>
            <a:endParaRPr lang="zh-CN" altLang="en-US"/>
          </a:p>
        </p:txBody>
      </p:sp>
      <p:sp>
        <p:nvSpPr>
          <p:cNvPr id="5" name="矩形 4"/>
          <p:cNvSpPr/>
          <p:nvPr/>
        </p:nvSpPr>
        <p:spPr>
          <a:xfrm>
            <a:off x="690418" y="1128404"/>
            <a:ext cx="10908724" cy="5227946"/>
          </a:xfrm>
          <a:prstGeom prst="rect">
            <a:avLst/>
          </a:prstGeom>
          <a:solidFill>
            <a:srgbClr val="F2F2F2"/>
          </a:solidFill>
          <a:ln>
            <a:solidFill>
              <a:srgbClr val="B6B6B6"/>
            </a:solidFill>
          </a:ln>
        </p:spPr>
        <p:txBody>
          <a:bodyPr wrap="square" lIns="252000" anchor="ctr" anchorCtr="0">
            <a:noAutofit/>
          </a:bodyPr>
          <a:lstStyle/>
          <a:p>
            <a:pPr>
              <a:lnSpc>
                <a:spcPct val="12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Intent </a:t>
            </a:r>
            <a:r>
              <a:rPr lang="en-US" altLang="zh-CN" sz="2800" dirty="0" err="1">
                <a:latin typeface="Arial" panose="020B0604020202020204" pitchFamily="34" charset="0"/>
                <a:ea typeface="微软雅黑" panose="020B0503020204020204" pitchFamily="34" charset="-122"/>
                <a:cs typeface="Arial" panose="020B0604020202020204" pitchFamily="34" charset="0"/>
              </a:rPr>
              <a:t>intent</a:t>
            </a:r>
            <a:r>
              <a:rPr lang="en-US" altLang="zh-CN" sz="2800" dirty="0">
                <a:latin typeface="Arial" panose="020B0604020202020204" pitchFamily="34" charset="0"/>
                <a:ea typeface="微软雅黑" panose="020B0503020204020204" pitchFamily="34" charset="-122"/>
                <a:cs typeface="Arial" panose="020B0604020202020204" pitchFamily="34" charset="0"/>
              </a:rPr>
              <a:t> = new Intent(this, </a:t>
            </a:r>
            <a:r>
              <a:rPr lang="en-US" altLang="zh-CN" sz="2800" dirty="0" err="1">
                <a:latin typeface="Arial" panose="020B0604020202020204" pitchFamily="34" charset="0"/>
                <a:ea typeface="微软雅黑" panose="020B0503020204020204" pitchFamily="34" charset="-122"/>
                <a:cs typeface="Arial" panose="020B0604020202020204" pitchFamily="34" charset="0"/>
              </a:rPr>
              <a:t>MusicActivity.class</a:t>
            </a:r>
            <a:r>
              <a:rPr lang="en-US" altLang="zh-CN" sz="2800" dirty="0">
                <a:latin typeface="Arial" panose="020B0604020202020204" pitchFamily="34" charset="0"/>
                <a:ea typeface="微软雅黑" panose="020B0503020204020204" pitchFamily="34" charset="-122"/>
                <a:cs typeface="Arial" panose="020B0604020202020204" pitchFamily="34" charset="0"/>
              </a:rPr>
              <a:t>);</a:t>
            </a:r>
          </a:p>
          <a:p>
            <a:pPr>
              <a:lnSpc>
                <a:spcPct val="120000"/>
              </a:lnSpc>
            </a:pPr>
            <a:r>
              <a:rPr lang="en-US" altLang="zh-CN" sz="2800" b="1" dirty="0" err="1">
                <a:latin typeface="Arial" panose="020B0604020202020204" pitchFamily="34" charset="0"/>
                <a:ea typeface="微软雅黑" panose="020B0503020204020204" pitchFamily="34" charset="-122"/>
                <a:cs typeface="Arial" panose="020B0604020202020204" pitchFamily="34" charset="0"/>
              </a:rPr>
              <a:t>Pendinglntent</a:t>
            </a:r>
            <a:r>
              <a:rPr lang="en-US" altLang="zh-CN" sz="2800" b="1" dirty="0">
                <a:latin typeface="Arial" panose="020B0604020202020204" pitchFamily="34" charset="0"/>
                <a:ea typeface="微软雅黑" panose="020B0503020204020204" pitchFamily="34" charset="-122"/>
                <a:cs typeface="Arial" panose="020B0604020202020204" pitchFamily="34" charset="0"/>
              </a:rPr>
              <a:t> pi = </a:t>
            </a:r>
            <a:r>
              <a:rPr lang="en-US" altLang="zh-CN" sz="2800" b="1" dirty="0" err="1">
                <a:latin typeface="Arial" panose="020B0604020202020204" pitchFamily="34" charset="0"/>
                <a:ea typeface="微软雅黑" panose="020B0503020204020204" pitchFamily="34" charset="-122"/>
                <a:cs typeface="Arial" panose="020B0604020202020204" pitchFamily="34" charset="0"/>
              </a:rPr>
              <a:t>Pendinglntent.getActivity</a:t>
            </a:r>
            <a:r>
              <a:rPr lang="en-US" altLang="zh-CN" sz="2800" b="1" dirty="0">
                <a:latin typeface="Arial" panose="020B0604020202020204" pitchFamily="34" charset="0"/>
                <a:ea typeface="微软雅黑" panose="020B0503020204020204" pitchFamily="34" charset="-122"/>
                <a:cs typeface="Arial" panose="020B0604020202020204" pitchFamily="34" charset="0"/>
              </a:rPr>
              <a:t>(this, 0, intent, 0);</a:t>
            </a:r>
          </a:p>
          <a:p>
            <a:pPr>
              <a:lnSpc>
                <a:spcPct val="120000"/>
              </a:lnSpc>
            </a:pPr>
            <a:r>
              <a:rPr lang="en-US" altLang="zh-CN" sz="2800" b="1" dirty="0">
                <a:latin typeface="Arial" panose="020B0604020202020204" pitchFamily="34" charset="0"/>
                <a:ea typeface="微软雅黑" panose="020B0503020204020204" pitchFamily="34" charset="-122"/>
                <a:cs typeface="Arial" panose="020B0604020202020204" pitchFamily="34" charset="0"/>
              </a:rPr>
              <a:t>Notification </a:t>
            </a:r>
            <a:r>
              <a:rPr lang="en-US" altLang="zh-CN" sz="2800" b="1" dirty="0" err="1">
                <a:latin typeface="Arial" panose="020B0604020202020204" pitchFamily="34" charset="0"/>
                <a:ea typeface="微软雅黑" panose="020B0503020204020204" pitchFamily="34" charset="-122"/>
                <a:cs typeface="Arial" panose="020B0604020202020204" pitchFamily="34" charset="0"/>
              </a:rPr>
              <a:t>notification</a:t>
            </a:r>
            <a:r>
              <a:rPr lang="en-US" altLang="zh-CN" sz="2800" b="1" dirty="0">
                <a:latin typeface="Arial" panose="020B0604020202020204" pitchFamily="34" charset="0"/>
                <a:ea typeface="微软雅黑" panose="020B0503020204020204" pitchFamily="34" charset="-122"/>
                <a:cs typeface="Arial" panose="020B0604020202020204" pitchFamily="34" charset="0"/>
              </a:rPr>
              <a:t> </a:t>
            </a:r>
            <a:r>
              <a:rPr lang="en-US" altLang="zh-CN" sz="2800" dirty="0">
                <a:latin typeface="Arial" panose="020B0604020202020204" pitchFamily="34" charset="0"/>
                <a:ea typeface="微软雅黑" panose="020B0503020204020204" pitchFamily="34" charset="-122"/>
                <a:cs typeface="Arial" panose="020B0604020202020204" pitchFamily="34" charset="0"/>
              </a:rPr>
              <a:t>= new </a:t>
            </a:r>
            <a:r>
              <a:rPr lang="en-US" altLang="zh-CN" sz="2800" dirty="0" err="1">
                <a:latin typeface="Arial" panose="020B0604020202020204" pitchFamily="34" charset="0"/>
                <a:ea typeface="微软雅黑" panose="020B0503020204020204" pitchFamily="34" charset="-122"/>
                <a:cs typeface="Arial" panose="020B0604020202020204" pitchFamily="34" charset="0"/>
              </a:rPr>
              <a:t>NotificationCompat.Builder</a:t>
            </a:r>
            <a:r>
              <a:rPr lang="en-US" altLang="zh-CN" sz="2800" dirty="0">
                <a:latin typeface="Arial" panose="020B0604020202020204" pitchFamily="34" charset="0"/>
                <a:ea typeface="微软雅黑" panose="020B0503020204020204" pitchFamily="34" charset="-122"/>
                <a:cs typeface="Arial" panose="020B0604020202020204" pitchFamily="34" charset="0"/>
              </a:rPr>
              <a:t>(this) </a:t>
            </a:r>
          </a:p>
          <a:p>
            <a:pPr>
              <a:lnSpc>
                <a:spcPct val="120000"/>
              </a:lnSpc>
            </a:pP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8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setContentTitle</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音乐</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p>
          <a:p>
            <a:pPr>
              <a:lnSpc>
                <a:spcPct val="120000"/>
              </a:lnSpc>
            </a:pP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8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setContentText</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成都</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p>
          <a:p>
            <a:pPr>
              <a:lnSpc>
                <a:spcPct val="120000"/>
              </a:lnSpc>
            </a:pP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28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setWhen</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2800" dirty="0" err="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System.currentTimeMillis</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p>
          <a:p>
            <a:pPr>
              <a:lnSpc>
                <a:spcPct val="12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	… …</a:t>
            </a:r>
          </a:p>
          <a:p>
            <a:pPr>
              <a:lnSpc>
                <a:spcPct val="12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en-US" altLang="zh-CN" sz="2800" b="1" dirty="0">
                <a:latin typeface="Arial" panose="020B0604020202020204" pitchFamily="34" charset="0"/>
                <a:ea typeface="微软雅黑" panose="020B0503020204020204" pitchFamily="34" charset="-122"/>
                <a:cs typeface="Arial" panose="020B0604020202020204" pitchFamily="34" charset="0"/>
              </a:rPr>
              <a:t>.</a:t>
            </a:r>
            <a:r>
              <a:rPr lang="en-US" altLang="zh-CN" sz="2800" b="1" dirty="0" err="1">
                <a:latin typeface="Arial" panose="020B0604020202020204" pitchFamily="34" charset="0"/>
                <a:ea typeface="微软雅黑" panose="020B0503020204020204" pitchFamily="34" charset="-122"/>
                <a:cs typeface="Arial" panose="020B0604020202020204" pitchFamily="34" charset="0"/>
              </a:rPr>
              <a:t>setContentlntent</a:t>
            </a:r>
            <a:r>
              <a:rPr lang="en-US" altLang="zh-CN" sz="2800" b="1" dirty="0">
                <a:latin typeface="Arial" panose="020B0604020202020204" pitchFamily="34" charset="0"/>
                <a:ea typeface="微软雅黑" panose="020B0503020204020204" pitchFamily="34" charset="-122"/>
                <a:cs typeface="Arial" panose="020B0604020202020204" pitchFamily="34" charset="0"/>
              </a:rPr>
              <a:t>(pi)</a:t>
            </a:r>
          </a:p>
          <a:p>
            <a:pPr>
              <a:lnSpc>
                <a:spcPct val="12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	</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.build();</a:t>
            </a:r>
          </a:p>
          <a:p>
            <a:pPr>
              <a:lnSpc>
                <a:spcPct val="120000"/>
              </a:lnSpc>
            </a:pPr>
            <a:r>
              <a:rPr lang="en-US" altLang="zh-CN" sz="2800" b="1" dirty="0" err="1">
                <a:latin typeface="Arial" panose="020B0604020202020204" pitchFamily="34" charset="0"/>
                <a:ea typeface="微软雅黑" panose="020B0503020204020204" pitchFamily="34" charset="-122"/>
                <a:cs typeface="Arial" panose="020B0604020202020204" pitchFamily="34" charset="0"/>
              </a:rPr>
              <a:t>startForeground</a:t>
            </a:r>
            <a:r>
              <a:rPr lang="en-US" altLang="zh-CN" sz="2800" b="1" dirty="0">
                <a:latin typeface="Arial" panose="020B0604020202020204" pitchFamily="34" charset="0"/>
                <a:ea typeface="微软雅黑" panose="020B0503020204020204" pitchFamily="34" charset="-122"/>
                <a:cs typeface="Arial" panose="020B0604020202020204" pitchFamily="34" charset="0"/>
              </a:rPr>
              <a:t>(1, notification);</a:t>
            </a:r>
          </a:p>
        </p:txBody>
      </p:sp>
      <p:sp>
        <p:nvSpPr>
          <p:cNvPr id="6" name="矩形 5"/>
          <p:cNvSpPr/>
          <p:nvPr/>
        </p:nvSpPr>
        <p:spPr>
          <a:xfrm>
            <a:off x="5890167" y="4972707"/>
            <a:ext cx="1586957" cy="523220"/>
          </a:xfrm>
          <a:prstGeom prst="rect">
            <a:avLst/>
          </a:prstGeom>
        </p:spPr>
        <p:txBody>
          <a:bodyPr wrap="square">
            <a:spAutoFit/>
          </a:bodyPr>
          <a:lstStyle/>
          <a:p>
            <a:r>
              <a:rPr lang="zh-CN" altLang="en-US" sz="2800" b="1" dirty="0"/>
              <a:t>通知的</a:t>
            </a:r>
            <a:r>
              <a:rPr lang="en-US" altLang="zh-CN" sz="2800" b="1" dirty="0"/>
              <a:t>id</a:t>
            </a:r>
            <a:endParaRPr lang="zh-CN" altLang="en-US" sz="2800" b="1" dirty="0"/>
          </a:p>
        </p:txBody>
      </p:sp>
      <p:grpSp>
        <p:nvGrpSpPr>
          <p:cNvPr id="7" name="组合 6"/>
          <p:cNvGrpSpPr/>
          <p:nvPr/>
        </p:nvGrpSpPr>
        <p:grpSpPr>
          <a:xfrm>
            <a:off x="3841136" y="5486400"/>
            <a:ext cx="3635988" cy="341502"/>
            <a:chOff x="3071813" y="1040860"/>
            <a:chExt cx="9168759" cy="558271"/>
          </a:xfrm>
        </p:grpSpPr>
        <p:cxnSp>
          <p:nvCxnSpPr>
            <p:cNvPr id="8" name="直接连接符 7"/>
            <p:cNvCxnSpPr/>
            <p:nvPr/>
          </p:nvCxnSpPr>
          <p:spPr>
            <a:xfrm>
              <a:off x="3071813" y="1599131"/>
              <a:ext cx="64082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58643" y="1040860"/>
              <a:ext cx="914403"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237013" y="1048646"/>
              <a:ext cx="80035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7940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57</a:t>
            </a:fld>
            <a:r>
              <a:rPr lang="en-US" altLang="zh-CN"/>
              <a:t>-246</a:t>
            </a:r>
            <a:endParaRPr lang="en-US" altLang="zh-CN" dirty="0"/>
          </a:p>
        </p:txBody>
      </p:sp>
      <p:sp>
        <p:nvSpPr>
          <p:cNvPr id="4" name="矩形 3"/>
          <p:cNvSpPr/>
          <p:nvPr/>
        </p:nvSpPr>
        <p:spPr>
          <a:xfrm>
            <a:off x="-1" y="1386958"/>
            <a:ext cx="3681269" cy="677371"/>
          </a:xfrm>
          <a:prstGeom prst="rect">
            <a:avLst/>
          </a:prstGeom>
          <a:solidFill>
            <a:schemeClr val="accent1"/>
          </a:solidFill>
          <a:ln>
            <a:solidFill>
              <a:schemeClr val="accent1"/>
            </a:solidFill>
          </a:ln>
        </p:spPr>
        <p:txBody>
          <a:bodyPr wrap="square" anchor="ctr" anchorCtr="0">
            <a:noAutofit/>
          </a:bodyPr>
          <a:lstStyle/>
          <a:p>
            <a:pPr algn="ctr"/>
            <a:r>
              <a:rPr lang="en-US" altLang="zh-CN" sz="2800" b="1" dirty="0">
                <a:solidFill>
                  <a:schemeClr val="bg1"/>
                </a:solidFill>
              </a:rPr>
              <a:t>Service</a:t>
            </a:r>
            <a:r>
              <a:rPr lang="zh-CN" altLang="en-US" sz="2800" b="1" dirty="0">
                <a:solidFill>
                  <a:schemeClr val="bg1"/>
                </a:solidFill>
              </a:rPr>
              <a:t>处理</a:t>
            </a:r>
            <a:endParaRPr lang="en-US" altLang="zh-CN" sz="2800" b="1" dirty="0">
              <a:solidFill>
                <a:schemeClr val="bg1"/>
              </a:solidFill>
            </a:endParaRPr>
          </a:p>
        </p:txBody>
      </p:sp>
      <p:sp>
        <p:nvSpPr>
          <p:cNvPr id="5" name="文本框 4"/>
          <p:cNvSpPr txBox="1"/>
          <p:nvPr/>
        </p:nvSpPr>
        <p:spPr>
          <a:xfrm>
            <a:off x="6191250" y="1387916"/>
            <a:ext cx="3038475"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网络操作</a:t>
            </a:r>
          </a:p>
        </p:txBody>
      </p:sp>
      <p:sp>
        <p:nvSpPr>
          <p:cNvPr id="7" name="文本框 6"/>
          <p:cNvSpPr txBox="1"/>
          <p:nvPr/>
        </p:nvSpPr>
        <p:spPr>
          <a:xfrm>
            <a:off x="6191250" y="2378499"/>
            <a:ext cx="3038475"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播放音乐</a:t>
            </a:r>
          </a:p>
        </p:txBody>
      </p:sp>
      <p:sp>
        <p:nvSpPr>
          <p:cNvPr id="8" name="文本框 7"/>
          <p:cNvSpPr txBox="1"/>
          <p:nvPr/>
        </p:nvSpPr>
        <p:spPr>
          <a:xfrm>
            <a:off x="6191250" y="3410716"/>
            <a:ext cx="3038475"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操作文件</a:t>
            </a:r>
            <a:r>
              <a:rPr lang="en-US" altLang="zh-CN" sz="2800" dirty="0">
                <a:latin typeface="Arial" panose="020B0604020202020204" pitchFamily="34" charset="0"/>
                <a:ea typeface="微软雅黑" panose="020B0503020204020204" pitchFamily="34" charset="-122"/>
                <a:cs typeface="Arial" panose="020B0604020202020204" pitchFamily="34" charset="0"/>
              </a:rPr>
              <a:t>I/O</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p:cNvSpPr txBox="1"/>
          <p:nvPr/>
        </p:nvSpPr>
        <p:spPr>
          <a:xfrm>
            <a:off x="6191250" y="4362908"/>
            <a:ext cx="3038475"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与内容提供者交互</a:t>
            </a:r>
          </a:p>
        </p:txBody>
      </p:sp>
      <p:sp>
        <p:nvSpPr>
          <p:cNvPr id="10" name="文本框 9"/>
          <p:cNvSpPr txBox="1"/>
          <p:nvPr/>
        </p:nvSpPr>
        <p:spPr>
          <a:xfrm>
            <a:off x="6296025" y="5113214"/>
            <a:ext cx="3228975" cy="529569"/>
          </a:xfrm>
          <a:prstGeom prst="rect">
            <a:avLst/>
          </a:prstGeom>
          <a:noFill/>
        </p:spPr>
        <p:txBody>
          <a:bodyPr vert="horz" wrap="square" rtlCol="0">
            <a:spAutoFit/>
          </a:bodyPr>
          <a:lstStyle/>
          <a:p>
            <a:pP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 …</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0012" y="3329924"/>
            <a:ext cx="694166" cy="694166"/>
          </a:xfrm>
          <a:prstGeom prst="rect">
            <a:avLst/>
          </a:prstGeom>
        </p:spPr>
      </p:pic>
      <p:pic>
        <p:nvPicPr>
          <p:cNvPr id="14" name="图片 13"/>
          <p:cNvPicPr>
            <a:picLocks noChangeAspect="1"/>
          </p:cNvPicPr>
          <p:nvPr/>
        </p:nvPicPr>
        <p:blipFill>
          <a:blip r:embed="rId3" cstate="print">
            <a:biLevel thresh="75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4835407" y="1244084"/>
            <a:ext cx="945205" cy="820246"/>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5003" y="4316494"/>
            <a:ext cx="644184" cy="625410"/>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9877" y="2289387"/>
            <a:ext cx="754437" cy="710807"/>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7984" y="5113214"/>
            <a:ext cx="754186" cy="754186"/>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418" y="2528665"/>
            <a:ext cx="2990850" cy="2990850"/>
          </a:xfrm>
          <a:prstGeom prst="rect">
            <a:avLst/>
          </a:prstGeom>
        </p:spPr>
      </p:pic>
    </p:spTree>
    <p:extLst>
      <p:ext uri="{BB962C8B-B14F-4D97-AF65-F5344CB8AC3E}">
        <p14:creationId xmlns:p14="http://schemas.microsoft.com/office/powerpoint/2010/main" val="2103711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456267"/>
            <a:ext cx="7895551" cy="1845733"/>
          </a:xfrm>
          <a:prstGeom prst="rect">
            <a:avLst/>
          </a:prstGeom>
          <a:solidFill>
            <a:schemeClr val="accent1"/>
          </a:solidFill>
        </p:spPr>
        <p:txBody>
          <a:bodyPr wrap="square" rtlCol="0" anchor="ctr">
            <a:spAutoFit/>
          </a:bodyPr>
          <a:lstStyle/>
          <a:p>
            <a:pPr algn="ctr"/>
            <a:endParaRPr lang="zh-CN" altLang="en-US" sz="2800" dirty="0">
              <a:solidFill>
                <a:srgbClr val="333333"/>
              </a:solidFill>
            </a:endParaRPr>
          </a:p>
        </p:txBody>
      </p:sp>
      <p:sp>
        <p:nvSpPr>
          <p:cNvPr id="2" name="标题 1"/>
          <p:cNvSpPr>
            <a:spLocks noGrp="1"/>
          </p:cNvSpPr>
          <p:nvPr>
            <p:ph type="title"/>
          </p:nvPr>
        </p:nvSpPr>
        <p:spPr/>
        <p:txBody>
          <a:bodyPr/>
          <a:lstStyle/>
          <a:p>
            <a:r>
              <a:rPr lang="zh-CN" altLang="en-US" dirty="0"/>
              <a:t>问题</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58</a:t>
            </a:fld>
            <a:r>
              <a:rPr lang="en-US" altLang="zh-CN"/>
              <a:t>-246</a:t>
            </a:r>
            <a:endParaRPr lang="en-US" altLang="zh-CN" dirty="0"/>
          </a:p>
        </p:txBody>
      </p:sp>
      <p:sp>
        <p:nvSpPr>
          <p:cNvPr id="4" name="文本框 3"/>
          <p:cNvSpPr txBox="1"/>
          <p:nvPr/>
        </p:nvSpPr>
        <p:spPr>
          <a:xfrm>
            <a:off x="920514" y="1722216"/>
            <a:ext cx="4536639" cy="532582"/>
          </a:xfrm>
          <a:prstGeom prst="rect">
            <a:avLst/>
          </a:prstGeom>
          <a:noFill/>
        </p:spPr>
        <p:txBody>
          <a:bodyPr vert="horz" wrap="square" rtlCol="0">
            <a:spAutoFit/>
          </a:bodyPr>
          <a:lstStyle/>
          <a:p>
            <a:pPr>
              <a:lnSpc>
                <a:spcPct val="110000"/>
              </a:lnSpc>
            </a:pPr>
            <a:r>
              <a:rPr lang="zh-CN" altLang="en-US"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存在当前进程的主线程中</a:t>
            </a:r>
          </a:p>
        </p:txBody>
      </p:sp>
      <p:sp>
        <p:nvSpPr>
          <p:cNvPr id="5" name="文本框 4"/>
          <p:cNvSpPr txBox="1"/>
          <p:nvPr/>
        </p:nvSpPr>
        <p:spPr>
          <a:xfrm>
            <a:off x="920514" y="2467109"/>
            <a:ext cx="6483972" cy="532582"/>
          </a:xfrm>
          <a:prstGeom prst="rect">
            <a:avLst/>
          </a:prstGeom>
          <a:noFill/>
        </p:spPr>
        <p:txBody>
          <a:bodyPr vert="horz" wrap="square" rtlCol="0">
            <a:spAutoFit/>
          </a:bodyPr>
          <a:lstStyle/>
          <a:p>
            <a:pPr>
              <a:lnSpc>
                <a:spcPct val="110000"/>
              </a:lnSpc>
            </a:pPr>
            <a:r>
              <a:rPr lang="zh-CN" altLang="en-US"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阻塞</a:t>
            </a:r>
            <a:r>
              <a:rPr lang="en-US" altLang="zh-CN"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UI</a:t>
            </a:r>
            <a:r>
              <a:rPr lang="zh-CN" altLang="en-US"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的操作不能放在</a:t>
            </a:r>
            <a:r>
              <a:rPr lang="en-US" altLang="zh-CN"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service</a:t>
            </a:r>
            <a:r>
              <a:rPr lang="zh-CN" altLang="en-US" sz="2800" b="1" dirty="0">
                <a:solidFill>
                  <a:schemeClr val="bg1"/>
                </a:solidFill>
                <a:latin typeface="Arial" panose="020B0604020202020204" pitchFamily="34" charset="0"/>
                <a:ea typeface="微软雅黑" panose="020B0503020204020204" pitchFamily="34" charset="-122"/>
                <a:cs typeface="Arial" panose="020B0604020202020204" pitchFamily="34" charset="0"/>
              </a:rPr>
              <a:t>里进行</a:t>
            </a:r>
          </a:p>
        </p:txBody>
      </p:sp>
      <p:sp>
        <p:nvSpPr>
          <p:cNvPr id="7" name="文本框 6"/>
          <p:cNvSpPr txBox="1"/>
          <p:nvPr/>
        </p:nvSpPr>
        <p:spPr>
          <a:xfrm>
            <a:off x="2579980" y="4312842"/>
            <a:ext cx="8155753" cy="1081963"/>
          </a:xfrm>
          <a:prstGeom prst="rect">
            <a:avLst/>
          </a:prstGeom>
          <a:noFill/>
        </p:spPr>
        <p:txBody>
          <a:bodyPr vert="horz" wrap="square" rtlCol="0">
            <a:spAutoFit/>
          </a:bodyPr>
          <a:lstStyle/>
          <a:p>
            <a:pPr>
              <a:lnSpc>
                <a:spcPct val="12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如果在</a:t>
            </a:r>
            <a:r>
              <a:rPr lang="en-US" altLang="zh-CN" sz="2800" dirty="0">
                <a:latin typeface="Arial" panose="020B0604020202020204" pitchFamily="34" charset="0"/>
                <a:ea typeface="微软雅黑" panose="020B0503020204020204" pitchFamily="34" charset="-122"/>
                <a:cs typeface="Arial" panose="020B0604020202020204" pitchFamily="34" charset="0"/>
              </a:rPr>
              <a:t>service</a:t>
            </a:r>
            <a:r>
              <a:rPr lang="zh-CN" altLang="en-US" sz="2800" dirty="0">
                <a:latin typeface="Arial" panose="020B0604020202020204" pitchFamily="34" charset="0"/>
                <a:ea typeface="微软雅黑" panose="020B0503020204020204" pitchFamily="34" charset="-122"/>
                <a:cs typeface="Arial" panose="020B0604020202020204" pitchFamily="34" charset="0"/>
              </a:rPr>
              <a:t>里进行一些耗</a:t>
            </a:r>
            <a:r>
              <a:rPr lang="en-US" altLang="zh-CN" sz="2800" dirty="0">
                <a:latin typeface="Arial" panose="020B0604020202020204" pitchFamily="34" charset="0"/>
                <a:ea typeface="微软雅黑" panose="020B0503020204020204" pitchFamily="34" charset="-122"/>
                <a:cs typeface="Arial" panose="020B0604020202020204" pitchFamily="34" charset="0"/>
              </a:rPr>
              <a:t>CPU</a:t>
            </a:r>
            <a:r>
              <a:rPr lang="zh-CN" altLang="en-US" sz="2800" dirty="0">
                <a:latin typeface="Arial" panose="020B0604020202020204" pitchFamily="34" charset="0"/>
                <a:ea typeface="微软雅黑" panose="020B0503020204020204" pitchFamily="34" charset="-122"/>
                <a:cs typeface="Arial" panose="020B0604020202020204" pitchFamily="34" charset="0"/>
              </a:rPr>
              <a:t>和耗时操作，可能会引发</a:t>
            </a:r>
            <a:r>
              <a:rPr lang="en-US" altLang="zh-CN" sz="2800" dirty="0">
                <a:latin typeface="Arial" panose="020B0604020202020204" pitchFamily="34" charset="0"/>
                <a:ea typeface="微软雅黑" panose="020B0503020204020204" pitchFamily="34" charset="-122"/>
                <a:cs typeface="Arial" panose="020B0604020202020204" pitchFamily="34" charset="0"/>
              </a:rPr>
              <a:t>ANR</a:t>
            </a:r>
            <a:r>
              <a:rPr lang="zh-CN" altLang="en-US"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Arial" panose="020B0604020202020204" pitchFamily="34" charset="0"/>
                <a:ea typeface="微软雅黑" panose="020B0503020204020204" pitchFamily="34" charset="-122"/>
                <a:cs typeface="Arial" panose="020B0604020202020204" pitchFamily="34" charset="0"/>
              </a:rPr>
              <a:t>Application Not Responding</a:t>
            </a:r>
            <a:r>
              <a:rPr lang="zh-CN" altLang="en-US" sz="2800" dirty="0">
                <a:latin typeface="Arial" panose="020B0604020202020204" pitchFamily="34" charset="0"/>
                <a:ea typeface="微软雅黑" panose="020B0503020204020204" pitchFamily="34" charset="-122"/>
                <a:cs typeface="Arial" panose="020B0604020202020204" pitchFamily="34" charset="0"/>
              </a:rPr>
              <a:t>）警告</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387" y="4203526"/>
            <a:ext cx="1300593" cy="1300593"/>
          </a:xfrm>
          <a:prstGeom prst="rect">
            <a:avLst/>
          </a:prstGeom>
        </p:spPr>
      </p:pic>
    </p:spTree>
    <p:extLst>
      <p:ext uri="{BB962C8B-B14F-4D97-AF65-F5344CB8AC3E}">
        <p14:creationId xmlns:p14="http://schemas.microsoft.com/office/powerpoint/2010/main" val="3967402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p>
        </p:txBody>
      </p:sp>
      <p:sp>
        <p:nvSpPr>
          <p:cNvPr id="3" name="内容占位符 2"/>
          <p:cNvSpPr>
            <a:spLocks noGrp="1"/>
          </p:cNvSpPr>
          <p:nvPr>
            <p:ph idx="1"/>
          </p:nvPr>
        </p:nvSpPr>
        <p:spPr>
          <a:xfrm>
            <a:off x="838200" y="1044449"/>
            <a:ext cx="10515600" cy="5136103"/>
          </a:xfrm>
          <a:solidFill>
            <a:srgbClr val="F5F5F5"/>
          </a:solidFill>
          <a:ln>
            <a:solidFill>
              <a:srgbClr val="B6B6B6"/>
            </a:solidFill>
          </a:ln>
        </p:spPr>
        <p:txBody>
          <a:bodyPr>
            <a:normAutofit fontScale="92500" lnSpcReduction="20000"/>
          </a:bodyPr>
          <a:lstStyle/>
          <a:p>
            <a:pPr marL="0" indent="0">
              <a:buNone/>
            </a:pPr>
            <a:r>
              <a:rPr lang="en-US" altLang="zh-CN" dirty="0"/>
              <a:t>@Override</a:t>
            </a:r>
            <a:br>
              <a:rPr lang="en-US" altLang="zh-CN" dirty="0"/>
            </a:br>
            <a:r>
              <a:rPr lang="en-US" altLang="zh-CN" b="1" dirty="0"/>
              <a:t>public </a:t>
            </a:r>
            <a:r>
              <a:rPr lang="en-US" altLang="zh-CN" b="1" dirty="0" err="1"/>
              <a:t>int</a:t>
            </a:r>
            <a:r>
              <a:rPr lang="en-US" altLang="zh-CN" b="1" dirty="0"/>
              <a:t> </a:t>
            </a:r>
            <a:r>
              <a:rPr lang="en-US" altLang="zh-CN" b="1" dirty="0" err="1"/>
              <a:t>onStartCommand</a:t>
            </a:r>
            <a:r>
              <a:rPr lang="en-US" altLang="zh-CN" b="1" dirty="0"/>
              <a:t>(Intent </a:t>
            </a:r>
            <a:r>
              <a:rPr lang="en-US" altLang="zh-CN" b="1" dirty="0" err="1"/>
              <a:t>intent</a:t>
            </a:r>
            <a:r>
              <a:rPr lang="en-US" altLang="zh-CN" b="1" dirty="0"/>
              <a:t>, </a:t>
            </a:r>
            <a:r>
              <a:rPr lang="en-US" altLang="zh-CN" b="1" dirty="0" err="1"/>
              <a:t>int</a:t>
            </a:r>
            <a:r>
              <a:rPr lang="en-US" altLang="zh-CN" b="1" dirty="0"/>
              <a:t> flags, </a:t>
            </a:r>
            <a:r>
              <a:rPr lang="en-US" altLang="zh-CN" b="1" dirty="0" err="1"/>
              <a:t>int</a:t>
            </a:r>
            <a:r>
              <a:rPr lang="en-US" altLang="zh-CN" b="1" dirty="0"/>
              <a:t> </a:t>
            </a:r>
            <a:r>
              <a:rPr lang="en-US" altLang="zh-CN" b="1" dirty="0" err="1"/>
              <a:t>startId</a:t>
            </a:r>
            <a:r>
              <a:rPr lang="en-US" altLang="zh-CN" b="1" dirty="0"/>
              <a:t>) </a:t>
            </a:r>
            <a:r>
              <a:rPr lang="en-US" altLang="zh-CN" dirty="0"/>
              <a:t>{</a:t>
            </a:r>
            <a:br>
              <a:rPr lang="en-US" altLang="zh-CN" dirty="0"/>
            </a:br>
            <a:r>
              <a:rPr lang="en-US" altLang="zh-CN" dirty="0"/>
              <a:t>	</a:t>
            </a:r>
            <a:r>
              <a:rPr lang="en-US" altLang="zh-CN" b="1" dirty="0"/>
              <a:t>new Thread(new Runnable() {</a:t>
            </a:r>
            <a:br>
              <a:rPr lang="en-US" altLang="zh-CN" b="1" dirty="0"/>
            </a:br>
            <a:r>
              <a:rPr lang="en-US" altLang="zh-CN" dirty="0"/>
              <a:t>		@Override</a:t>
            </a:r>
            <a:br>
              <a:rPr lang="en-US" altLang="zh-CN" dirty="0"/>
            </a:br>
            <a:r>
              <a:rPr lang="en-US" altLang="zh-CN" dirty="0"/>
              <a:t>		public void run() {</a:t>
            </a:r>
            <a:br>
              <a:rPr lang="en-US" altLang="zh-CN" dirty="0"/>
            </a:br>
            <a:r>
              <a:rPr lang="en-US" altLang="zh-CN" dirty="0"/>
              <a:t>			</a:t>
            </a:r>
            <a:r>
              <a:rPr lang="en-US" altLang="zh-CN" b="1" dirty="0" err="1"/>
              <a:t>doTimeConsumingTask</a:t>
            </a:r>
            <a:r>
              <a:rPr lang="en-US" altLang="zh-CN" b="1" dirty="0"/>
              <a:t>();</a:t>
            </a:r>
          </a:p>
          <a:p>
            <a:pPr marL="0" indent="0">
              <a:buNone/>
            </a:pPr>
            <a:r>
              <a:rPr lang="en-US" altLang="zh-CN" dirty="0"/>
              <a:t>			</a:t>
            </a:r>
            <a:r>
              <a:rPr lang="en-US" altLang="zh-CN" b="1" dirty="0">
                <a:solidFill>
                  <a:srgbClr val="C00000"/>
                </a:solidFill>
              </a:rPr>
              <a:t>// </a:t>
            </a:r>
            <a:r>
              <a:rPr lang="en-US" altLang="zh-CN" b="1" dirty="0" err="1">
                <a:solidFill>
                  <a:srgbClr val="C00000"/>
                </a:solidFill>
              </a:rPr>
              <a:t>stopSelf</a:t>
            </a:r>
            <a:r>
              <a:rPr lang="en-US" altLang="zh-CN" b="1" dirty="0">
                <a:solidFill>
                  <a:srgbClr val="C00000"/>
                </a:solidFill>
              </a:rPr>
              <a:t>(); </a:t>
            </a:r>
            <a:br>
              <a:rPr lang="zh-CN" altLang="en-US" b="1" dirty="0">
                <a:solidFill>
                  <a:srgbClr val="C00000"/>
                </a:solidFill>
              </a:rPr>
            </a:br>
            <a:r>
              <a:rPr lang="en-US" altLang="zh-CN" dirty="0"/>
              <a:t>		}</a:t>
            </a:r>
            <a:br>
              <a:rPr lang="en-US" altLang="zh-CN" dirty="0"/>
            </a:br>
            <a:r>
              <a:rPr lang="en-US" altLang="zh-CN" dirty="0"/>
              <a:t>	}).start();</a:t>
            </a:r>
            <a:br>
              <a:rPr lang="en-US" altLang="zh-CN" dirty="0"/>
            </a:br>
            <a:r>
              <a:rPr lang="en-US" altLang="zh-CN" dirty="0"/>
              <a:t>	return </a:t>
            </a:r>
            <a:r>
              <a:rPr lang="en-US" altLang="zh-CN" dirty="0" err="1"/>
              <a:t>super.onStartCommand</a:t>
            </a:r>
            <a:r>
              <a:rPr lang="en-US" altLang="zh-CN" dirty="0"/>
              <a:t>(intent, flags, </a:t>
            </a:r>
            <a:r>
              <a:rPr lang="en-US" altLang="zh-CN" dirty="0" err="1"/>
              <a:t>startId</a:t>
            </a:r>
            <a:r>
              <a:rPr lang="en-US" altLang="zh-CN" dirty="0"/>
              <a:t>);</a:t>
            </a:r>
            <a:br>
              <a:rPr lang="en-US" altLang="zh-CN" dirty="0"/>
            </a:br>
            <a:r>
              <a:rPr lang="en-US" altLang="zh-CN" dirty="0"/>
              <a:t>}</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59</a:t>
            </a:fld>
            <a:r>
              <a:rPr lang="en-US" altLang="zh-CN"/>
              <a:t>-246</a:t>
            </a:r>
            <a:endParaRPr lang="en-US" altLang="zh-CN" dirty="0"/>
          </a:p>
        </p:txBody>
      </p:sp>
      <p:grpSp>
        <p:nvGrpSpPr>
          <p:cNvPr id="5" name="组合 4"/>
          <p:cNvGrpSpPr/>
          <p:nvPr/>
        </p:nvGrpSpPr>
        <p:grpSpPr>
          <a:xfrm flipV="1">
            <a:off x="3858417" y="4152898"/>
            <a:ext cx="3704434" cy="704851"/>
            <a:chOff x="3071813" y="1040860"/>
            <a:chExt cx="6504783" cy="558271"/>
          </a:xfrm>
        </p:grpSpPr>
        <p:cxnSp>
          <p:nvCxnSpPr>
            <p:cNvPr id="7" name="直接连接符 6"/>
            <p:cNvCxnSpPr/>
            <p:nvPr/>
          </p:nvCxnSpPr>
          <p:spPr>
            <a:xfrm flipV="1">
              <a:off x="3071813" y="1599131"/>
              <a:ext cx="307607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014913" y="1040860"/>
              <a:ext cx="45616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5948218" y="3903642"/>
            <a:ext cx="1614633" cy="954107"/>
          </a:xfrm>
          <a:prstGeom prst="rect">
            <a:avLst/>
          </a:prstGeom>
        </p:spPr>
        <p:txBody>
          <a:bodyPr wrap="square">
            <a:spAutoFit/>
          </a:bodyPr>
          <a:lstStyle/>
          <a:p>
            <a:r>
              <a:rPr lang="zh-CN" altLang="en-US" sz="2800" b="1" dirty="0"/>
              <a:t>执行完后自动停止</a:t>
            </a:r>
          </a:p>
        </p:txBody>
      </p:sp>
    </p:spTree>
    <p:extLst>
      <p:ext uri="{BB962C8B-B14F-4D97-AF65-F5344CB8AC3E}">
        <p14:creationId xmlns:p14="http://schemas.microsoft.com/office/powerpoint/2010/main" val="61894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广播接收器</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6</a:t>
            </a:fld>
            <a:r>
              <a:rPr lang="en-US" altLang="zh-CN"/>
              <a:t>-246</a:t>
            </a:r>
            <a:endParaRPr lang="en-US" altLang="zh-CN" dirty="0"/>
          </a:p>
        </p:txBody>
      </p:sp>
      <p:sp>
        <p:nvSpPr>
          <p:cNvPr id="5" name="Rectangle 1"/>
          <p:cNvSpPr>
            <a:spLocks noChangeArrowheads="1"/>
          </p:cNvSpPr>
          <p:nvPr/>
        </p:nvSpPr>
        <p:spPr bwMode="auto">
          <a:xfrm>
            <a:off x="690417" y="1267983"/>
            <a:ext cx="11162915" cy="4524315"/>
          </a:xfrm>
          <a:prstGeom prst="rect">
            <a:avLst/>
          </a:prstGeom>
          <a:solidFill>
            <a:srgbClr val="FAFAFA"/>
          </a:solidFill>
          <a:ln>
            <a:solidFill>
              <a:srgbClr val="989898"/>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class </a:t>
            </a:r>
            <a:r>
              <a:rPr kumimoji="0" lang="zh-CN" altLang="zh-CN" sz="2400" b="1" i="0" u="none" strike="noStrike" cap="none" normalizeH="0" baseline="0" dirty="0">
                <a:ln>
                  <a:noFill/>
                </a:ln>
                <a:solidFill>
                  <a:srgbClr val="C00000"/>
                </a:solidFill>
                <a:effectLst/>
                <a:latin typeface="Consolas" panose="020B0609020204030204" pitchFamily="49" charset="0"/>
              </a:rPr>
              <a:t>BootCompleteReceiver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extends </a:t>
            </a:r>
            <a:r>
              <a:rPr kumimoji="0" lang="zh-CN" altLang="zh-CN" sz="2400" b="1" i="0" u="none" strike="noStrike" cap="none" normalizeH="0" baseline="0" dirty="0">
                <a:ln>
                  <a:noFill/>
                </a:ln>
                <a:solidFill>
                  <a:srgbClr val="000000"/>
                </a:solidFill>
                <a:effectLst/>
                <a:latin typeface="Consolas" panose="020B0609020204030204" pitchFamily="49" charset="0"/>
              </a:rPr>
              <a:t>BroadcastReceiver</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1" i="0" u="none" strike="noStrike" cap="none" normalizeH="0" baseline="0" dirty="0">
                <a:ln>
                  <a:noFill/>
                </a:ln>
                <a:solidFill>
                  <a:srgbClr val="C00000"/>
                </a:solidFill>
                <a:effectLst/>
                <a:latin typeface="Consolas" panose="020B0609020204030204" pitchFamily="49" charset="0"/>
              </a:rPr>
              <a:t>onReceive</a:t>
            </a:r>
            <a:r>
              <a:rPr kumimoji="0" lang="zh-CN" altLang="zh-CN" sz="2400" b="0" i="0" u="none" strike="noStrike" cap="none" normalizeH="0" baseline="0" dirty="0">
                <a:ln>
                  <a:noFill/>
                </a:ln>
                <a:solidFill>
                  <a:srgbClr val="000000"/>
                </a:solidFill>
                <a:effectLst/>
                <a:latin typeface="Consolas" panose="020B0609020204030204" pitchFamily="49" charset="0"/>
              </a:rPr>
              <a:t>(Context context, Intent intent)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1" u="none" strike="noStrike" cap="none" normalizeH="0" baseline="0" dirty="0">
                <a:ln>
                  <a:noFill/>
                </a:ln>
                <a:solidFill>
                  <a:srgbClr val="808080"/>
                </a:solidFill>
                <a:effectLst/>
                <a:latin typeface="Consolas" panose="020B0609020204030204" pitchFamily="49" charset="0"/>
              </a:rPr>
              <a:t>//Intent service = new Intent(context, MsgService.class);</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//context.startService(service);</a:t>
            </a:r>
            <a:br>
              <a:rPr kumimoji="0" lang="zh-CN" altLang="zh-CN" sz="2400" b="0" i="1" u="none" strike="noStrike" cap="none" normalizeH="0" baseline="0" dirty="0">
                <a:ln>
                  <a:noFill/>
                </a:ln>
                <a:solidFill>
                  <a:srgbClr val="808080"/>
                </a:solidFill>
                <a:effectLst/>
                <a:latin typeface="Consolas" panose="020B0609020204030204" pitchFamily="49" charset="0"/>
              </a:rPr>
            </a:br>
            <a:r>
              <a:rPr kumimoji="0" lang="zh-CN" altLang="zh-CN" sz="2400" b="0" i="1" u="none" strike="noStrike" cap="none" normalizeH="0" baseline="0" dirty="0">
                <a:ln>
                  <a:noFill/>
                </a:ln>
                <a:solidFill>
                  <a:srgbClr val="80808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Log.</a:t>
            </a:r>
            <a:r>
              <a:rPr kumimoji="0" lang="zh-CN" altLang="zh-CN" sz="2400" b="0" i="1" u="none" strike="noStrike" cap="none" normalizeH="0" baseline="0" dirty="0">
                <a:ln>
                  <a:noFill/>
                </a:ln>
                <a:solidFill>
                  <a:srgbClr val="000000"/>
                </a:solidFill>
                <a:effectLst/>
                <a:latin typeface="Consolas" panose="020B0609020204030204" pitchFamily="49" charset="0"/>
              </a:rPr>
              <a:t>i</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1" u="none" strike="noStrike" cap="none" normalizeH="0" baseline="0" dirty="0">
                <a:ln>
                  <a:noFill/>
                </a:ln>
                <a:solidFill>
                  <a:srgbClr val="660E7A"/>
                </a:solidFill>
                <a:effectLst/>
                <a:latin typeface="Consolas" panose="020B0609020204030204" pitchFamily="49" charset="0"/>
              </a:rPr>
              <a:t>TAG</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mn-ea"/>
              </a:rPr>
              <a:t>“开机启动. </a:t>
            </a:r>
            <a:r>
              <a:rPr kumimoji="0" lang="zh-CN" altLang="en-US" sz="2400" b="1" i="0" u="none" strike="noStrike" cap="none" normalizeH="0" baseline="0" dirty="0">
                <a:ln>
                  <a:noFill/>
                </a:ln>
                <a:solidFill>
                  <a:srgbClr val="008000"/>
                </a:solidFill>
                <a:effectLst/>
                <a:latin typeface="+mn-ea"/>
              </a:rPr>
              <a:t>启动</a:t>
            </a:r>
            <a:r>
              <a:rPr kumimoji="0" lang="zh-CN" altLang="zh-CN" sz="2400" b="1" i="0" u="none" strike="noStrike" cap="none" normalizeH="0" baseline="0" dirty="0">
                <a:ln>
                  <a:noFill/>
                </a:ln>
                <a:solidFill>
                  <a:srgbClr val="008000"/>
                </a:solidFill>
                <a:effectLst/>
                <a:latin typeface="+mn-ea"/>
              </a:rPr>
              <a:t>MsgService...</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Toast.</a:t>
            </a:r>
            <a:r>
              <a:rPr kumimoji="0" lang="zh-CN" altLang="zh-CN" sz="2400" b="0" i="1" u="none" strike="noStrike" cap="none" normalizeH="0" baseline="0" dirty="0">
                <a:ln>
                  <a:noFill/>
                </a:ln>
                <a:solidFill>
                  <a:srgbClr val="000000"/>
                </a:solidFill>
                <a:effectLst/>
                <a:latin typeface="Consolas" panose="020B0609020204030204" pitchFamily="49" charset="0"/>
              </a:rPr>
              <a:t>makeText</a:t>
            </a:r>
            <a:r>
              <a:rPr kumimoji="0" lang="zh-CN" altLang="zh-CN" sz="2400" b="0" i="0" u="none" strike="noStrike" cap="none" normalizeH="0" baseline="0" dirty="0">
                <a:ln>
                  <a:noFill/>
                </a:ln>
                <a:solidFill>
                  <a:srgbClr val="000000"/>
                </a:solidFill>
                <a:effectLst/>
                <a:latin typeface="Consolas" panose="020B0609020204030204" pitchFamily="49" charset="0"/>
              </a:rPr>
              <a:t>(context, </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mn-ea"/>
              </a:rPr>
              <a:t>开机启动</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Toast.</a:t>
            </a:r>
            <a:r>
              <a:rPr kumimoji="0" lang="zh-CN" altLang="zh-CN" sz="2400" b="1" i="1" u="none" strike="noStrike" cap="none" normalizeH="0" baseline="0" dirty="0">
                <a:ln>
                  <a:noFill/>
                </a:ln>
                <a:solidFill>
                  <a:srgbClr val="660E7A"/>
                </a:solidFill>
                <a:effectLst/>
                <a:latin typeface="Consolas" panose="020B0609020204030204" pitchFamily="49" charset="0"/>
              </a:rPr>
              <a:t>LENGTH_LONG</a:t>
            </a:r>
            <a:r>
              <a:rPr kumimoji="0" lang="zh-CN" altLang="zh-CN" sz="2400" b="0" i="0" u="none" strike="noStrike" cap="none" normalizeH="0" baseline="0" dirty="0">
                <a:ln>
                  <a:noFill/>
                </a:ln>
                <a:solidFill>
                  <a:srgbClr val="000000"/>
                </a:solidFill>
                <a:effectLst/>
                <a:latin typeface="Consolas" panose="020B0609020204030204" pitchFamily="49" charset="0"/>
              </a:rPr>
              <a:t>).show();</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4334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IntentService</a:t>
            </a:r>
            <a:r>
              <a:rPr lang="en-US" altLang="zh-CN" dirty="0"/>
              <a:t> </a:t>
            </a:r>
            <a:endParaRPr lang="zh-CN" altLang="en-US" dirty="0"/>
          </a:p>
        </p:txBody>
      </p:sp>
      <p:sp>
        <p:nvSpPr>
          <p:cNvPr id="3" name="内容占位符 2"/>
          <p:cNvSpPr>
            <a:spLocks noGrp="1"/>
          </p:cNvSpPr>
          <p:nvPr>
            <p:ph idx="1"/>
          </p:nvPr>
        </p:nvSpPr>
        <p:spPr>
          <a:xfrm>
            <a:off x="690418" y="1276508"/>
            <a:ext cx="10515600" cy="4781392"/>
          </a:xfrm>
          <a:solidFill>
            <a:srgbClr val="F5F5F5"/>
          </a:solidFill>
          <a:ln>
            <a:solidFill>
              <a:srgbClr val="B6B6B6"/>
            </a:solidFill>
          </a:ln>
        </p:spPr>
        <p:txBody>
          <a:bodyPr lIns="216000">
            <a:noAutofit/>
          </a:bodyPr>
          <a:lstStyle/>
          <a:p>
            <a:pPr marL="0" indent="0">
              <a:lnSpc>
                <a:spcPct val="100000"/>
              </a:lnSpc>
              <a:buNone/>
            </a:pPr>
            <a:r>
              <a:rPr lang="en-US" altLang="zh-CN" sz="2400" b="1" dirty="0"/>
              <a:t>public class </a:t>
            </a:r>
            <a:r>
              <a:rPr lang="en-US" altLang="zh-CN" sz="2400" b="1" dirty="0" err="1"/>
              <a:t>MusicIntentService</a:t>
            </a:r>
            <a:r>
              <a:rPr lang="en-US" altLang="zh-CN" sz="2400" b="1" dirty="0"/>
              <a:t> extends </a:t>
            </a:r>
            <a:r>
              <a:rPr lang="en-US" altLang="zh-CN" sz="2400" b="1" dirty="0" err="1"/>
              <a:t>IntentService</a:t>
            </a:r>
            <a:r>
              <a:rPr lang="en-US" altLang="zh-CN" sz="2400" b="1" dirty="0"/>
              <a:t> {</a:t>
            </a:r>
            <a:br>
              <a:rPr lang="en-US" altLang="zh-CN" sz="2400" dirty="0"/>
            </a:br>
            <a:r>
              <a:rPr lang="en-US" altLang="zh-CN" sz="2400" dirty="0"/>
              <a:t>	</a:t>
            </a:r>
            <a:r>
              <a:rPr lang="en-US" altLang="zh-CN" sz="2400" dirty="0">
                <a:solidFill>
                  <a:schemeClr val="tx1">
                    <a:lumMod val="50000"/>
                    <a:lumOff val="50000"/>
                  </a:schemeClr>
                </a:solidFill>
              </a:rPr>
              <a:t>public </a:t>
            </a:r>
            <a:r>
              <a:rPr lang="en-US" altLang="zh-CN" sz="2400" dirty="0" err="1">
                <a:solidFill>
                  <a:schemeClr val="tx1">
                    <a:lumMod val="50000"/>
                    <a:lumOff val="50000"/>
                  </a:schemeClr>
                </a:solidFill>
              </a:rPr>
              <a:t>MusicIntentService</a:t>
            </a:r>
            <a:r>
              <a:rPr lang="en-US" altLang="zh-CN" sz="2400" dirty="0">
                <a:solidFill>
                  <a:schemeClr val="tx1">
                    <a:lumMod val="50000"/>
                    <a:lumOff val="50000"/>
                  </a:schemeClr>
                </a:solidFill>
              </a:rPr>
              <a:t>() { super("</a:t>
            </a:r>
            <a:r>
              <a:rPr lang="en-US" altLang="zh-CN" sz="2400" dirty="0" err="1">
                <a:solidFill>
                  <a:schemeClr val="tx1">
                    <a:lumMod val="50000"/>
                    <a:lumOff val="50000"/>
                  </a:schemeClr>
                </a:solidFill>
              </a:rPr>
              <a:t>MusicIntentService</a:t>
            </a:r>
            <a:r>
              <a:rPr lang="en-US" altLang="zh-CN" sz="2400" dirty="0">
                <a:solidFill>
                  <a:schemeClr val="tx1">
                    <a:lumMod val="50000"/>
                    <a:lumOff val="50000"/>
                  </a:schemeClr>
                </a:solidFill>
              </a:rPr>
              <a:t>");  }</a:t>
            </a:r>
            <a:br>
              <a:rPr lang="en-US" altLang="zh-CN" sz="2400" dirty="0">
                <a:solidFill>
                  <a:schemeClr val="tx1">
                    <a:lumMod val="50000"/>
                    <a:lumOff val="50000"/>
                  </a:schemeClr>
                </a:solidFill>
              </a:rPr>
            </a:br>
            <a:r>
              <a:rPr lang="en-US" altLang="zh-CN" sz="2400" dirty="0"/>
              <a:t>	</a:t>
            </a:r>
          </a:p>
          <a:p>
            <a:pPr marL="0" indent="0">
              <a:buNone/>
            </a:pPr>
            <a:r>
              <a:rPr lang="en-US" altLang="zh-CN" sz="2400" dirty="0"/>
              <a:t>	</a:t>
            </a:r>
            <a:r>
              <a:rPr lang="en-US" altLang="zh-CN" sz="2400" b="1" dirty="0"/>
              <a:t>@Override</a:t>
            </a:r>
            <a:br>
              <a:rPr lang="en-US" altLang="zh-CN" sz="2400" dirty="0"/>
            </a:br>
            <a:r>
              <a:rPr lang="en-US" altLang="zh-CN" sz="2400" dirty="0"/>
              <a:t>	</a:t>
            </a:r>
            <a:r>
              <a:rPr lang="en-US" altLang="zh-CN" sz="2400" b="1" dirty="0"/>
              <a:t>protected void </a:t>
            </a:r>
            <a:r>
              <a:rPr lang="en-US" altLang="zh-CN" sz="2400" b="1" dirty="0" err="1"/>
              <a:t>onHandleIntent</a:t>
            </a:r>
            <a:r>
              <a:rPr lang="en-US" altLang="zh-CN" sz="2400" b="1" dirty="0"/>
              <a:t>(Intent intent) </a:t>
            </a:r>
            <a:r>
              <a:rPr lang="en-US" altLang="zh-CN" sz="2400" dirty="0"/>
              <a:t>{</a:t>
            </a:r>
          </a:p>
          <a:p>
            <a:pPr marL="0" indent="0">
              <a:lnSpc>
                <a:spcPct val="100000"/>
              </a:lnSpc>
              <a:buNone/>
            </a:pPr>
            <a:r>
              <a:rPr lang="en-US" altLang="zh-CN" sz="2400" dirty="0"/>
              <a:t>		</a:t>
            </a:r>
            <a:r>
              <a:rPr lang="en-US" altLang="zh-CN" sz="2400" b="1" dirty="0" err="1"/>
              <a:t>doTimeConsumingTask</a:t>
            </a:r>
            <a:r>
              <a:rPr lang="en-US" altLang="zh-CN" sz="2400" b="1" dirty="0"/>
              <a:t>();</a:t>
            </a:r>
          </a:p>
          <a:p>
            <a:pPr marL="0" indent="0">
              <a:lnSpc>
                <a:spcPct val="100000"/>
              </a:lnSpc>
              <a:buNone/>
            </a:pPr>
            <a:r>
              <a:rPr lang="en-US" altLang="zh-CN" sz="2400" dirty="0"/>
              <a:t>	}</a:t>
            </a:r>
            <a:br>
              <a:rPr lang="en-US" altLang="zh-CN" sz="2400" dirty="0"/>
            </a:br>
            <a:r>
              <a:rPr lang="en-US" altLang="zh-CN" sz="2400" dirty="0"/>
              <a:t>	</a:t>
            </a:r>
          </a:p>
          <a:p>
            <a:pPr marL="0" indent="0">
              <a:buNone/>
            </a:pPr>
            <a:r>
              <a:rPr lang="en-US" altLang="zh-CN" sz="2400" dirty="0"/>
              <a:t>	</a:t>
            </a:r>
            <a:r>
              <a:rPr lang="en-US" altLang="zh-CN" sz="2400" dirty="0">
                <a:solidFill>
                  <a:schemeClr val="tx1">
                    <a:lumMod val="50000"/>
                    <a:lumOff val="50000"/>
                  </a:schemeClr>
                </a:solidFill>
              </a:rPr>
              <a:t>@Override</a:t>
            </a:r>
            <a:br>
              <a:rPr lang="en-US" altLang="zh-CN" sz="2400" dirty="0">
                <a:solidFill>
                  <a:schemeClr val="tx1">
                    <a:lumMod val="50000"/>
                    <a:lumOff val="50000"/>
                  </a:schemeClr>
                </a:solidFill>
              </a:rPr>
            </a:br>
            <a:r>
              <a:rPr lang="en-US" altLang="zh-CN" sz="2400" dirty="0">
                <a:solidFill>
                  <a:schemeClr val="tx1">
                    <a:lumMod val="50000"/>
                    <a:lumOff val="50000"/>
                  </a:schemeClr>
                </a:solidFill>
              </a:rPr>
              <a:t>	public void </a:t>
            </a:r>
            <a:r>
              <a:rPr lang="en-US" altLang="zh-CN" sz="2400" dirty="0" err="1">
                <a:solidFill>
                  <a:schemeClr val="tx1">
                    <a:lumMod val="50000"/>
                    <a:lumOff val="50000"/>
                  </a:schemeClr>
                </a:solidFill>
              </a:rPr>
              <a:t>onDestroy</a:t>
            </a:r>
            <a:r>
              <a:rPr lang="en-US" altLang="zh-CN" sz="2400" dirty="0">
                <a:solidFill>
                  <a:schemeClr val="tx1">
                    <a:lumMod val="50000"/>
                    <a:lumOff val="50000"/>
                  </a:schemeClr>
                </a:solidFill>
              </a:rPr>
              <a:t>() { </a:t>
            </a:r>
            <a:r>
              <a:rPr lang="en-US" altLang="zh-CN" sz="2400" dirty="0" err="1">
                <a:solidFill>
                  <a:schemeClr val="tx1">
                    <a:lumMod val="50000"/>
                    <a:lumOff val="50000"/>
                  </a:schemeClr>
                </a:solidFill>
              </a:rPr>
              <a:t>super.onDestroy</a:t>
            </a:r>
            <a:r>
              <a:rPr lang="en-US" altLang="zh-CN" sz="2400" dirty="0">
                <a:solidFill>
                  <a:schemeClr val="tx1">
                    <a:lumMod val="50000"/>
                    <a:lumOff val="50000"/>
                  </a:schemeClr>
                </a:solidFill>
              </a:rPr>
              <a:t>(); }</a:t>
            </a:r>
            <a:br>
              <a:rPr lang="en-US" altLang="zh-CN" sz="2400" dirty="0">
                <a:solidFill>
                  <a:schemeClr val="tx1">
                    <a:lumMod val="50000"/>
                    <a:lumOff val="50000"/>
                  </a:schemeClr>
                </a:solidFill>
              </a:rPr>
            </a:b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60</a:t>
            </a:fld>
            <a:endParaRPr lang="zh-CN" altLang="en-US"/>
          </a:p>
        </p:txBody>
      </p:sp>
      <p:grpSp>
        <p:nvGrpSpPr>
          <p:cNvPr id="5" name="组合 4"/>
          <p:cNvGrpSpPr/>
          <p:nvPr/>
        </p:nvGrpSpPr>
        <p:grpSpPr>
          <a:xfrm flipV="1">
            <a:off x="4001291" y="3390895"/>
            <a:ext cx="4876009" cy="1114430"/>
            <a:chOff x="3071813" y="1040860"/>
            <a:chExt cx="6504783" cy="558271"/>
          </a:xfrm>
        </p:grpSpPr>
        <p:cxnSp>
          <p:nvCxnSpPr>
            <p:cNvPr id="6" name="直接连接符 5"/>
            <p:cNvCxnSpPr/>
            <p:nvPr/>
          </p:nvCxnSpPr>
          <p:spPr>
            <a:xfrm flipV="1">
              <a:off x="3071813" y="1599131"/>
              <a:ext cx="307607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100513"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014913" y="1040860"/>
              <a:ext cx="45616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5948218" y="3961333"/>
            <a:ext cx="2809875" cy="523220"/>
          </a:xfrm>
          <a:prstGeom prst="rect">
            <a:avLst/>
          </a:prstGeom>
        </p:spPr>
        <p:txBody>
          <a:bodyPr wrap="square">
            <a:spAutoFit/>
          </a:bodyPr>
          <a:lstStyle/>
          <a:p>
            <a:r>
              <a:rPr lang="zh-CN" altLang="en-US" sz="2800" b="1" dirty="0"/>
              <a:t>在子线程中运行</a:t>
            </a:r>
          </a:p>
        </p:txBody>
      </p:sp>
    </p:spTree>
    <p:extLst>
      <p:ext uri="{BB962C8B-B14F-4D97-AF65-F5344CB8AC3E}">
        <p14:creationId xmlns:p14="http://schemas.microsoft.com/office/powerpoint/2010/main" val="1001276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IntentService</a:t>
            </a:r>
            <a:endParaRPr lang="zh-CN" altLang="en-US" dirty="0"/>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61</a:t>
            </a:fld>
            <a:r>
              <a:rPr lang="en-US" altLang="zh-CN"/>
              <a:t>-246</a:t>
            </a:r>
            <a:endParaRPr lang="en-US" altLang="zh-CN" dirty="0"/>
          </a:p>
        </p:txBody>
      </p:sp>
      <p:sp>
        <p:nvSpPr>
          <p:cNvPr id="4" name="文本框 3"/>
          <p:cNvSpPr txBox="1"/>
          <p:nvPr/>
        </p:nvSpPr>
        <p:spPr>
          <a:xfrm>
            <a:off x="4135858" y="3565317"/>
            <a:ext cx="6972406" cy="1040285"/>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将请求的</a:t>
            </a:r>
            <a:r>
              <a:rPr lang="en-US" altLang="zh-CN" sz="2800" dirty="0">
                <a:latin typeface="Arial" panose="020B0604020202020204" pitchFamily="34" charset="0"/>
                <a:ea typeface="微软雅黑" panose="020B0503020204020204" pitchFamily="34" charset="-122"/>
                <a:cs typeface="Arial" panose="020B0604020202020204" pitchFamily="34" charset="0"/>
              </a:rPr>
              <a:t>Intent</a:t>
            </a:r>
            <a:r>
              <a:rPr lang="zh-CN" altLang="en-US" sz="2800" dirty="0">
                <a:latin typeface="Arial" panose="020B0604020202020204" pitchFamily="34" charset="0"/>
                <a:ea typeface="微软雅黑" panose="020B0503020204020204" pitchFamily="34" charset="-122"/>
                <a:cs typeface="Arial" panose="020B0604020202020204" pitchFamily="34" charset="0"/>
              </a:rPr>
              <a:t>加入队列，然后开启一个</a:t>
            </a:r>
            <a:r>
              <a:rPr lang="en-US" altLang="zh-CN" sz="2800" dirty="0">
                <a:latin typeface="Arial" panose="020B0604020202020204" pitchFamily="34" charset="0"/>
                <a:ea typeface="微软雅黑" panose="020B0503020204020204" pitchFamily="34" charset="-122"/>
                <a:cs typeface="Arial" panose="020B0604020202020204" pitchFamily="34" charset="0"/>
              </a:rPr>
              <a:t>worker thread </a:t>
            </a:r>
            <a:r>
              <a:rPr lang="zh-CN" altLang="en-US" sz="2800" dirty="0">
                <a:latin typeface="Arial" panose="020B0604020202020204" pitchFamily="34" charset="0"/>
                <a:ea typeface="微软雅黑" panose="020B0503020204020204" pitchFamily="34" charset="-122"/>
                <a:cs typeface="Arial" panose="020B0604020202020204" pitchFamily="34" charset="0"/>
              </a:rPr>
              <a:t>来处理队列中的</a:t>
            </a:r>
            <a:r>
              <a:rPr lang="en-US" altLang="zh-CN" sz="2800" dirty="0">
                <a:latin typeface="Arial" panose="020B0604020202020204" pitchFamily="34" charset="0"/>
                <a:ea typeface="微软雅黑" panose="020B0503020204020204" pitchFamily="34" charset="-122"/>
                <a:cs typeface="Arial" panose="020B0604020202020204" pitchFamily="34" charset="0"/>
              </a:rPr>
              <a:t>Intent</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4135859" y="4920048"/>
            <a:ext cx="6972406" cy="1040285"/>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每一个请求都会在一个单独的</a:t>
            </a:r>
            <a:r>
              <a:rPr lang="en-US" altLang="zh-CN" sz="2800" dirty="0">
                <a:latin typeface="Arial" panose="020B0604020202020204" pitchFamily="34" charset="0"/>
                <a:ea typeface="微软雅黑" panose="020B0503020204020204" pitchFamily="34" charset="-122"/>
                <a:cs typeface="Arial" panose="020B0604020202020204" pitchFamily="34" charset="0"/>
              </a:rPr>
              <a:t>worker thread</a:t>
            </a:r>
            <a:r>
              <a:rPr lang="zh-CN" altLang="en-US" sz="2800" dirty="0">
                <a:latin typeface="Arial" panose="020B0604020202020204" pitchFamily="34" charset="0"/>
                <a:ea typeface="微软雅黑" panose="020B0503020204020204" pitchFamily="34" charset="-122"/>
                <a:cs typeface="Arial" panose="020B0604020202020204" pitchFamily="34" charset="0"/>
              </a:rPr>
              <a:t>中处理，不会阻塞应用程序的主线程</a:t>
            </a:r>
          </a:p>
        </p:txBody>
      </p:sp>
      <p:sp>
        <p:nvSpPr>
          <p:cNvPr id="7" name="文本框 6"/>
          <p:cNvSpPr txBox="1"/>
          <p:nvPr/>
        </p:nvSpPr>
        <p:spPr>
          <a:xfrm>
            <a:off x="4135859" y="2684562"/>
            <a:ext cx="6972406"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创建一个异步的、会自动停止的服务 </a:t>
            </a:r>
          </a:p>
        </p:txBody>
      </p:sp>
      <p:sp>
        <p:nvSpPr>
          <p:cNvPr id="10" name="矩形 9"/>
          <p:cNvSpPr/>
          <p:nvPr/>
        </p:nvSpPr>
        <p:spPr>
          <a:xfrm>
            <a:off x="0" y="1419613"/>
            <a:ext cx="3810000" cy="730920"/>
          </a:xfrm>
          <a:prstGeom prst="rect">
            <a:avLst/>
          </a:prstGeom>
          <a:solidFill>
            <a:schemeClr val="accent1"/>
          </a:solidFill>
        </p:spPr>
        <p:txBody>
          <a:bodyPr wrap="none" anchor="ctr" anchorCtr="0">
            <a:noAutofit/>
          </a:bodyPr>
          <a:lstStyle/>
          <a:p>
            <a:pPr algn="ctr"/>
            <a:r>
              <a:rPr lang="zh-CN" altLang="en-US" sz="2800" b="1" dirty="0">
                <a:solidFill>
                  <a:schemeClr val="bg1"/>
                </a:solidFill>
              </a:rPr>
              <a:t>用来处理异步请求</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55" y="2701495"/>
            <a:ext cx="3258838" cy="3258838"/>
          </a:xfrm>
          <a:prstGeom prst="rect">
            <a:avLst/>
          </a:prstGeom>
        </p:spPr>
      </p:pic>
    </p:spTree>
    <p:extLst>
      <p:ext uri="{BB962C8B-B14F-4D97-AF65-F5344CB8AC3E}">
        <p14:creationId xmlns:p14="http://schemas.microsoft.com/office/powerpoint/2010/main" val="2867996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559868" y="1357574"/>
            <a:ext cx="9489132" cy="3976426"/>
          </a:xfrm>
          <a:prstGeom prst="rect">
            <a:avLst/>
          </a:prstGeom>
        </p:spPr>
        <p:txBody>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600" b="1" dirty="0"/>
              <a:t>我们作为设计师的机会是学会如何处理错综复杂的事物，而不是逃避它，要意识到设计的大艺术在于让复杂的事情变简单。</a:t>
            </a:r>
            <a:endParaRPr lang="en-US" altLang="zh-CN" sz="3600" b="1" dirty="0"/>
          </a:p>
          <a:p>
            <a:pPr marL="0" indent="0">
              <a:buNone/>
            </a:pPr>
            <a:endParaRPr lang="zh-CN" altLang="en-US" sz="3600" dirty="0"/>
          </a:p>
          <a:p>
            <a:pPr marL="0" indent="0">
              <a:buFont typeface="Arial" panose="020B0604020202020204" pitchFamily="34" charset="0"/>
              <a:buNone/>
            </a:pPr>
            <a:r>
              <a:rPr lang="en-US" altLang="zh-CN" sz="3600" dirty="0"/>
              <a:t>                                                ——Tim </a:t>
            </a:r>
            <a:r>
              <a:rPr lang="en-US" altLang="zh-CN" sz="3600" dirty="0" err="1"/>
              <a:t>Parsey</a:t>
            </a:r>
            <a:endParaRPr lang="en-US" altLang="zh-CN" sz="3600" dirty="0"/>
          </a:p>
          <a:p>
            <a:endParaRPr lang="zh-CN" altLang="en-US" sz="3600" dirty="0"/>
          </a:p>
        </p:txBody>
      </p:sp>
      <p:pic>
        <p:nvPicPr>
          <p:cNvPr id="3" name="图片 2"/>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35968" y="995624"/>
            <a:ext cx="723900" cy="723900"/>
          </a:xfrm>
          <a:prstGeom prst="rect">
            <a:avLst/>
          </a:prstGeom>
        </p:spPr>
      </p:pic>
      <p:pic>
        <p:nvPicPr>
          <p:cNvPr id="6" name="图片 5"/>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flipH="1" flipV="1">
            <a:off x="8095134" y="2812387"/>
            <a:ext cx="723900" cy="723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726787"/>
            <a:ext cx="3888059" cy="2869388"/>
          </a:xfrm>
          <a:prstGeom prst="rect">
            <a:avLst/>
          </a:prstGeom>
        </p:spPr>
      </p:pic>
    </p:spTree>
    <p:extLst>
      <p:ext uri="{BB962C8B-B14F-4D97-AF65-F5344CB8AC3E}">
        <p14:creationId xmlns:p14="http://schemas.microsoft.com/office/powerpoint/2010/main" val="28475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63</a:t>
            </a:fld>
            <a:r>
              <a:rPr lang="en-US" altLang="zh-CN"/>
              <a:t>-246</a:t>
            </a:r>
            <a:endParaRPr lang="en-US" altLang="zh-CN" dirty="0"/>
          </a:p>
        </p:txBody>
      </p:sp>
      <p:sp>
        <p:nvSpPr>
          <p:cNvPr id="5" name="MH_Other_1"/>
          <p:cNvSpPr>
            <a:spLocks/>
          </p:cNvSpPr>
          <p:nvPr>
            <p:custDataLst>
              <p:tags r:id="rId1"/>
            </p:custDataLst>
          </p:nvPr>
        </p:nvSpPr>
        <p:spPr bwMode="auto">
          <a:xfrm rot="18746405">
            <a:off x="5228277" y="1645067"/>
            <a:ext cx="821848" cy="811488"/>
          </a:xfrm>
          <a:custGeom>
            <a:avLst/>
            <a:gdLst>
              <a:gd name="T0" fmla="*/ 7139448 w 21600"/>
              <a:gd name="T1" fmla="*/ 0 h 21356"/>
              <a:gd name="T2" fmla="*/ 47640451 w 21600"/>
              <a:gd name="T3" fmla="*/ 47134805 h 21356"/>
              <a:gd name="T4" fmla="*/ 0 w 21600"/>
              <a:gd name="T5" fmla="*/ 47134805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76200">
            <a:solidFill>
              <a:schemeClr val="accent1"/>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solidFill>
                <a:schemeClr val="tx1">
                  <a:lumMod val="65000"/>
                  <a:lumOff val="35000"/>
                </a:schemeClr>
              </a:solidFill>
            </a:endParaRPr>
          </a:p>
        </p:txBody>
      </p:sp>
      <p:sp>
        <p:nvSpPr>
          <p:cNvPr id="6" name="MH_Other_2"/>
          <p:cNvSpPr>
            <a:spLocks noEditPoints="1"/>
          </p:cNvSpPr>
          <p:nvPr>
            <p:custDataLst>
              <p:tags r:id="rId2"/>
            </p:custDataLst>
          </p:nvPr>
        </p:nvSpPr>
        <p:spPr bwMode="auto">
          <a:xfrm rot="21275257">
            <a:off x="5754882" y="2016280"/>
            <a:ext cx="2128861" cy="2130589"/>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MH_Other_3"/>
          <p:cNvSpPr>
            <a:spLocks noEditPoints="1"/>
          </p:cNvSpPr>
          <p:nvPr>
            <p:custDataLst>
              <p:tags r:id="rId3"/>
            </p:custDataLst>
          </p:nvPr>
        </p:nvSpPr>
        <p:spPr bwMode="auto">
          <a:xfrm rot="21275257">
            <a:off x="3111500" y="2073256"/>
            <a:ext cx="2776326" cy="2778053"/>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MH_Other_4"/>
          <p:cNvSpPr>
            <a:spLocks noChangeArrowheads="1"/>
          </p:cNvSpPr>
          <p:nvPr>
            <p:custDataLst>
              <p:tags r:id="rId4"/>
            </p:custDataLst>
          </p:nvPr>
        </p:nvSpPr>
        <p:spPr bwMode="auto">
          <a:xfrm rot="21275257">
            <a:off x="3408470" y="2370226"/>
            <a:ext cx="2182386" cy="2182386"/>
          </a:xfrm>
          <a:prstGeom prst="ellipse">
            <a:avLst/>
          </a:prstGeom>
          <a:gradFill rotWithShape="1">
            <a:gsLst>
              <a:gs pos="0">
                <a:schemeClr val="accent1"/>
              </a:gs>
              <a:gs pos="100000">
                <a:schemeClr val="accent1">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a:latin typeface="Gulim" panose="020B0600000101010101" pitchFamily="34" charset="-127"/>
              <a:ea typeface="Gulim" panose="020B0600000101010101" pitchFamily="34" charset="-127"/>
            </a:endParaRPr>
          </a:p>
        </p:txBody>
      </p:sp>
      <p:sp>
        <p:nvSpPr>
          <p:cNvPr id="10" name="MH_Other_5"/>
          <p:cNvSpPr>
            <a:spLocks noChangeArrowheads="1"/>
          </p:cNvSpPr>
          <p:nvPr>
            <p:custDataLst>
              <p:tags r:id="rId5"/>
            </p:custDataLst>
          </p:nvPr>
        </p:nvSpPr>
        <p:spPr bwMode="auto">
          <a:xfrm rot="21275257">
            <a:off x="6089837" y="2352960"/>
            <a:ext cx="1458952" cy="1458953"/>
          </a:xfrm>
          <a:prstGeom prst="ellipse">
            <a:avLst/>
          </a:prstGeom>
          <a:gradFill rotWithShape="1">
            <a:gsLst>
              <a:gs pos="0">
                <a:schemeClr val="accent2"/>
              </a:gs>
              <a:gs pos="100000">
                <a:schemeClr val="accent2">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a:latin typeface="Gulim" panose="020B0600000101010101" pitchFamily="34" charset="-127"/>
              <a:ea typeface="Gulim" panose="020B0600000101010101" pitchFamily="34" charset="-127"/>
            </a:endParaRPr>
          </a:p>
        </p:txBody>
      </p:sp>
      <p:sp>
        <p:nvSpPr>
          <p:cNvPr id="11" name="MH_Other_6"/>
          <p:cNvSpPr>
            <a:spLocks noEditPoints="1"/>
          </p:cNvSpPr>
          <p:nvPr>
            <p:custDataLst>
              <p:tags r:id="rId6"/>
            </p:custDataLst>
          </p:nvPr>
        </p:nvSpPr>
        <p:spPr bwMode="auto">
          <a:xfrm rot="21275257">
            <a:off x="6961753" y="3715226"/>
            <a:ext cx="1864697" cy="1866423"/>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MH_Other_7"/>
          <p:cNvSpPr>
            <a:spLocks noChangeArrowheads="1"/>
          </p:cNvSpPr>
          <p:nvPr>
            <p:custDataLst>
              <p:tags r:id="rId7"/>
            </p:custDataLst>
          </p:nvPr>
        </p:nvSpPr>
        <p:spPr bwMode="auto">
          <a:xfrm rot="21275257">
            <a:off x="7253545" y="4010468"/>
            <a:ext cx="1279389" cy="1277663"/>
          </a:xfrm>
          <a:prstGeom prst="ellipse">
            <a:avLst/>
          </a:prstGeom>
          <a:gradFill rotWithShape="1">
            <a:gsLst>
              <a:gs pos="0">
                <a:schemeClr val="accent3"/>
              </a:gs>
              <a:gs pos="100000">
                <a:schemeClr val="accent3">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a:latin typeface="Gulim" panose="020B0600000101010101" pitchFamily="34" charset="-127"/>
              <a:ea typeface="Gulim" panose="020B0600000101010101" pitchFamily="34" charset="-127"/>
            </a:endParaRPr>
          </a:p>
        </p:txBody>
      </p:sp>
      <p:sp>
        <p:nvSpPr>
          <p:cNvPr id="13" name="MH_Other_8"/>
          <p:cNvSpPr>
            <a:spLocks/>
          </p:cNvSpPr>
          <p:nvPr>
            <p:custDataLst>
              <p:tags r:id="rId8"/>
            </p:custDataLst>
          </p:nvPr>
        </p:nvSpPr>
        <p:spPr bwMode="auto">
          <a:xfrm rot="7501686">
            <a:off x="5703947" y="3660839"/>
            <a:ext cx="1543554" cy="1255217"/>
          </a:xfrm>
          <a:custGeom>
            <a:avLst/>
            <a:gdLst>
              <a:gd name="T0" fmla="*/ 115621791 w 21600"/>
              <a:gd name="T1" fmla="*/ 0 h 15695"/>
              <a:gd name="T2" fmla="*/ 168290462 w 21600"/>
              <a:gd name="T3" fmla="*/ 152955741 h 15695"/>
              <a:gd name="T4" fmla="*/ 0 w 21600"/>
              <a:gd name="T5" fmla="*/ 152955741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76200">
            <a:solidFill>
              <a:schemeClr val="accent3"/>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solidFill>
                <a:schemeClr val="tx1">
                  <a:lumMod val="65000"/>
                  <a:lumOff val="35000"/>
                </a:schemeClr>
              </a:solidFill>
            </a:endParaRPr>
          </a:p>
        </p:txBody>
      </p:sp>
      <p:sp>
        <p:nvSpPr>
          <p:cNvPr id="14" name="MH_Other_9"/>
          <p:cNvSpPr>
            <a:spLocks/>
          </p:cNvSpPr>
          <p:nvPr>
            <p:custDataLst>
              <p:tags r:id="rId9"/>
            </p:custDataLst>
          </p:nvPr>
        </p:nvSpPr>
        <p:spPr bwMode="auto">
          <a:xfrm rot="256945">
            <a:off x="8033954" y="2960713"/>
            <a:ext cx="504159" cy="726887"/>
          </a:xfrm>
          <a:custGeom>
            <a:avLst/>
            <a:gdLst>
              <a:gd name="T0" fmla="*/ 2673113 w 21600"/>
              <a:gd name="T1" fmla="*/ 0 h 31203"/>
              <a:gd name="T2" fmla="*/ 15875916 w 21600"/>
              <a:gd name="T3" fmla="*/ 25874024 h 31203"/>
              <a:gd name="T4" fmla="*/ 0 w 21600"/>
              <a:gd name="T5" fmla="*/ 17708743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76200">
            <a:solidFill>
              <a:schemeClr val="accent2"/>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solidFill>
                <a:schemeClr val="tx1">
                  <a:lumMod val="65000"/>
                  <a:lumOff val="35000"/>
                </a:schemeClr>
              </a:solidFill>
            </a:endParaRPr>
          </a:p>
        </p:txBody>
      </p:sp>
      <p:sp>
        <p:nvSpPr>
          <p:cNvPr id="25" name="矩形 24"/>
          <p:cNvSpPr/>
          <p:nvPr/>
        </p:nvSpPr>
        <p:spPr>
          <a:xfrm>
            <a:off x="542550" y="2912619"/>
            <a:ext cx="2330189" cy="954107"/>
          </a:xfrm>
          <a:prstGeom prst="rect">
            <a:avLst/>
          </a:prstGeom>
        </p:spPr>
        <p:txBody>
          <a:bodyPr wrap="square">
            <a:spAutoFit/>
          </a:bodyPr>
          <a:lstStyle/>
          <a:p>
            <a:pPr algn="r"/>
            <a:r>
              <a:rPr lang="zh-CN" altLang="en-US" sz="2800" dirty="0"/>
              <a:t>置界面于用户的控制之下</a:t>
            </a:r>
            <a:endParaRPr lang="en-US" altLang="zh-CN" sz="2800" dirty="0"/>
          </a:p>
        </p:txBody>
      </p:sp>
      <p:sp>
        <p:nvSpPr>
          <p:cNvPr id="26" name="矩形 25"/>
          <p:cNvSpPr/>
          <p:nvPr/>
        </p:nvSpPr>
        <p:spPr>
          <a:xfrm>
            <a:off x="9012128" y="4326560"/>
            <a:ext cx="2026107" cy="954107"/>
          </a:xfrm>
          <a:prstGeom prst="rect">
            <a:avLst/>
          </a:prstGeom>
        </p:spPr>
        <p:txBody>
          <a:bodyPr wrap="square">
            <a:spAutoFit/>
          </a:bodyPr>
          <a:lstStyle/>
          <a:p>
            <a:r>
              <a:rPr lang="zh-CN" altLang="en-US" sz="2800" dirty="0"/>
              <a:t>减少用户的记忆负担</a:t>
            </a:r>
            <a:endParaRPr lang="en-US" altLang="zh-CN" sz="2800" dirty="0"/>
          </a:p>
        </p:txBody>
      </p:sp>
      <p:sp>
        <p:nvSpPr>
          <p:cNvPr id="27" name="矩形 26"/>
          <p:cNvSpPr/>
          <p:nvPr/>
        </p:nvSpPr>
        <p:spPr>
          <a:xfrm>
            <a:off x="7640297" y="1795052"/>
            <a:ext cx="3057247" cy="523220"/>
          </a:xfrm>
          <a:prstGeom prst="rect">
            <a:avLst/>
          </a:prstGeom>
        </p:spPr>
        <p:txBody>
          <a:bodyPr wrap="none">
            <a:spAutoFit/>
          </a:bodyPr>
          <a:lstStyle/>
          <a:p>
            <a:r>
              <a:rPr lang="zh-CN" altLang="en-US" sz="2800" dirty="0"/>
              <a:t>保持界面的一致性</a:t>
            </a:r>
          </a:p>
        </p:txBody>
      </p:sp>
      <p:pic>
        <p:nvPicPr>
          <p:cNvPr id="28" name="图片 27"/>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6590" y="4188025"/>
            <a:ext cx="787724" cy="926544"/>
          </a:xfrm>
          <a:prstGeom prst="rect">
            <a:avLst/>
          </a:prstGeom>
        </p:spPr>
      </p:pic>
      <p:pic>
        <p:nvPicPr>
          <p:cNvPr id="30" name="图片 29"/>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350615" y="2686050"/>
            <a:ext cx="969736" cy="919181"/>
          </a:xfrm>
          <a:prstGeom prst="rect">
            <a:avLst/>
          </a:prstGeom>
        </p:spPr>
      </p:pic>
      <p:pic>
        <p:nvPicPr>
          <p:cNvPr id="31" name="图片 30"/>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79979" y="2619138"/>
            <a:ext cx="1515569" cy="1515569"/>
          </a:xfrm>
          <a:prstGeom prst="rect">
            <a:avLst/>
          </a:prstGeom>
        </p:spPr>
      </p:pic>
    </p:spTree>
    <p:extLst>
      <p:ext uri="{BB962C8B-B14F-4D97-AF65-F5344CB8AC3E}">
        <p14:creationId xmlns:p14="http://schemas.microsoft.com/office/powerpoint/2010/main" val="334984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专注用户体验</a:t>
            </a:r>
            <a:endParaRPr lang="zh-CN" altLang="en-US" dirty="0"/>
          </a:p>
        </p:txBody>
      </p:sp>
      <p:sp>
        <p:nvSpPr>
          <p:cNvPr id="3" name="内容占位符 2"/>
          <p:cNvSpPr>
            <a:spLocks noGrp="1"/>
          </p:cNvSpPr>
          <p:nvPr>
            <p:ph idx="1"/>
          </p:nvPr>
        </p:nvSpPr>
        <p:spPr>
          <a:xfrm>
            <a:off x="6696075" y="3139090"/>
            <a:ext cx="4657725" cy="1545362"/>
          </a:xfrm>
        </p:spPr>
        <p:txBody>
          <a:bodyPr>
            <a:normAutofit/>
          </a:bodyPr>
          <a:lstStyle/>
          <a:p>
            <a:pPr marL="0" indent="0">
              <a:buNone/>
            </a:pPr>
            <a:r>
              <a:rPr lang="zh-CN" altLang="en-US" sz="3200" b="1" dirty="0"/>
              <a:t>个性化</a:t>
            </a:r>
            <a:endParaRPr lang="en-US" altLang="zh-CN" sz="3200" b="1" dirty="0"/>
          </a:p>
          <a:p>
            <a:pPr marL="0" indent="0">
              <a:buNone/>
            </a:pPr>
            <a:r>
              <a:rPr lang="zh-CN" altLang="en-US" dirty="0">
                <a:solidFill>
                  <a:schemeClr val="tx1">
                    <a:lumMod val="50000"/>
                    <a:lumOff val="50000"/>
                  </a:schemeClr>
                </a:solidFill>
              </a:rPr>
              <a:t>功能性＋易用性＝好的体验</a:t>
            </a:r>
            <a:endParaRPr lang="en-US" altLang="zh-CN" dirty="0">
              <a:solidFill>
                <a:schemeClr val="tx1">
                  <a:lumMod val="50000"/>
                  <a:lumOff val="50000"/>
                </a:schemeClr>
              </a:solidFill>
            </a:endParaRPr>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64</a:t>
            </a:fld>
            <a:r>
              <a:rPr lang="en-US" altLang="zh-CN"/>
              <a:t>-246</a:t>
            </a:r>
            <a:endParaRPr lang="en-US" altLang="zh-CN"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520" t="7060" r="3410" b="6559"/>
          <a:stretch/>
        </p:blipFill>
        <p:spPr>
          <a:xfrm>
            <a:off x="506797" y="2527299"/>
            <a:ext cx="5441421" cy="3587751"/>
          </a:xfrm>
          <a:prstGeom prst="rect">
            <a:avLst/>
          </a:prstGeom>
        </p:spPr>
      </p:pic>
      <p:sp>
        <p:nvSpPr>
          <p:cNvPr id="8" name="矩形 7"/>
          <p:cNvSpPr/>
          <p:nvPr/>
        </p:nvSpPr>
        <p:spPr>
          <a:xfrm>
            <a:off x="1965228" y="1659724"/>
            <a:ext cx="3057247" cy="584775"/>
          </a:xfrm>
          <a:prstGeom prst="rect">
            <a:avLst/>
          </a:prstGeom>
        </p:spPr>
        <p:txBody>
          <a:bodyPr wrap="none">
            <a:spAutoFit/>
          </a:bodyPr>
          <a:lstStyle/>
          <a:p>
            <a:r>
              <a:rPr lang="zh-CN" altLang="en-US" sz="3200" b="1" dirty="0"/>
              <a:t>用户体验设计师</a:t>
            </a:r>
          </a:p>
        </p:txBody>
      </p:sp>
      <p:grpSp>
        <p:nvGrpSpPr>
          <p:cNvPr id="9" name="组合 8"/>
          <p:cNvGrpSpPr/>
          <p:nvPr/>
        </p:nvGrpSpPr>
        <p:grpSpPr>
          <a:xfrm>
            <a:off x="6696075" y="3035572"/>
            <a:ext cx="4509943" cy="1545362"/>
            <a:chOff x="1238249" y="5715000"/>
            <a:chExt cx="8391526" cy="823912"/>
          </a:xfrm>
        </p:grpSpPr>
        <p:cxnSp>
          <p:nvCxnSpPr>
            <p:cNvPr id="10" name="直接连接符 9"/>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646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情景感知</a:t>
            </a:r>
            <a:endParaRPr lang="zh-CN" altLang="en-US" dirty="0"/>
          </a:p>
        </p:txBody>
      </p:sp>
      <p:sp>
        <p:nvSpPr>
          <p:cNvPr id="3" name="内容占位符 2"/>
          <p:cNvSpPr>
            <a:spLocks noGrp="1"/>
          </p:cNvSpPr>
          <p:nvPr>
            <p:ph idx="1"/>
          </p:nvPr>
        </p:nvSpPr>
        <p:spPr>
          <a:xfrm>
            <a:off x="1939839" y="5393473"/>
            <a:ext cx="7870461" cy="1144949"/>
          </a:xfrm>
        </p:spPr>
        <p:txBody>
          <a:bodyPr>
            <a:normAutofit/>
          </a:bodyPr>
          <a:lstStyle/>
          <a:p>
            <a:pPr marL="0" indent="0" algn="ctr">
              <a:lnSpc>
                <a:spcPct val="120000"/>
              </a:lnSpc>
              <a:spcBef>
                <a:spcPts val="600"/>
              </a:spcBef>
              <a:buNone/>
            </a:pPr>
            <a:r>
              <a:rPr lang="zh-CN" altLang="en-US" b="1" dirty="0"/>
              <a:t>人类行为模式和特性</a:t>
            </a:r>
            <a:endParaRPr lang="en-US" altLang="zh-CN" b="1" dirty="0"/>
          </a:p>
          <a:p>
            <a:pPr marL="0" indent="0" algn="ctr">
              <a:lnSpc>
                <a:spcPct val="100000"/>
              </a:lnSpc>
              <a:buNone/>
            </a:pPr>
            <a:r>
              <a:rPr lang="zh-CN" altLang="en-US" dirty="0">
                <a:solidFill>
                  <a:schemeClr val="tx1">
                    <a:lumMod val="50000"/>
                    <a:lumOff val="50000"/>
                  </a:schemeClr>
                </a:solidFill>
              </a:rPr>
              <a:t>持续的数据积累将会带来更为准确、复杂服务</a:t>
            </a:r>
            <a:endParaRPr lang="en-US" altLang="zh-CN" dirty="0">
              <a:solidFill>
                <a:schemeClr val="tx1">
                  <a:lumMod val="50000"/>
                  <a:lumOff val="50000"/>
                </a:schemeClr>
              </a:solidFill>
            </a:endParaRP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65</a:t>
            </a:fld>
            <a:r>
              <a:rPr lang="en-US" altLang="zh-CN"/>
              <a:t>-246</a:t>
            </a:r>
            <a:endParaRPr lang="en-US" altLang="zh-CN" dirty="0"/>
          </a:p>
        </p:txBody>
      </p:sp>
      <p:sp>
        <p:nvSpPr>
          <p:cNvPr id="4" name="矩形 3"/>
          <p:cNvSpPr/>
          <p:nvPr/>
        </p:nvSpPr>
        <p:spPr>
          <a:xfrm>
            <a:off x="3825789" y="1069529"/>
            <a:ext cx="4098561" cy="609398"/>
          </a:xfrm>
          <a:prstGeom prst="rect">
            <a:avLst/>
          </a:prstGeom>
        </p:spPr>
        <p:txBody>
          <a:bodyPr wrap="square">
            <a:spAutoFit/>
          </a:bodyPr>
          <a:lstStyle/>
          <a:p>
            <a:pPr algn="ctr">
              <a:lnSpc>
                <a:spcPct val="120000"/>
              </a:lnSpc>
              <a:spcBef>
                <a:spcPts val="600"/>
              </a:spcBef>
            </a:pPr>
            <a:r>
              <a:rPr lang="zh-CN" altLang="zh-CN" sz="2800" dirty="0"/>
              <a:t>识别用户使用</a:t>
            </a:r>
            <a:r>
              <a:rPr lang="zh-CN" altLang="en-US" sz="2800" dirty="0"/>
              <a:t>的</a:t>
            </a:r>
            <a:r>
              <a:rPr lang="zh-CN" altLang="zh-CN" sz="2800" dirty="0"/>
              <a:t>状况</a:t>
            </a:r>
            <a:endParaRPr lang="en-US" altLang="zh-CN" sz="2800"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232" y="1718683"/>
            <a:ext cx="3065674" cy="3439716"/>
          </a:xfrm>
          <a:prstGeom prst="rect">
            <a:avLst/>
          </a:prstGeom>
        </p:spPr>
      </p:pic>
      <p:sp>
        <p:nvSpPr>
          <p:cNvPr id="10" name="矩形 9"/>
          <p:cNvSpPr/>
          <p:nvPr/>
        </p:nvSpPr>
        <p:spPr>
          <a:xfrm>
            <a:off x="2431452" y="2843167"/>
            <a:ext cx="902811" cy="523220"/>
          </a:xfrm>
          <a:prstGeom prst="rect">
            <a:avLst/>
          </a:prstGeom>
        </p:spPr>
        <p:txBody>
          <a:bodyPr wrap="none">
            <a:spAutoFit/>
          </a:bodyPr>
          <a:lstStyle/>
          <a:p>
            <a:pPr algn="ctr"/>
            <a:r>
              <a:rPr lang="zh-CN" altLang="zh-CN" sz="2800" dirty="0"/>
              <a:t>场合</a:t>
            </a:r>
            <a:endParaRPr lang="zh-CN" altLang="en-US" sz="2800" dirty="0"/>
          </a:p>
        </p:txBody>
      </p:sp>
      <p:sp>
        <p:nvSpPr>
          <p:cNvPr id="11" name="矩形 10"/>
          <p:cNvSpPr/>
          <p:nvPr/>
        </p:nvSpPr>
        <p:spPr>
          <a:xfrm>
            <a:off x="8060835" y="2352992"/>
            <a:ext cx="902811" cy="523220"/>
          </a:xfrm>
          <a:prstGeom prst="rect">
            <a:avLst/>
          </a:prstGeom>
        </p:spPr>
        <p:txBody>
          <a:bodyPr wrap="none">
            <a:spAutoFit/>
          </a:bodyPr>
          <a:lstStyle/>
          <a:p>
            <a:pPr algn="ctr"/>
            <a:r>
              <a:rPr lang="zh-CN" altLang="zh-CN" sz="2800" dirty="0"/>
              <a:t>位置</a:t>
            </a:r>
            <a:endParaRPr lang="zh-CN" altLang="en-US" sz="2800" dirty="0"/>
          </a:p>
        </p:txBody>
      </p:sp>
      <p:sp>
        <p:nvSpPr>
          <p:cNvPr id="12" name="矩形 11"/>
          <p:cNvSpPr/>
          <p:nvPr/>
        </p:nvSpPr>
        <p:spPr>
          <a:xfrm>
            <a:off x="8115319" y="4313691"/>
            <a:ext cx="902811" cy="523220"/>
          </a:xfrm>
          <a:prstGeom prst="rect">
            <a:avLst/>
          </a:prstGeom>
        </p:spPr>
        <p:txBody>
          <a:bodyPr wrap="none">
            <a:spAutoFit/>
          </a:bodyPr>
          <a:lstStyle/>
          <a:p>
            <a:pPr algn="ctr"/>
            <a:r>
              <a:rPr lang="zh-CN" altLang="zh-CN" sz="2800" dirty="0"/>
              <a:t>身份</a:t>
            </a:r>
            <a:endParaRPr lang="zh-CN" altLang="en-US" sz="2800" dirty="0"/>
          </a:p>
        </p:txBody>
      </p:sp>
      <p:sp>
        <p:nvSpPr>
          <p:cNvPr id="13" name="矩形 12"/>
          <p:cNvSpPr/>
          <p:nvPr/>
        </p:nvSpPr>
        <p:spPr>
          <a:xfrm>
            <a:off x="8060836" y="3333342"/>
            <a:ext cx="902811" cy="523220"/>
          </a:xfrm>
          <a:prstGeom prst="rect">
            <a:avLst/>
          </a:prstGeom>
        </p:spPr>
        <p:txBody>
          <a:bodyPr wrap="none">
            <a:spAutoFit/>
          </a:bodyPr>
          <a:lstStyle/>
          <a:p>
            <a:pPr algn="ctr"/>
            <a:r>
              <a:rPr lang="zh-CN" altLang="zh-CN" sz="2800" dirty="0"/>
              <a:t>活动</a:t>
            </a:r>
            <a:endParaRPr lang="zh-CN" altLang="en-US" sz="2800" dirty="0"/>
          </a:p>
        </p:txBody>
      </p:sp>
      <p:sp>
        <p:nvSpPr>
          <p:cNvPr id="14" name="矩形 13"/>
          <p:cNvSpPr/>
          <p:nvPr/>
        </p:nvSpPr>
        <p:spPr>
          <a:xfrm>
            <a:off x="2445528" y="3823517"/>
            <a:ext cx="902811" cy="523220"/>
          </a:xfrm>
          <a:prstGeom prst="rect">
            <a:avLst/>
          </a:prstGeom>
        </p:spPr>
        <p:txBody>
          <a:bodyPr wrap="none">
            <a:spAutoFit/>
          </a:bodyPr>
          <a:lstStyle/>
          <a:p>
            <a:pPr algn="ctr"/>
            <a:r>
              <a:rPr lang="zh-CN" altLang="zh-CN" sz="2800" dirty="0"/>
              <a:t>时间</a:t>
            </a:r>
            <a:endParaRPr lang="zh-CN" altLang="en-US" sz="2800" dirty="0"/>
          </a:p>
        </p:txBody>
      </p:sp>
    </p:spTree>
    <p:extLst>
      <p:ext uri="{BB962C8B-B14F-4D97-AF65-F5344CB8AC3E}">
        <p14:creationId xmlns:p14="http://schemas.microsoft.com/office/powerpoint/2010/main" val="430105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Helvetica" panose="020B0604020202020204" pitchFamily="34" charset="0"/>
              </a:rPr>
              <a:t>Material Design</a:t>
            </a:r>
            <a:endParaRPr lang="zh-CN" altLang="en-US" dirty="0"/>
          </a:p>
        </p:txBody>
      </p:sp>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66</a:t>
            </a:fld>
            <a:r>
              <a:rPr lang="en-US" altLang="zh-CN"/>
              <a:t>-246</a:t>
            </a:r>
            <a:endParaRPr lang="en-US" altLang="zh-CN" dirty="0"/>
          </a:p>
        </p:txBody>
      </p:sp>
      <p:sp>
        <p:nvSpPr>
          <p:cNvPr id="8" name="内容占位符 7"/>
          <p:cNvSpPr>
            <a:spLocks noGrp="1"/>
          </p:cNvSpPr>
          <p:nvPr>
            <p:ph idx="1"/>
          </p:nvPr>
        </p:nvSpPr>
        <p:spPr>
          <a:xfrm>
            <a:off x="5079330" y="4249599"/>
            <a:ext cx="6599884" cy="597215"/>
          </a:xfrm>
          <a:prstGeom prst="rect">
            <a:avLst/>
          </a:prstGeom>
        </p:spPr>
        <p:txBody>
          <a:bodyPr wrap="none">
            <a:spAutoFit/>
          </a:bodyPr>
          <a:lstStyle/>
          <a:p>
            <a:pPr marL="0" indent="0">
              <a:buNone/>
            </a:pPr>
            <a:r>
              <a:rPr lang="en-US" altLang="zh-CN" dirty="0">
                <a:solidFill>
                  <a:srgbClr val="000000"/>
                </a:solidFill>
                <a:latin typeface="Helvetica" panose="020B0604020202020204" pitchFamily="34" charset="0"/>
              </a:rPr>
              <a:t>Google I/O 2014 </a:t>
            </a:r>
            <a:r>
              <a:rPr lang="zh-CN" altLang="en-US" dirty="0">
                <a:solidFill>
                  <a:srgbClr val="000000"/>
                </a:solidFill>
                <a:latin typeface="Helvetica" panose="020B0604020202020204" pitchFamily="34" charset="0"/>
              </a:rPr>
              <a:t>发布的 </a:t>
            </a:r>
            <a:r>
              <a:rPr lang="en-US" altLang="zh-CN" dirty="0">
                <a:solidFill>
                  <a:srgbClr val="000000"/>
                </a:solidFill>
                <a:latin typeface="Helvetica" panose="020B0604020202020204" pitchFamily="34" charset="0"/>
              </a:rPr>
              <a:t>Material Design</a:t>
            </a:r>
            <a:endParaRPr lang="zh-CN" altLang="en-US" dirty="0"/>
          </a:p>
        </p:txBody>
      </p:sp>
      <p:sp>
        <p:nvSpPr>
          <p:cNvPr id="3" name="矩形 2"/>
          <p:cNvSpPr/>
          <p:nvPr/>
        </p:nvSpPr>
        <p:spPr>
          <a:xfrm>
            <a:off x="5079330" y="1480144"/>
            <a:ext cx="6881543" cy="1871282"/>
          </a:xfrm>
          <a:prstGeom prst="rect">
            <a:avLst/>
          </a:prstGeom>
        </p:spPr>
        <p:txBody>
          <a:bodyPr wrap="square">
            <a:spAutoFit/>
          </a:bodyPr>
          <a:lstStyle/>
          <a:p>
            <a:pPr>
              <a:lnSpc>
                <a:spcPct val="120000"/>
              </a:lnSpc>
              <a:spcBef>
                <a:spcPts val="600"/>
              </a:spcBef>
            </a:pPr>
            <a:r>
              <a:rPr lang="zh-CN" altLang="en-US" sz="3200" b="1" dirty="0"/>
              <a:t>实体感</a:t>
            </a:r>
            <a:endParaRPr lang="en-US" altLang="zh-CN" sz="3200" b="1" dirty="0"/>
          </a:p>
          <a:p>
            <a:pPr>
              <a:lnSpc>
                <a:spcPct val="120000"/>
              </a:lnSpc>
              <a:spcBef>
                <a:spcPts val="600"/>
              </a:spcBef>
            </a:pPr>
            <a:r>
              <a:rPr lang="zh-CN" altLang="en-US" sz="2800" dirty="0"/>
              <a:t>动态效果和空间合理化利用</a:t>
            </a:r>
            <a:endParaRPr lang="en-US" altLang="zh-CN" sz="2800" dirty="0"/>
          </a:p>
          <a:p>
            <a:pPr>
              <a:lnSpc>
                <a:spcPct val="120000"/>
              </a:lnSpc>
              <a:spcBef>
                <a:spcPts val="600"/>
              </a:spcBef>
            </a:pPr>
            <a:r>
              <a:rPr lang="zh-CN" altLang="en-US" sz="2800" dirty="0"/>
              <a:t>构成了实体与众不同的触感</a:t>
            </a:r>
          </a:p>
        </p:txBody>
      </p:sp>
      <p:sp>
        <p:nvSpPr>
          <p:cNvPr id="6" name="矩形 5"/>
          <p:cNvSpPr/>
          <p:nvPr/>
        </p:nvSpPr>
        <p:spPr>
          <a:xfrm>
            <a:off x="1402470" y="1239080"/>
            <a:ext cx="3145573" cy="5001300"/>
          </a:xfrm>
          <a:prstGeom prst="rect">
            <a:avLst/>
          </a:prstGeom>
          <a:solidFill>
            <a:srgbClr val="E4DFD9"/>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9" name="矩形 8"/>
          <p:cNvSpPr/>
          <p:nvPr/>
        </p:nvSpPr>
        <p:spPr>
          <a:xfrm>
            <a:off x="1403084" y="3129006"/>
            <a:ext cx="3145573" cy="1276019"/>
          </a:xfrm>
          <a:prstGeom prst="rect">
            <a:avLst/>
          </a:prstGeom>
          <a:solidFill>
            <a:srgbClr val="FF4081"/>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10" name="矩形 9"/>
          <p:cNvSpPr/>
          <p:nvPr/>
        </p:nvSpPr>
        <p:spPr>
          <a:xfrm>
            <a:off x="1580108" y="4205824"/>
            <a:ext cx="2791526" cy="2377311"/>
          </a:xfrm>
          <a:prstGeom prst="rect">
            <a:avLst/>
          </a:prstGeom>
          <a:solidFill>
            <a:srgbClr val="FAFAFA"/>
          </a:solidFill>
          <a:ln w="28575">
            <a:noFill/>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spcBef>
                <a:spcPts val="600"/>
              </a:spcBef>
            </a:pPr>
            <a:r>
              <a:rPr lang="zh-CN" altLang="en-US" sz="1100" dirty="0">
                <a:solidFill>
                  <a:schemeClr val="bg1">
                    <a:lumMod val="75000"/>
                  </a:schemeClr>
                </a:solidFill>
              </a:rPr>
              <a:t>豫章故郡，洪都新府。星分翼轸，地接衡庐。襟三江而带五湖，控蛮荆而引瓯越。物华天宝，龙光射牛斗之墟；人杰地灵，徐孺下陈蕃之榻。雄州雾列，俊采星驰。台隍枕夷夏之交，宾主尽东南之美。都督阎公之雅望，棨戟遥临；宇文新州之懿范，襜帷暂驻。十旬休假，胜友如云；千里逢迎，高朋满座。腾蛟起凤，孟学士之词宗；紫电青霜，王将军之武库。家君作宰，路出名区；童子何知，躬逢胜饯。</a:t>
            </a:r>
          </a:p>
        </p:txBody>
      </p:sp>
      <p:grpSp>
        <p:nvGrpSpPr>
          <p:cNvPr id="11" name="组合 10"/>
          <p:cNvGrpSpPr/>
          <p:nvPr/>
        </p:nvGrpSpPr>
        <p:grpSpPr>
          <a:xfrm>
            <a:off x="1402470" y="6222027"/>
            <a:ext cx="3145573" cy="361108"/>
            <a:chOff x="6212254" y="5971546"/>
            <a:chExt cx="3920225" cy="450037"/>
          </a:xfrm>
        </p:grpSpPr>
        <p:sp>
          <p:nvSpPr>
            <p:cNvPr id="12" name="矩形 11"/>
            <p:cNvSpPr/>
            <p:nvPr/>
          </p:nvSpPr>
          <p:spPr>
            <a:xfrm>
              <a:off x="6212254" y="5971546"/>
              <a:ext cx="3920225" cy="450037"/>
            </a:xfrm>
            <a:prstGeom prst="rect">
              <a:avLst/>
            </a:prstGeom>
            <a:solidFill>
              <a:srgbClr val="303F9F"/>
            </a:solidFill>
            <a:ln>
              <a:noFill/>
            </a:ln>
          </p:spPr>
          <p:txBody>
            <a:bodyPr wrap="square" rtlCol="0" anchor="ctr">
              <a:noAutofit/>
            </a:bodyPr>
            <a:lstStyle/>
            <a:p>
              <a:pPr algn="ctr"/>
              <a:endParaRPr lang="zh-CN" altLang="en-US" sz="2800" dirty="0">
                <a:solidFill>
                  <a:srgbClr val="333333"/>
                </a:solidFill>
              </a:endParaRPr>
            </a:p>
          </p:txBody>
        </p:sp>
        <p:grpSp>
          <p:nvGrpSpPr>
            <p:cNvPr id="13" name="组合 12"/>
            <p:cNvGrpSpPr/>
            <p:nvPr/>
          </p:nvGrpSpPr>
          <p:grpSpPr>
            <a:xfrm>
              <a:off x="6793731" y="6126199"/>
              <a:ext cx="331594" cy="158214"/>
              <a:chOff x="8512943" y="2108001"/>
              <a:chExt cx="2073639" cy="918285"/>
            </a:xfrm>
            <a:solidFill>
              <a:srgbClr val="C0C0C0"/>
            </a:solidFill>
          </p:grpSpPr>
          <p:cxnSp>
            <p:nvCxnSpPr>
              <p:cNvPr id="27" name="直接连接符 26"/>
              <p:cNvCxnSpPr/>
              <p:nvPr/>
            </p:nvCxnSpPr>
            <p:spPr>
              <a:xfrm>
                <a:off x="9639355" y="2954195"/>
                <a:ext cx="511059" cy="0"/>
              </a:xfrm>
              <a:prstGeom prst="line">
                <a:avLst/>
              </a:prstGeom>
              <a:grpFill/>
              <a:ln w="41275">
                <a:solidFill>
                  <a:srgbClr val="C0C0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512943" y="2192756"/>
                <a:ext cx="1637471" cy="0"/>
              </a:xfrm>
              <a:prstGeom prst="line">
                <a:avLst/>
              </a:prstGeom>
              <a:grpFill/>
              <a:ln w="41275">
                <a:solidFill>
                  <a:srgbClr val="C0C0C0"/>
                </a:solidFill>
                <a:headEnd type="triangle" w="med" len="sm"/>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rot="10800000">
                <a:off x="10130388" y="2108001"/>
                <a:ext cx="456194" cy="918285"/>
              </a:xfrm>
              <a:custGeom>
                <a:avLst/>
                <a:gdLst>
                  <a:gd name="connsiteX0" fmla="*/ 456194 w 456194"/>
                  <a:gd name="connsiteY0" fmla="*/ 0 h 918285"/>
                  <a:gd name="connsiteX1" fmla="*/ 456194 w 456194"/>
                  <a:gd name="connsiteY1" fmla="*/ 167807 h 918285"/>
                  <a:gd name="connsiteX2" fmla="*/ 401475 w 456194"/>
                  <a:gd name="connsiteY2" fmla="*/ 173307 h 918285"/>
                  <a:gd name="connsiteX3" fmla="*/ 167808 w 456194"/>
                  <a:gd name="connsiteY3" fmla="*/ 459142 h 918285"/>
                  <a:gd name="connsiteX4" fmla="*/ 401475 w 456194"/>
                  <a:gd name="connsiteY4" fmla="*/ 744978 h 918285"/>
                  <a:gd name="connsiteX5" fmla="*/ 456194 w 456194"/>
                  <a:gd name="connsiteY5" fmla="*/ 750477 h 918285"/>
                  <a:gd name="connsiteX6" fmla="*/ 456194 w 456194"/>
                  <a:gd name="connsiteY6" fmla="*/ 918285 h 918285"/>
                  <a:gd name="connsiteX7" fmla="*/ 367656 w 456194"/>
                  <a:gd name="connsiteY7" fmla="*/ 909376 h 918285"/>
                  <a:gd name="connsiteX8" fmla="*/ 0 w 456194"/>
                  <a:gd name="connsiteY8" fmla="*/ 459142 h 918285"/>
                  <a:gd name="connsiteX9" fmla="*/ 367656 w 456194"/>
                  <a:gd name="connsiteY9" fmla="*/ 8908 h 91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194" h="918285">
                    <a:moveTo>
                      <a:pt x="456194" y="0"/>
                    </a:moveTo>
                    <a:lnTo>
                      <a:pt x="456194" y="167807"/>
                    </a:lnTo>
                    <a:lnTo>
                      <a:pt x="401475" y="173307"/>
                    </a:lnTo>
                    <a:cubicBezTo>
                      <a:pt x="268122" y="200513"/>
                      <a:pt x="167808" y="318148"/>
                      <a:pt x="167808" y="459142"/>
                    </a:cubicBezTo>
                    <a:cubicBezTo>
                      <a:pt x="167808" y="600136"/>
                      <a:pt x="268122" y="717772"/>
                      <a:pt x="401475" y="744978"/>
                    </a:cubicBezTo>
                    <a:lnTo>
                      <a:pt x="456194" y="750477"/>
                    </a:lnTo>
                    <a:lnTo>
                      <a:pt x="456194" y="918285"/>
                    </a:lnTo>
                    <a:lnTo>
                      <a:pt x="367656" y="909376"/>
                    </a:lnTo>
                    <a:cubicBezTo>
                      <a:pt x="157835" y="866523"/>
                      <a:pt x="0" y="681229"/>
                      <a:pt x="0" y="459142"/>
                    </a:cubicBezTo>
                    <a:cubicBezTo>
                      <a:pt x="0" y="237055"/>
                      <a:pt x="157835" y="51761"/>
                      <a:pt x="367656" y="8908"/>
                    </a:cubicBezTo>
                    <a:close/>
                  </a:path>
                </a:pathLst>
              </a:custGeom>
              <a:solidFill>
                <a:srgbClr val="C0C0C0"/>
              </a:solidFill>
              <a:ln>
                <a:solidFill>
                  <a:srgbClr val="C0C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grpSp>
        <p:grpSp>
          <p:nvGrpSpPr>
            <p:cNvPr id="14" name="组合 13"/>
            <p:cNvGrpSpPr/>
            <p:nvPr/>
          </p:nvGrpSpPr>
          <p:grpSpPr>
            <a:xfrm>
              <a:off x="8011618" y="6092120"/>
              <a:ext cx="336231" cy="226372"/>
              <a:chOff x="1966822" y="5515129"/>
              <a:chExt cx="422695" cy="345312"/>
            </a:xfrm>
          </p:grpSpPr>
          <p:grpSp>
            <p:nvGrpSpPr>
              <p:cNvPr id="20" name="组合 19"/>
              <p:cNvGrpSpPr/>
              <p:nvPr/>
            </p:nvGrpSpPr>
            <p:grpSpPr>
              <a:xfrm>
                <a:off x="1966822" y="5668472"/>
                <a:ext cx="422695" cy="191969"/>
                <a:chOff x="1909313" y="5549135"/>
                <a:chExt cx="422695" cy="250501"/>
              </a:xfrm>
            </p:grpSpPr>
            <p:cxnSp>
              <p:nvCxnSpPr>
                <p:cNvPr id="24" name="直接连接符 23"/>
                <p:cNvCxnSpPr/>
                <p:nvPr/>
              </p:nvCxnSpPr>
              <p:spPr>
                <a:xfrm>
                  <a:off x="1909313" y="5788659"/>
                  <a:ext cx="422695" cy="0"/>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923692" y="5549135"/>
                  <a:ext cx="0" cy="250501"/>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320508" y="5549135"/>
                  <a:ext cx="0" cy="250501"/>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007324" y="5515129"/>
                <a:ext cx="344619" cy="183034"/>
                <a:chOff x="2038665" y="5533404"/>
                <a:chExt cx="284237" cy="150964"/>
              </a:xfrm>
            </p:grpSpPr>
            <p:cxnSp>
              <p:nvCxnSpPr>
                <p:cNvPr id="22" name="直接连接符 21"/>
                <p:cNvCxnSpPr/>
                <p:nvPr/>
              </p:nvCxnSpPr>
              <p:spPr>
                <a:xfrm flipH="1">
                  <a:off x="2038665" y="5533404"/>
                  <a:ext cx="150964" cy="150964"/>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171938" y="5533404"/>
                  <a:ext cx="150964" cy="150964"/>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234141" y="6094090"/>
              <a:ext cx="338867" cy="222432"/>
              <a:chOff x="2728090" y="5529695"/>
              <a:chExt cx="472309" cy="287740"/>
            </a:xfrm>
          </p:grpSpPr>
          <p:grpSp>
            <p:nvGrpSpPr>
              <p:cNvPr id="16" name="组合 15"/>
              <p:cNvGrpSpPr/>
              <p:nvPr/>
            </p:nvGrpSpPr>
            <p:grpSpPr>
              <a:xfrm>
                <a:off x="2728090" y="5535445"/>
                <a:ext cx="472309" cy="281990"/>
                <a:chOff x="2728090" y="5535445"/>
                <a:chExt cx="472309" cy="281990"/>
              </a:xfrm>
            </p:grpSpPr>
            <p:sp>
              <p:nvSpPr>
                <p:cNvPr id="18" name="矩形 17"/>
                <p:cNvSpPr/>
                <p:nvPr/>
              </p:nvSpPr>
              <p:spPr>
                <a:xfrm>
                  <a:off x="2728090" y="5592351"/>
                  <a:ext cx="396815" cy="225084"/>
                </a:xfrm>
                <a:prstGeom prst="rect">
                  <a:avLst/>
                </a:prstGeom>
                <a:ln w="28575">
                  <a:solidFill>
                    <a:srgbClr val="C0C0C0"/>
                  </a:solidFill>
                </a:ln>
              </p:spPr>
              <p:txBody>
                <a:bodyPr wrap="square" rtlCol="0" anchor="ctr">
                  <a:noAutofit/>
                </a:bodyPr>
                <a:lstStyle/>
                <a:p>
                  <a:pPr algn="ctr"/>
                  <a:endParaRPr lang="zh-CN" altLang="en-US" sz="2800" dirty="0">
                    <a:solidFill>
                      <a:srgbClr val="333333"/>
                    </a:solidFill>
                  </a:endParaRPr>
                </a:p>
              </p:txBody>
            </p:sp>
            <p:cxnSp>
              <p:nvCxnSpPr>
                <p:cNvPr id="19" name="直接连接符 18"/>
                <p:cNvCxnSpPr/>
                <p:nvPr/>
              </p:nvCxnSpPr>
              <p:spPr>
                <a:xfrm>
                  <a:off x="2836928" y="5535445"/>
                  <a:ext cx="363471" cy="0"/>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a:off x="3186025" y="5529695"/>
                <a:ext cx="0" cy="186980"/>
              </a:xfrm>
              <a:prstGeom prst="line">
                <a:avLst/>
              </a:prstGeom>
              <a:ln w="28575">
                <a:solidFill>
                  <a:srgbClr val="C0C0C0"/>
                </a:solidFill>
              </a:ln>
            </p:spPr>
            <p:style>
              <a:lnRef idx="1">
                <a:schemeClr val="accent1"/>
              </a:lnRef>
              <a:fillRef idx="0">
                <a:schemeClr val="accent1"/>
              </a:fillRef>
              <a:effectRef idx="0">
                <a:schemeClr val="accent1"/>
              </a:effectRef>
              <a:fontRef idx="minor">
                <a:schemeClr val="tx1"/>
              </a:fontRef>
            </p:style>
          </p:cxnSp>
        </p:grpSp>
      </p:grpSp>
      <p:sp>
        <p:nvSpPr>
          <p:cNvPr id="31" name="文本框 30"/>
          <p:cNvSpPr txBox="1"/>
          <p:nvPr/>
        </p:nvSpPr>
        <p:spPr>
          <a:xfrm>
            <a:off x="2694450" y="3446777"/>
            <a:ext cx="1525360" cy="404663"/>
          </a:xfrm>
          <a:prstGeom prst="rect">
            <a:avLst/>
          </a:prstGeom>
          <a:noFill/>
        </p:spPr>
        <p:txBody>
          <a:bodyPr wrap="square" rtlCol="0">
            <a:spAutoFit/>
          </a:bodyPr>
          <a:lstStyle/>
          <a:p>
            <a:pPr algn="ctr">
              <a:lnSpc>
                <a:spcPct val="110000"/>
              </a:lnSpc>
            </a:pPr>
            <a:r>
              <a:rPr lang="en-US" altLang="zh-CN" sz="2000" b="1" dirty="0">
                <a:solidFill>
                  <a:schemeClr val="bg1"/>
                </a:solidFill>
              </a:rPr>
              <a:t>Catherine</a:t>
            </a:r>
            <a:endParaRPr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2" name="组合 31"/>
          <p:cNvGrpSpPr/>
          <p:nvPr/>
        </p:nvGrpSpPr>
        <p:grpSpPr>
          <a:xfrm>
            <a:off x="3776304" y="5665312"/>
            <a:ext cx="441576" cy="441576"/>
            <a:chOff x="6174094" y="1775980"/>
            <a:chExt cx="517585" cy="517585"/>
          </a:xfrm>
        </p:grpSpPr>
        <p:sp>
          <p:nvSpPr>
            <p:cNvPr id="33" name="椭圆 32"/>
            <p:cNvSpPr/>
            <p:nvPr/>
          </p:nvSpPr>
          <p:spPr>
            <a:xfrm>
              <a:off x="6174094" y="1775980"/>
              <a:ext cx="517585" cy="517585"/>
            </a:xfrm>
            <a:prstGeom prst="ellipse">
              <a:avLst/>
            </a:prstGeom>
            <a:solidFill>
              <a:srgbClr val="FF4081"/>
            </a:solidFill>
            <a:ln w="28575">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grpSp>
          <p:nvGrpSpPr>
            <p:cNvPr id="34" name="组合 33"/>
            <p:cNvGrpSpPr/>
            <p:nvPr/>
          </p:nvGrpSpPr>
          <p:grpSpPr>
            <a:xfrm>
              <a:off x="6311795" y="1945445"/>
              <a:ext cx="242183" cy="178654"/>
              <a:chOff x="6379836" y="1963947"/>
              <a:chExt cx="167613" cy="123645"/>
            </a:xfrm>
          </p:grpSpPr>
          <p:cxnSp>
            <p:nvCxnSpPr>
              <p:cNvPr id="35" name="直接连接符 34"/>
              <p:cNvCxnSpPr/>
              <p:nvPr/>
            </p:nvCxnSpPr>
            <p:spPr>
              <a:xfrm>
                <a:off x="6379836" y="2025769"/>
                <a:ext cx="65850" cy="61823"/>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6432886" y="1963947"/>
                <a:ext cx="114563" cy="123645"/>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401509" y="1216937"/>
            <a:ext cx="3146534" cy="589754"/>
            <a:chOff x="1499667" y="1147021"/>
            <a:chExt cx="2744914" cy="589754"/>
          </a:xfrm>
        </p:grpSpPr>
        <p:sp>
          <p:nvSpPr>
            <p:cNvPr id="37" name="矩形 36"/>
            <p:cNvSpPr/>
            <p:nvPr/>
          </p:nvSpPr>
          <p:spPr>
            <a:xfrm>
              <a:off x="1499668" y="1147021"/>
              <a:ext cx="2744913" cy="589754"/>
            </a:xfrm>
            <a:prstGeom prst="rect">
              <a:avLst/>
            </a:prstGeom>
            <a:solidFill>
              <a:srgbClr val="303F9F"/>
            </a:solidFill>
            <a:ln>
              <a:noFill/>
            </a:ln>
          </p:spPr>
          <p:txBody>
            <a:bodyPr wrap="square" rtlCol="0" anchor="ctr">
              <a:noAutofit/>
            </a:bodyPr>
            <a:lstStyle/>
            <a:p>
              <a:pPr algn="ctr"/>
              <a:endParaRPr lang="zh-CN" altLang="en-US" sz="2800" dirty="0">
                <a:solidFill>
                  <a:srgbClr val="333333"/>
                </a:solidFill>
              </a:endParaRPr>
            </a:p>
          </p:txBody>
        </p:sp>
        <p:sp>
          <p:nvSpPr>
            <p:cNvPr id="38" name="矩形 37"/>
            <p:cNvSpPr/>
            <p:nvPr/>
          </p:nvSpPr>
          <p:spPr>
            <a:xfrm>
              <a:off x="1499667" y="1312004"/>
              <a:ext cx="2744913" cy="424771"/>
            </a:xfrm>
            <a:prstGeom prst="rect">
              <a:avLst/>
            </a:prstGeom>
            <a:solidFill>
              <a:srgbClr val="3F51B5"/>
            </a:solidFill>
            <a:ln>
              <a:noFill/>
            </a:ln>
          </p:spPr>
          <p:txBody>
            <a:bodyPr wrap="square" rtlCol="0" anchor="ctr">
              <a:noAutofit/>
            </a:bodyPr>
            <a:lstStyle/>
            <a:p>
              <a:r>
                <a:rPr lang="en-US" altLang="zh-CN" sz="1600" b="1" dirty="0">
                  <a:solidFill>
                    <a:schemeClr val="bg1"/>
                  </a:solidFill>
                </a:rPr>
                <a:t>    Android Rookie              </a:t>
              </a:r>
              <a:r>
                <a:rPr lang="en-US" altLang="zh-CN" sz="2000" b="1" dirty="0"/>
                <a:t>+</a:t>
              </a:r>
              <a:endParaRPr lang="zh-CN" altLang="en-US" sz="1600" b="1" dirty="0"/>
            </a:p>
          </p:txBody>
        </p:sp>
      </p:grpSp>
      <p:sp>
        <p:nvSpPr>
          <p:cNvPr id="41" name="文本框 40"/>
          <p:cNvSpPr txBox="1"/>
          <p:nvPr/>
        </p:nvSpPr>
        <p:spPr>
          <a:xfrm>
            <a:off x="4210641" y="1404527"/>
            <a:ext cx="278232" cy="363261"/>
          </a:xfrm>
          <a:prstGeom prst="rect">
            <a:avLst/>
          </a:prstGeom>
          <a:noFill/>
        </p:spPr>
        <p:txBody>
          <a:bodyPr wrap="square" rtlCol="0">
            <a:spAutoFit/>
          </a:bodyPr>
          <a:lstStyle/>
          <a:p>
            <a:pPr algn="ctr">
              <a:lnSpc>
                <a:spcPct val="20000"/>
              </a:lnSpc>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algn="ctr">
              <a:lnSpc>
                <a:spcPct val="20000"/>
              </a:lnSpc>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p>
          <a:p>
            <a:pPr algn="ctr">
              <a:lnSpc>
                <a:spcPct val="20000"/>
              </a:lnSpc>
            </a:pP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l="16667" r="16667"/>
          <a:stretch/>
        </p:blipFill>
        <p:spPr>
          <a:xfrm>
            <a:off x="2163162" y="2715192"/>
            <a:ext cx="818778" cy="818778"/>
          </a:xfrm>
          <a:prstGeom prst="ellipse">
            <a:avLst/>
          </a:prstGeom>
          <a:ln w="38100">
            <a:solidFill>
              <a:srgbClr val="FFFFFF"/>
            </a:solidFill>
          </a:ln>
        </p:spPr>
      </p:pic>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9362" y="1945469"/>
            <a:ext cx="1084142" cy="1084142"/>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527430" y="1952517"/>
            <a:ext cx="804576" cy="804576"/>
          </a:xfrm>
          <a:prstGeom prst="rect">
            <a:avLst/>
          </a:prstGeom>
        </p:spPr>
      </p:pic>
      <p:sp>
        <p:nvSpPr>
          <p:cNvPr id="48" name="矩形 47"/>
          <p:cNvSpPr/>
          <p:nvPr/>
        </p:nvSpPr>
        <p:spPr>
          <a:xfrm>
            <a:off x="5079330" y="3769153"/>
            <a:ext cx="2236510" cy="584775"/>
          </a:xfrm>
          <a:prstGeom prst="rect">
            <a:avLst/>
          </a:prstGeom>
        </p:spPr>
        <p:txBody>
          <a:bodyPr wrap="none">
            <a:spAutoFit/>
          </a:bodyPr>
          <a:lstStyle/>
          <a:p>
            <a:r>
              <a:rPr lang="zh-CN" altLang="en-US" sz="3200" b="1" dirty="0"/>
              <a:t>原质化设计</a:t>
            </a:r>
          </a:p>
        </p:txBody>
      </p:sp>
      <p:sp>
        <p:nvSpPr>
          <p:cNvPr id="49" name="矩形 48"/>
          <p:cNvSpPr/>
          <p:nvPr/>
        </p:nvSpPr>
        <p:spPr>
          <a:xfrm>
            <a:off x="5079330" y="4871259"/>
            <a:ext cx="4134465" cy="523220"/>
          </a:xfrm>
          <a:prstGeom prst="rect">
            <a:avLst/>
          </a:prstGeom>
        </p:spPr>
        <p:txBody>
          <a:bodyPr wrap="none">
            <a:spAutoFit/>
          </a:bodyPr>
          <a:lstStyle/>
          <a:p>
            <a:r>
              <a:rPr lang="zh-CN" altLang="en-US" sz="2800" dirty="0">
                <a:solidFill>
                  <a:srgbClr val="000000"/>
                </a:solidFill>
                <a:latin typeface="Helvetica" panose="020B0604020202020204" pitchFamily="34" charset="0"/>
                <a:ea typeface="微软雅黑" panose="020B0503020204020204" pitchFamily="34" charset="-122"/>
                <a:cs typeface="Arial" panose="020B0604020202020204" pitchFamily="34" charset="0"/>
              </a:rPr>
              <a:t>光效、表面质感、运动感</a:t>
            </a:r>
          </a:p>
        </p:txBody>
      </p:sp>
    </p:spTree>
    <p:extLst>
      <p:ext uri="{BB962C8B-B14F-4D97-AF65-F5344CB8AC3E}">
        <p14:creationId xmlns:p14="http://schemas.microsoft.com/office/powerpoint/2010/main" val="37442217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Toolbar</a:t>
            </a:r>
            <a:r>
              <a:rPr lang="zh-CN" altLang="en-US" dirty="0"/>
              <a:t>把系统原生的</a:t>
            </a:r>
            <a:r>
              <a:rPr lang="en-US" altLang="zh-TW" dirty="0" err="1"/>
              <a:t>ActionBar</a:t>
            </a:r>
            <a:r>
              <a:rPr lang="en-US" altLang="zh-TW" dirty="0"/>
              <a:t> </a:t>
            </a:r>
            <a:r>
              <a:rPr lang="zh-CN" altLang="en-US" dirty="0"/>
              <a:t>隐藏掉</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67</a:t>
            </a:fld>
            <a:endParaRPr lang="zh-CN" altLang="en-US"/>
          </a:p>
        </p:txBody>
      </p:sp>
      <p:sp>
        <p:nvSpPr>
          <p:cNvPr id="7" name="Rectangle 2"/>
          <p:cNvSpPr>
            <a:spLocks noChangeArrowheads="1"/>
          </p:cNvSpPr>
          <p:nvPr/>
        </p:nvSpPr>
        <p:spPr bwMode="auto">
          <a:xfrm>
            <a:off x="329609" y="1107443"/>
            <a:ext cx="11739111" cy="5003677"/>
          </a:xfrm>
          <a:prstGeom prst="rect">
            <a:avLst/>
          </a:prstGeom>
          <a:solidFill>
            <a:srgbClr val="F5F5F5"/>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resources</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style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"MDesignAppTheme" </a:t>
            </a:r>
            <a:endParaRPr kumimoji="0" lang="en-US" altLang="zh-CN" sz="2400" b="1"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b="1" dirty="0">
                <a:solidFill>
                  <a:srgbClr val="008000"/>
                </a:solidFill>
                <a:latin typeface="Consolas" panose="020B0609020204030204" pitchFamily="49" charset="0"/>
              </a:rPr>
              <a:t>          </a:t>
            </a:r>
            <a:r>
              <a:rPr kumimoji="0" lang="zh-CN" altLang="zh-CN" sz="2400" b="1" i="0" u="none" strike="noStrike" cap="none" normalizeH="0" baseline="0" dirty="0">
                <a:ln>
                  <a:noFill/>
                </a:ln>
                <a:solidFill>
                  <a:srgbClr val="0000FF"/>
                </a:solidFill>
                <a:effectLst/>
                <a:latin typeface="Consolas" panose="020B0609020204030204" pitchFamily="49" charset="0"/>
              </a:rPr>
              <a:t>parent=</a:t>
            </a:r>
            <a:r>
              <a:rPr kumimoji="0" lang="zh-CN" altLang="zh-CN" sz="2400" b="1" i="0" u="none" strike="noStrike" cap="none" normalizeH="0" baseline="0" dirty="0">
                <a:ln>
                  <a:noFill/>
                </a:ln>
                <a:solidFill>
                  <a:srgbClr val="008000"/>
                </a:solidFill>
                <a:effectLst/>
                <a:latin typeface="Consolas" panose="020B0609020204030204" pitchFamily="49" charset="0"/>
              </a:rPr>
              <a:t>"Theme.AppCompat.Light.NoActionBar"</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item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"colorPrimary"</a:t>
            </a:r>
            <a:r>
              <a:rPr kumimoji="0" lang="zh-CN" altLang="zh-CN" sz="2400" b="0" i="0" u="none" strike="noStrike" cap="none" normalizeH="0" baseline="0" dirty="0">
                <a:ln>
                  <a:noFill/>
                </a:ln>
                <a:solidFill>
                  <a:srgbClr val="000000"/>
                </a:solidFill>
                <a:effectLst/>
                <a:latin typeface="Consolas" panose="020B0609020204030204" pitchFamily="49" charset="0"/>
              </a:rPr>
              <a:t>&gt;@color/colorPrimary&lt;/</a:t>
            </a:r>
            <a:r>
              <a:rPr kumimoji="0" lang="zh-CN" altLang="zh-CN" sz="2400" b="1" i="0" u="none" strike="noStrike" cap="none" normalizeH="0" baseline="0" dirty="0">
                <a:ln>
                  <a:noFill/>
                </a:ln>
                <a:solidFill>
                  <a:srgbClr val="000080"/>
                </a:solidFill>
                <a:effectLst/>
                <a:latin typeface="Consolas" panose="020B0609020204030204" pitchFamily="49" charset="0"/>
              </a:rPr>
              <a:t>item</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item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"colorPrimaryDark"</a:t>
            </a:r>
            <a:r>
              <a:rPr kumimoji="0" lang="zh-CN" altLang="zh-CN" sz="2400" b="0" i="0" u="none" strike="noStrike" cap="none" normalizeH="0" baseline="0" dirty="0">
                <a:ln>
                  <a:noFill/>
                </a:ln>
                <a:solidFill>
                  <a:srgbClr val="000000"/>
                </a:solidFill>
                <a:effectLst/>
                <a:latin typeface="Consolas" panose="020B0609020204030204" pitchFamily="49" charset="0"/>
              </a:rPr>
              <a:t>&gt;@color/colorPrimaryDark&lt;/</a:t>
            </a:r>
            <a:r>
              <a:rPr kumimoji="0" lang="zh-CN" altLang="zh-CN" sz="2400" b="1" i="0" u="none" strike="noStrike" cap="none" normalizeH="0" baseline="0" dirty="0">
                <a:ln>
                  <a:noFill/>
                </a:ln>
                <a:solidFill>
                  <a:srgbClr val="000080"/>
                </a:solidFill>
                <a:effectLst/>
                <a:latin typeface="Consolas" panose="020B0609020204030204" pitchFamily="49" charset="0"/>
              </a:rPr>
              <a:t>item</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item </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"colorAccent"</a:t>
            </a:r>
            <a:r>
              <a:rPr kumimoji="0" lang="zh-CN" altLang="zh-CN" sz="2400" b="0" i="0" u="none" strike="noStrike" cap="none" normalizeH="0" baseline="0" dirty="0">
                <a:ln>
                  <a:noFill/>
                </a:ln>
                <a:solidFill>
                  <a:srgbClr val="000000"/>
                </a:solidFill>
                <a:effectLst/>
                <a:latin typeface="Consolas" panose="020B0609020204030204" pitchFamily="49" charset="0"/>
              </a:rPr>
              <a:t>&gt;@color/colorAccent&lt;/</a:t>
            </a:r>
            <a:r>
              <a:rPr kumimoji="0" lang="zh-CN" altLang="zh-CN" sz="2400" b="1" i="0" u="none" strike="noStrike" cap="none" normalizeH="0" baseline="0" dirty="0">
                <a:ln>
                  <a:noFill/>
                </a:ln>
                <a:solidFill>
                  <a:srgbClr val="000080"/>
                </a:solidFill>
                <a:effectLst/>
                <a:latin typeface="Consolas" panose="020B0609020204030204" pitchFamily="49" charset="0"/>
              </a:rPr>
              <a:t>item</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style</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resources</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p:cNvCxnSpPr/>
          <p:nvPr/>
        </p:nvCxnSpPr>
        <p:spPr>
          <a:xfrm flipH="1">
            <a:off x="3012860" y="2509831"/>
            <a:ext cx="2686191"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7088675" y="2991841"/>
            <a:ext cx="2023427"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409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MaterialDesignActivity</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68</a:t>
            </a:fld>
            <a:endParaRPr lang="zh-CN" altLang="en-US"/>
          </a:p>
        </p:txBody>
      </p:sp>
      <p:sp>
        <p:nvSpPr>
          <p:cNvPr id="6" name="标题 1"/>
          <p:cNvSpPr txBox="1">
            <a:spLocks/>
          </p:cNvSpPr>
          <p:nvPr/>
        </p:nvSpPr>
        <p:spPr>
          <a:xfrm>
            <a:off x="0" y="1356672"/>
            <a:ext cx="2615609" cy="589087"/>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stStyle>
          <a:p>
            <a:pPr algn="ctr"/>
            <a:r>
              <a:rPr lang="en-US" altLang="zh-CN" sz="2800" b="1" dirty="0">
                <a:solidFill>
                  <a:schemeClr val="bg1"/>
                </a:solidFill>
              </a:rPr>
              <a:t>Layout</a:t>
            </a:r>
            <a:endParaRPr lang="zh-CN" altLang="en-US" sz="2800" b="1" dirty="0">
              <a:solidFill>
                <a:schemeClr val="bg1"/>
              </a:solidFill>
            </a:endParaRPr>
          </a:p>
        </p:txBody>
      </p:sp>
      <p:sp>
        <p:nvSpPr>
          <p:cNvPr id="7" name="Rectangle 2"/>
          <p:cNvSpPr>
            <a:spLocks noChangeArrowheads="1"/>
          </p:cNvSpPr>
          <p:nvPr/>
        </p:nvSpPr>
        <p:spPr bwMode="auto">
          <a:xfrm>
            <a:off x="804117" y="2139811"/>
            <a:ext cx="10549683" cy="4216539"/>
          </a:xfrm>
          <a:prstGeom prst="rect">
            <a:avLst/>
          </a:prstGeom>
          <a:solidFill>
            <a:srgbClr val="F2F2F2"/>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FrameLayout </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Consolas" panose="020B0609020204030204" pitchFamily="49" charset="0"/>
              </a:rPr>
              <a:t>	</a:t>
            </a:r>
            <a:r>
              <a:rPr lang="en-US" altLang="zh-CN" sz="2800" b="1" dirty="0">
                <a:solidFill>
                  <a:srgbClr val="0000FF"/>
                </a:solidFill>
              </a:rPr>
              <a:t>   … …</a:t>
            </a:r>
            <a:r>
              <a:rPr kumimoji="0" lang="zh-CN" altLang="zh-CN" sz="2800" b="1" i="0" u="none" strike="noStrike" cap="none" normalizeH="0" baseline="0" dirty="0">
                <a:ln>
                  <a:noFill/>
                </a:ln>
                <a:solidFill>
                  <a:srgbClr val="008000"/>
                </a:solidFill>
                <a:effectLst/>
              </a:rPr>
              <a:t>    </a:t>
            </a:r>
            <a:br>
              <a:rPr kumimoji="0" lang="zh-CN" altLang="zh-CN" sz="28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android.support.v7.widget.Toolbar</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"@+id/toolbar"</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:layout_width=</a:t>
            </a:r>
            <a:r>
              <a:rPr kumimoji="0" lang="zh-CN" altLang="zh-CN" sz="2400" b="1" i="0" u="none" strike="noStrike" cap="none" normalizeH="0" baseline="0" dirty="0">
                <a:ln>
                  <a:noFill/>
                </a:ln>
                <a:solidFill>
                  <a:srgbClr val="008000"/>
                </a:solidFill>
                <a:effectLst/>
                <a:latin typeface="Consolas" panose="020B0609020204030204" pitchFamily="49" charset="0"/>
              </a:rPr>
              <a:t>"match_parent"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:layout_height=</a:t>
            </a:r>
            <a:r>
              <a:rPr kumimoji="0" lang="zh-CN" altLang="zh-CN" sz="2400" b="1" i="0" u="none" strike="noStrike" cap="none" normalizeH="0" baseline="0" dirty="0">
                <a:ln>
                  <a:noFill/>
                </a:ln>
                <a:solidFill>
                  <a:srgbClr val="008000"/>
                </a:solidFill>
                <a:effectLst/>
                <a:latin typeface="Consolas" panose="020B0609020204030204" pitchFamily="49" charset="0"/>
              </a:rPr>
              <a:t>"?attr/actionBarSize"</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:background=</a:t>
            </a:r>
            <a:r>
              <a:rPr kumimoji="0" lang="zh-CN" altLang="zh-CN" sz="2400" b="1" i="0" u="none" strike="noStrike" cap="none" normalizeH="0" baseline="0" dirty="0">
                <a:ln>
                  <a:noFill/>
                </a:ln>
                <a:solidFill>
                  <a:srgbClr val="008000"/>
                </a:solidFill>
                <a:effectLst/>
                <a:latin typeface="Consolas" panose="020B0609020204030204" pitchFamily="49" charset="0"/>
              </a:rPr>
              <a:t>"?attr/colorPrimary"</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:theme=</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"@style/ThemeOverlay.AppCompat.Dark.ActionBar"</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app</a:t>
            </a:r>
            <a:r>
              <a:rPr kumimoji="0" lang="zh-CN" altLang="zh-CN" sz="2400" b="1" i="0" u="none" strike="noStrike" cap="none" normalizeH="0" baseline="0" dirty="0">
                <a:ln>
                  <a:noFill/>
                </a:ln>
                <a:solidFill>
                  <a:srgbClr val="0000FF"/>
                </a:solidFill>
                <a:effectLst/>
                <a:latin typeface="Consolas" panose="020B0609020204030204" pitchFamily="49" charset="0"/>
              </a:rPr>
              <a:t>:popupTheme=</a:t>
            </a:r>
            <a:r>
              <a:rPr kumimoji="0" lang="zh-CN" altLang="zh-CN" sz="2400" b="1" i="0" u="none" strike="noStrike" cap="none" normalizeH="0" baseline="0" dirty="0">
                <a:ln>
                  <a:noFill/>
                </a:ln>
                <a:solidFill>
                  <a:srgbClr val="008000"/>
                </a:solidFill>
                <a:effectLst/>
                <a:latin typeface="Consolas" panose="020B0609020204030204" pitchFamily="49" charset="0"/>
              </a:rPr>
              <a:t>"@style/ThemeOverlay.AppCompat.Light"</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android.support.v7.widget.Toolbar</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p:cNvCxnSpPr/>
          <p:nvPr/>
        </p:nvCxnSpPr>
        <p:spPr>
          <a:xfrm flipH="1">
            <a:off x="5095662" y="3729032"/>
            <a:ext cx="1140038"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708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MaterialDesignActivity</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69</a:t>
            </a:fld>
            <a:endParaRPr lang="zh-CN" altLang="en-US"/>
          </a:p>
        </p:txBody>
      </p:sp>
      <p:sp>
        <p:nvSpPr>
          <p:cNvPr id="3" name="Rectangle 1"/>
          <p:cNvSpPr>
            <a:spLocks noChangeArrowheads="1"/>
          </p:cNvSpPr>
          <p:nvPr/>
        </p:nvSpPr>
        <p:spPr bwMode="auto">
          <a:xfrm>
            <a:off x="690418" y="1535008"/>
            <a:ext cx="10889520" cy="4154984"/>
          </a:xfrm>
          <a:prstGeom prst="rect">
            <a:avLst/>
          </a:prstGeom>
          <a:solidFill>
            <a:srgbClr val="F2F2F2"/>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class </a:t>
            </a:r>
            <a:r>
              <a:rPr kumimoji="0" lang="zh-CN" altLang="zh-CN" sz="2400" b="0" i="0" u="none" strike="noStrike" cap="none" normalizeH="0" baseline="0" dirty="0">
                <a:ln>
                  <a:noFill/>
                </a:ln>
                <a:solidFill>
                  <a:srgbClr val="000000"/>
                </a:solidFill>
                <a:effectLst/>
                <a:latin typeface="Consolas" panose="020B0609020204030204" pitchFamily="49" charset="0"/>
              </a:rPr>
              <a:t>MaterialDesignActivity </a:t>
            </a:r>
            <a:r>
              <a:rPr kumimoji="0" lang="zh-CN" altLang="zh-CN" sz="2400" b="1" i="0" u="none" strike="noStrike" cap="none" normalizeH="0" baseline="0" dirty="0">
                <a:ln>
                  <a:noFill/>
                </a:ln>
                <a:solidFill>
                  <a:srgbClr val="000080"/>
                </a:solidFill>
                <a:effectLst/>
                <a:latin typeface="Consolas" panose="020B0609020204030204" pitchFamily="49" charset="0"/>
              </a:rPr>
              <a:t>extends </a:t>
            </a:r>
            <a:r>
              <a:rPr kumimoji="0" lang="zh-CN" altLang="zh-CN" sz="2400" b="0" i="0" u="none" strike="noStrike" cap="none" normalizeH="0" baseline="0" dirty="0">
                <a:ln>
                  <a:noFill/>
                </a:ln>
                <a:solidFill>
                  <a:srgbClr val="000000"/>
                </a:solidFill>
                <a:effectLst/>
                <a:latin typeface="Consolas" panose="020B0609020204030204" pitchFamily="49" charset="0"/>
              </a:rPr>
              <a:t>AppCompatActivity {</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protected void </a:t>
            </a:r>
            <a:r>
              <a:rPr kumimoji="0" lang="zh-CN" altLang="zh-CN" sz="2400" b="0" i="0" u="none" strike="noStrike" cap="none" normalizeH="0" baseline="0" dirty="0">
                <a:ln>
                  <a:noFill/>
                </a:ln>
                <a:solidFill>
                  <a:srgbClr val="000000"/>
                </a:solidFill>
                <a:effectLst/>
                <a:latin typeface="Consolas" panose="020B0609020204030204" pitchFamily="49" charset="0"/>
              </a:rPr>
              <a:t>onCreate(Bundle savedInstanceState)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super</a:t>
            </a:r>
            <a:r>
              <a:rPr kumimoji="0" lang="zh-CN" altLang="zh-CN" sz="2400" b="0" i="0" u="none" strike="noStrike" cap="none" normalizeH="0" baseline="0" dirty="0">
                <a:ln>
                  <a:noFill/>
                </a:ln>
                <a:solidFill>
                  <a:srgbClr val="000000"/>
                </a:solidFill>
                <a:effectLst/>
                <a:latin typeface="Consolas" panose="020B0609020204030204" pitchFamily="49" charset="0"/>
              </a:rPr>
              <a:t>.onCreate(savedInstanceState);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setContentView(R.layout.</a:t>
            </a:r>
            <a:r>
              <a:rPr kumimoji="0" lang="zh-CN" altLang="zh-CN" sz="2400" b="1" i="1" u="none" strike="noStrike" cap="none" normalizeH="0" baseline="0" dirty="0">
                <a:ln>
                  <a:noFill/>
                </a:ln>
                <a:solidFill>
                  <a:srgbClr val="660E7A"/>
                </a:solidFill>
                <a:effectLst/>
                <a:latin typeface="Consolas" panose="020B0609020204030204" pitchFamily="49" charset="0"/>
              </a:rPr>
              <a:t>activity_material_design</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Toolbar toolbar = (Toolbar) findViewById(R.id.</a:t>
            </a:r>
            <a:r>
              <a:rPr kumimoji="0" lang="zh-CN" altLang="zh-CN" sz="2400" b="1" i="1" u="none" strike="noStrike" cap="none" normalizeH="0" baseline="0" dirty="0">
                <a:ln>
                  <a:noFill/>
                </a:ln>
                <a:solidFill>
                  <a:srgbClr val="660E7A"/>
                </a:solidFill>
                <a:effectLst/>
                <a:latin typeface="Consolas" panose="020B0609020204030204" pitchFamily="49" charset="0"/>
              </a:rPr>
              <a:t>toolbar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setSupportActionBar(toolbar);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p:cNvCxnSpPr/>
          <p:nvPr/>
        </p:nvCxnSpPr>
        <p:spPr>
          <a:xfrm flipH="1">
            <a:off x="9858162" y="4554532"/>
            <a:ext cx="1140038"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21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动态注册</a:t>
            </a:r>
          </a:p>
        </p:txBody>
      </p:sp>
      <p:sp>
        <p:nvSpPr>
          <p:cNvPr id="6" name="灯片编号占位符 5"/>
          <p:cNvSpPr>
            <a:spLocks noGrp="1"/>
          </p:cNvSpPr>
          <p:nvPr>
            <p:ph type="sldNum" sz="quarter" idx="12"/>
          </p:nvPr>
        </p:nvSpPr>
        <p:spPr/>
        <p:txBody>
          <a:bodyPr/>
          <a:lstStyle/>
          <a:p>
            <a:pPr>
              <a:defRPr/>
            </a:pPr>
            <a:fld id="{2B1AB1B9-56BA-487F-9EEF-275D6FD877A4}" type="slidenum">
              <a:rPr lang="en-US" altLang="zh-CN" smtClean="0"/>
              <a:pPr>
                <a:defRPr/>
              </a:pPr>
              <a:t>7</a:t>
            </a:fld>
            <a:r>
              <a:rPr lang="en-US" altLang="zh-CN"/>
              <a:t>-246</a:t>
            </a:r>
            <a:endParaRPr lang="en-US" altLang="zh-CN" dirty="0"/>
          </a:p>
        </p:txBody>
      </p:sp>
      <p:sp>
        <p:nvSpPr>
          <p:cNvPr id="3" name="Rectangle 1"/>
          <p:cNvSpPr>
            <a:spLocks noChangeArrowheads="1"/>
          </p:cNvSpPr>
          <p:nvPr/>
        </p:nvSpPr>
        <p:spPr bwMode="auto">
          <a:xfrm>
            <a:off x="1013213" y="1212734"/>
            <a:ext cx="9870010" cy="2308324"/>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IntentFilter</a:t>
            </a:r>
            <a:r>
              <a:rPr kumimoji="0" lang="zh-CN" altLang="zh-CN" sz="2400" b="0" i="0" u="none" strike="noStrike" cap="none" normalizeH="0" baseline="0" dirty="0">
                <a:ln>
                  <a:noFill/>
                </a:ln>
                <a:solidFill>
                  <a:srgbClr val="000000"/>
                </a:solidFill>
                <a:effectLst/>
                <a:latin typeface="Consolas" panose="020B0609020204030204" pitchFamily="49" charset="0"/>
              </a:rPr>
              <a:t> netConnIntentFilter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IntentFilter();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netConnIntentFilter.</a:t>
            </a:r>
            <a:r>
              <a:rPr kumimoji="0" lang="zh-CN" altLang="zh-CN" sz="2400" b="1" i="0" u="none" strike="noStrike" cap="none" normalizeH="0" baseline="0" dirty="0">
                <a:ln>
                  <a:noFill/>
                </a:ln>
                <a:solidFill>
                  <a:srgbClr val="000000"/>
                </a:solidFill>
                <a:effectLst/>
                <a:latin typeface="Consolas" panose="020B0609020204030204" pitchFamily="49" charset="0"/>
              </a:rPr>
              <a:t>addAction</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"android.net.conn.CONNECTIVITY_CHANGE"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660E7A"/>
                </a:solidFill>
                <a:effectLst/>
                <a:latin typeface="Consolas" panose="020B0609020204030204" pitchFamily="49" charset="0"/>
              </a:rPr>
              <a:t>netChangeReceiver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NetworkChangeReceiver();</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registerReceiver(</a:t>
            </a:r>
            <a:r>
              <a:rPr kumimoji="0" lang="zh-CN" altLang="zh-CN" sz="2400" b="1" i="0" u="none" strike="noStrike" cap="none" normalizeH="0" baseline="0" dirty="0">
                <a:ln>
                  <a:noFill/>
                </a:ln>
                <a:solidFill>
                  <a:srgbClr val="660E7A"/>
                </a:solidFill>
                <a:effectLst/>
                <a:latin typeface="Consolas" panose="020B0609020204030204" pitchFamily="49" charset="0"/>
              </a:rPr>
              <a:t>netChangeReceiver</a:t>
            </a:r>
            <a:r>
              <a:rPr kumimoji="0" lang="zh-CN" altLang="zh-CN" sz="2400" b="0" i="0" u="none" strike="noStrike" cap="none" normalizeH="0" baseline="0" dirty="0">
                <a:ln>
                  <a:noFill/>
                </a:ln>
                <a:solidFill>
                  <a:srgbClr val="000000"/>
                </a:solidFill>
                <a:effectLst/>
                <a:latin typeface="Consolas" panose="020B0609020204030204" pitchFamily="49" charset="0"/>
              </a:rPr>
              <a:t>, netConnIntentFilter);</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013213" y="3678694"/>
            <a:ext cx="9870010" cy="2677656"/>
          </a:xfrm>
          <a:prstGeom prst="rect">
            <a:avLst/>
          </a:prstGeom>
          <a:solidFill>
            <a:srgbClr val="FAFAFA"/>
          </a:solidFill>
          <a:ln>
            <a:solidFill>
              <a:srgbClr val="989898"/>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protected void </a:t>
            </a:r>
            <a:r>
              <a:rPr kumimoji="0" lang="zh-CN" altLang="zh-CN" sz="2400" b="0" i="0" u="none" strike="noStrike" cap="none" normalizeH="0" baseline="0" dirty="0">
                <a:ln>
                  <a:noFill/>
                </a:ln>
                <a:solidFill>
                  <a:srgbClr val="000000"/>
                </a:solidFill>
                <a:effectLst/>
                <a:latin typeface="Consolas" panose="020B0609020204030204" pitchFamily="49" charset="0"/>
              </a:rPr>
              <a:t>onDestroy()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super</a:t>
            </a:r>
            <a:r>
              <a:rPr kumimoji="0" lang="zh-CN" altLang="zh-CN" sz="2400" b="0" i="0" u="none" strike="noStrike" cap="none" normalizeH="0" baseline="0" dirty="0">
                <a:ln>
                  <a:noFill/>
                </a:ln>
                <a:solidFill>
                  <a:srgbClr val="000000"/>
                </a:solidFill>
                <a:effectLst/>
                <a:latin typeface="Consolas" panose="020B0609020204030204" pitchFamily="49" charset="0"/>
              </a:rPr>
              <a:t>.onDestroy();</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660E7A"/>
                </a:solidFill>
                <a:effectLst/>
                <a:latin typeface="Consolas" panose="020B0609020204030204" pitchFamily="49" charset="0"/>
              </a:rPr>
              <a:t>netChangeReceiver </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unregisterReceiver(</a:t>
            </a:r>
            <a:r>
              <a:rPr kumimoji="0" lang="zh-CN" altLang="zh-CN" sz="2400" b="1" i="0" u="none" strike="noStrike" cap="none" normalizeH="0" baseline="0" dirty="0">
                <a:ln>
                  <a:noFill/>
                </a:ln>
                <a:solidFill>
                  <a:srgbClr val="660E7A"/>
                </a:solidFill>
                <a:effectLst/>
                <a:latin typeface="Consolas" panose="020B0609020204030204" pitchFamily="49" charset="0"/>
              </a:rPr>
              <a:t>netChangeReceiver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2007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添加按钮</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70</a:t>
            </a:fld>
            <a:endParaRPr lang="zh-CN" altLang="en-US"/>
          </a:p>
        </p:txBody>
      </p:sp>
      <p:sp>
        <p:nvSpPr>
          <p:cNvPr id="3" name="内容占位符 2"/>
          <p:cNvSpPr>
            <a:spLocks noGrp="1"/>
          </p:cNvSpPr>
          <p:nvPr>
            <p:ph idx="1"/>
          </p:nvPr>
        </p:nvSpPr>
        <p:spPr/>
        <p:txBody>
          <a:bodyPr/>
          <a:lstStyle/>
          <a:p>
            <a:pPr marL="0" indent="0">
              <a:buNone/>
            </a:pPr>
            <a:r>
              <a:rPr lang="en-US" altLang="zh-CN" b="1" dirty="0"/>
              <a:t>menu\toolbar.xml</a:t>
            </a:r>
            <a:endParaRPr lang="zh-CN" altLang="en-US" b="1" dirty="0"/>
          </a:p>
        </p:txBody>
      </p:sp>
      <p:pic>
        <p:nvPicPr>
          <p:cNvPr id="6" name="图片 5"/>
          <p:cNvPicPr>
            <a:picLocks noChangeAspect="1"/>
          </p:cNvPicPr>
          <p:nvPr/>
        </p:nvPicPr>
        <p:blipFill>
          <a:blip r:embed="rId3"/>
          <a:stretch>
            <a:fillRect/>
          </a:stretch>
        </p:blipFill>
        <p:spPr>
          <a:xfrm>
            <a:off x="849020" y="1798409"/>
            <a:ext cx="10198395" cy="4202636"/>
          </a:xfrm>
          <a:prstGeom prst="rect">
            <a:avLst/>
          </a:prstGeom>
          <a:ln>
            <a:solidFill>
              <a:srgbClr val="989898"/>
            </a:solidFill>
          </a:ln>
        </p:spPr>
      </p:pic>
      <p:pic>
        <p:nvPicPr>
          <p:cNvPr id="7" name="图片 6"/>
          <p:cNvPicPr>
            <a:picLocks noChangeAspect="1"/>
          </p:cNvPicPr>
          <p:nvPr/>
        </p:nvPicPr>
        <p:blipFill rotWithShape="1">
          <a:blip r:embed="rId4"/>
          <a:srcRect l="390"/>
          <a:stretch/>
        </p:blipFill>
        <p:spPr>
          <a:xfrm>
            <a:off x="2127250" y="1634664"/>
            <a:ext cx="7854950" cy="4923809"/>
          </a:xfrm>
          <a:prstGeom prst="rect">
            <a:avLst/>
          </a:prstGeom>
          <a:ln>
            <a:solidFill>
              <a:srgbClr val="989898"/>
            </a:solidFill>
          </a:ln>
        </p:spPr>
      </p:pic>
    </p:spTree>
    <p:extLst>
      <p:ext uri="{BB962C8B-B14F-4D97-AF65-F5344CB8AC3E}">
        <p14:creationId xmlns:p14="http://schemas.microsoft.com/office/powerpoint/2010/main" val="32203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toolbar.xml</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71</a:t>
            </a:fld>
            <a:endParaRPr lang="zh-CN" altLang="en-US"/>
          </a:p>
        </p:txBody>
      </p:sp>
      <p:sp>
        <p:nvSpPr>
          <p:cNvPr id="3" name="Rectangle 1"/>
          <p:cNvSpPr>
            <a:spLocks noChangeArrowheads="1"/>
          </p:cNvSpPr>
          <p:nvPr/>
        </p:nvSpPr>
        <p:spPr bwMode="auto">
          <a:xfrm>
            <a:off x="1498600" y="1168344"/>
            <a:ext cx="8229600" cy="5349478"/>
          </a:xfrm>
          <a:prstGeom prst="rect">
            <a:avLst/>
          </a:prstGeom>
          <a:solidFill>
            <a:srgbClr val="F2F2F2"/>
          </a:solidFill>
          <a:ln w="9525">
            <a:solidFill>
              <a:schemeClr val="tx1"/>
            </a:solidFill>
            <a:miter lim="800000"/>
            <a:headEnd/>
            <a:tailEnd/>
          </a:ln>
          <a:effectLst/>
        </p:spPr>
        <p:txBody>
          <a:bodyPr vert="horz" wrap="square" lIns="25200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menu </a:t>
            </a:r>
            <a:endParaRPr kumimoji="0" lang="en-US" altLang="zh-CN" sz="2400" b="1" i="0" u="none" strike="noStrike" cap="none" normalizeH="0" baseline="0" dirty="0">
              <a:ln>
                <a:noFill/>
              </a:ln>
              <a:solidFill>
                <a:srgbClr val="000080"/>
              </a:solidFill>
              <a:effectLst/>
              <a:latin typeface="Consolas" panose="020B0609020204030204" pitchFamily="49" charset="0"/>
            </a:endParaRPr>
          </a:p>
          <a:p>
            <a:pPr lvl="0" eaLnBrk="0" fontAlgn="base" hangingPunct="0">
              <a:lnSpc>
                <a:spcPct val="110000"/>
              </a:lnSpc>
              <a:spcAft>
                <a:spcPct val="0"/>
              </a:spcAft>
            </a:pPr>
            <a:r>
              <a:rPr kumimoji="0" lang="en-US" altLang="zh-CN" sz="2400" b="1" i="0" u="none" strike="noStrike" cap="none" normalizeH="0" baseline="0" dirty="0">
                <a:ln>
                  <a:noFill/>
                </a:ln>
                <a:solidFill>
                  <a:srgbClr val="000080"/>
                </a:solidFill>
                <a:effectLst/>
                <a:latin typeface="Consolas" panose="020B0609020204030204" pitchFamily="49" charset="0"/>
              </a:rPr>
              <a:t>	</a:t>
            </a:r>
            <a:r>
              <a:rPr lang="en-US" altLang="zh-CN" sz="2400" b="1" dirty="0">
                <a:solidFill>
                  <a:srgbClr val="0000FF"/>
                </a:solidFill>
              </a:rPr>
              <a:t> … …</a:t>
            </a:r>
            <a:r>
              <a:rPr lang="zh-CN" altLang="zh-CN" sz="2400" b="1" dirty="0">
                <a:solidFill>
                  <a:srgbClr val="008000"/>
                </a:solidFill>
              </a:rPr>
              <a:t> </a:t>
            </a:r>
            <a:endParaRPr kumimoji="0" lang="en-US" altLang="zh-CN" sz="2400" b="1" i="0" u="none" strike="noStrike" cap="none" normalizeH="0" baseline="0" dirty="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10000"/>
              </a:lnSpc>
              <a:spcAft>
                <a:spcPct val="0"/>
              </a:spcAft>
              <a:buClrTx/>
              <a:buSzTx/>
              <a:buFontTx/>
              <a:buNone/>
              <a:tabLst/>
            </a:pPr>
            <a:r>
              <a:rPr lang="en-US" altLang="zh-CN" sz="2400" b="1" dirty="0">
                <a:solidFill>
                  <a:srgbClr val="00008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item</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"@+id/search"</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:icon=</a:t>
            </a:r>
            <a:r>
              <a:rPr kumimoji="0" lang="zh-CN" altLang="zh-CN" sz="2400" b="1" i="0" u="none" strike="noStrike" cap="none" normalizeH="0" baseline="0" dirty="0">
                <a:ln>
                  <a:noFill/>
                </a:ln>
                <a:solidFill>
                  <a:srgbClr val="008000"/>
                </a:solidFill>
                <a:effectLst/>
                <a:latin typeface="Consolas" panose="020B0609020204030204" pitchFamily="49" charset="0"/>
              </a:rPr>
              <a:t>"@drawable/ic_search"</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:title=</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搜索</a:t>
            </a:r>
            <a:r>
              <a:rPr kumimoji="0" lang="zh-CN" altLang="zh-CN" sz="2400" b="1" i="0" u="none" strike="noStrike" cap="none" normalizeH="0" baseline="0" dirty="0">
                <a:ln>
                  <a:noFill/>
                </a:ln>
                <a:solidFill>
                  <a:srgbClr val="008000"/>
                </a:solidFill>
                <a:effectLst/>
                <a:latin typeface="Consolas" panose="020B0609020204030204" pitchFamily="49" charset="0"/>
              </a:rPr>
              <a: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app</a:t>
            </a:r>
            <a:r>
              <a:rPr kumimoji="0" lang="zh-CN" altLang="zh-CN" sz="2400" b="1" i="0" u="none" strike="noStrike" cap="none" normalizeH="0" baseline="0" dirty="0">
                <a:ln>
                  <a:noFill/>
                </a:ln>
                <a:solidFill>
                  <a:srgbClr val="0000FF"/>
                </a:solidFill>
                <a:effectLst/>
                <a:latin typeface="Consolas" panose="020B0609020204030204" pitchFamily="49" charset="0"/>
              </a:rPr>
              <a:t>:showAsAction=</a:t>
            </a:r>
            <a:r>
              <a:rPr kumimoji="0" lang="zh-CN" altLang="zh-CN" sz="2400" b="1" i="0" u="none" strike="noStrike" cap="none" normalizeH="0" baseline="0" dirty="0">
                <a:ln>
                  <a:noFill/>
                </a:ln>
                <a:solidFill>
                  <a:srgbClr val="008000"/>
                </a:solidFill>
                <a:effectLst/>
                <a:latin typeface="Consolas" panose="020B0609020204030204" pitchFamily="49" charset="0"/>
              </a:rPr>
              <a:t>"always"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item</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"@+id/add"</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:icon=</a:t>
            </a:r>
            <a:r>
              <a:rPr kumimoji="0" lang="zh-CN" altLang="zh-CN" sz="2400" b="1" i="0" u="none" strike="noStrike" cap="none" normalizeH="0" baseline="0" dirty="0">
                <a:ln>
                  <a:noFill/>
                </a:ln>
                <a:solidFill>
                  <a:srgbClr val="008000"/>
                </a:solidFill>
                <a:effectLst/>
                <a:latin typeface="Consolas" panose="020B0609020204030204" pitchFamily="49" charset="0"/>
              </a:rPr>
              <a:t>"@drawable/ic_add"</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:title=</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增加</a:t>
            </a:r>
            <a:r>
              <a:rPr kumimoji="0" lang="zh-CN" altLang="zh-CN" sz="2400" b="1" i="0" u="none" strike="noStrike" cap="none" normalizeH="0" baseline="0" dirty="0">
                <a:ln>
                  <a:noFill/>
                </a:ln>
                <a:solidFill>
                  <a:srgbClr val="008000"/>
                </a:solidFill>
                <a:effectLst/>
                <a:latin typeface="Consolas" panose="020B0609020204030204" pitchFamily="49" charset="0"/>
              </a:rPr>
              <a: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app</a:t>
            </a:r>
            <a:r>
              <a:rPr kumimoji="0" lang="zh-CN" altLang="zh-CN" sz="2400" b="1" i="0" u="none" strike="noStrike" cap="none" normalizeH="0" baseline="0" dirty="0">
                <a:ln>
                  <a:noFill/>
                </a:ln>
                <a:solidFill>
                  <a:srgbClr val="0000FF"/>
                </a:solidFill>
                <a:effectLst/>
                <a:latin typeface="Consolas" panose="020B0609020204030204" pitchFamily="49" charset="0"/>
              </a:rPr>
              <a:t>:showAsAction=</a:t>
            </a:r>
            <a:r>
              <a:rPr kumimoji="0" lang="zh-CN" altLang="zh-CN" sz="2400" b="1" i="0" u="none" strike="noStrike" cap="none" normalizeH="0" baseline="0" dirty="0">
                <a:ln>
                  <a:noFill/>
                </a:ln>
                <a:solidFill>
                  <a:srgbClr val="008000"/>
                </a:solidFill>
                <a:effectLst/>
                <a:latin typeface="Consolas" panose="020B0609020204030204" pitchFamily="49" charset="0"/>
              </a:rPr>
              <a:t>"ifRoom"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menu</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cxnSp>
        <p:nvCxnSpPr>
          <p:cNvPr id="8" name="直接箭头连接符 7"/>
          <p:cNvCxnSpPr/>
          <p:nvPr/>
        </p:nvCxnSpPr>
        <p:spPr>
          <a:xfrm flipH="1">
            <a:off x="5895762" y="2814632"/>
            <a:ext cx="1165438"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948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加入 </a:t>
            </a:r>
            <a:r>
              <a:rPr lang="en-US" altLang="zh-CN" dirty="0"/>
              <a:t>menu</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72</a:t>
            </a:fld>
            <a:endParaRPr lang="zh-CN" altLang="en-US"/>
          </a:p>
        </p:txBody>
      </p:sp>
      <p:sp>
        <p:nvSpPr>
          <p:cNvPr id="5" name="Rectangle 1"/>
          <p:cNvSpPr>
            <a:spLocks noChangeArrowheads="1"/>
          </p:cNvSpPr>
          <p:nvPr/>
        </p:nvSpPr>
        <p:spPr bwMode="auto">
          <a:xfrm>
            <a:off x="906318" y="1089164"/>
            <a:ext cx="9761583" cy="5632311"/>
          </a:xfrm>
          <a:prstGeom prst="rect">
            <a:avLst/>
          </a:prstGeom>
          <a:solidFill>
            <a:srgbClr val="F2F2F2"/>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rPr>
              <a:t>public boolean </a:t>
            </a:r>
            <a:r>
              <a:rPr kumimoji="0" lang="zh-CN" altLang="zh-CN" sz="2400" b="1" i="0" u="none" strike="noStrike" cap="none" normalizeH="0" baseline="0" dirty="0">
                <a:ln>
                  <a:noFill/>
                </a:ln>
                <a:solidFill>
                  <a:srgbClr val="000000"/>
                </a:solidFill>
                <a:effectLst/>
              </a:rPr>
              <a:t>onCreateOptionsMenu</a:t>
            </a:r>
            <a:r>
              <a:rPr kumimoji="0" lang="zh-CN" altLang="zh-CN" sz="2400" b="0" i="0" u="none" strike="noStrike" cap="none" normalizeH="0" baseline="0" dirty="0">
                <a:ln>
                  <a:noFill/>
                </a:ln>
                <a:solidFill>
                  <a:srgbClr val="000000"/>
                </a:solidFill>
                <a:effectLst/>
              </a:rPr>
              <a:t>(Menu menu) {</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getMenuInflater().inflate(R.menu.</a:t>
            </a:r>
            <a:r>
              <a:rPr kumimoji="0" lang="zh-CN" altLang="zh-CN" sz="2400" b="1" i="1" u="none" strike="noStrike" cap="none" normalizeH="0" baseline="0" dirty="0">
                <a:ln>
                  <a:noFill/>
                </a:ln>
                <a:solidFill>
                  <a:srgbClr val="660E7A"/>
                </a:solidFill>
                <a:effectLst/>
              </a:rPr>
              <a:t>toolbar</a:t>
            </a:r>
            <a:r>
              <a:rPr kumimoji="0" lang="zh-CN" altLang="zh-CN" sz="2400" b="0" i="0" u="none" strike="noStrike" cap="none" normalizeH="0" baseline="0" dirty="0">
                <a:ln>
                  <a:noFill/>
                </a:ln>
                <a:solidFill>
                  <a:srgbClr val="000000"/>
                </a:solidFill>
                <a:effectLst/>
              </a:rPr>
              <a:t>, menu);</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0080"/>
                </a:solidFill>
                <a:effectLst/>
              </a:rPr>
              <a:t>return true</a:t>
            </a:r>
            <a:r>
              <a:rPr kumimoji="0" lang="zh-CN" altLang="zh-CN" sz="2400" b="0" i="0" u="none" strike="noStrike" cap="none" normalizeH="0" baseline="0" dirty="0">
                <a:ln>
                  <a:noFill/>
                </a:ln>
                <a:solidFill>
                  <a:srgbClr val="000000"/>
                </a:solidFill>
                <a:effectLst/>
              </a:rPr>
              <a:t>;</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808000"/>
                </a:solidFill>
                <a:effectLst/>
              </a:rPr>
              <a:t>@Override</a:t>
            </a:r>
            <a:br>
              <a:rPr kumimoji="0" lang="zh-CN" altLang="zh-CN" sz="2400" b="0" i="0" u="none" strike="noStrike" cap="none" normalizeH="0" baseline="0" dirty="0">
                <a:ln>
                  <a:noFill/>
                </a:ln>
                <a:solidFill>
                  <a:srgbClr val="808000"/>
                </a:solidFill>
                <a:effectLst/>
              </a:rPr>
            </a:br>
            <a:r>
              <a:rPr kumimoji="0" lang="zh-CN" altLang="zh-CN" sz="2400" b="1" i="0" u="none" strike="noStrike" cap="none" normalizeH="0" baseline="0" dirty="0">
                <a:ln>
                  <a:noFill/>
                </a:ln>
                <a:solidFill>
                  <a:srgbClr val="000080"/>
                </a:solidFill>
                <a:effectLst/>
              </a:rPr>
              <a:t>public boolean </a:t>
            </a:r>
            <a:r>
              <a:rPr kumimoji="0" lang="zh-CN" altLang="zh-CN" sz="2400" b="1" i="0" u="none" strike="noStrike" cap="none" normalizeH="0" baseline="0" dirty="0">
                <a:ln>
                  <a:noFill/>
                </a:ln>
                <a:solidFill>
                  <a:srgbClr val="000000"/>
                </a:solidFill>
                <a:effectLst/>
              </a:rPr>
              <a:t>onOptionsItemSelected</a:t>
            </a:r>
            <a:r>
              <a:rPr kumimoji="0" lang="zh-CN" altLang="zh-CN" sz="2400" b="0" i="0" u="none" strike="noStrike" cap="none" normalizeH="0" baseline="0" dirty="0">
                <a:ln>
                  <a:noFill/>
                </a:ln>
                <a:solidFill>
                  <a:srgbClr val="000000"/>
                </a:solidFill>
                <a:effectLst/>
              </a:rPr>
              <a:t>(MenuItem item) {</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0080"/>
                </a:solidFill>
                <a:effectLst/>
              </a:rPr>
              <a:t>switch </a:t>
            </a:r>
            <a:r>
              <a:rPr kumimoji="0" lang="zh-CN" altLang="zh-CN" sz="2400" b="0" i="0" u="none" strike="noStrike" cap="none" normalizeH="0" baseline="0" dirty="0">
                <a:ln>
                  <a:noFill/>
                </a:ln>
                <a:solidFill>
                  <a:srgbClr val="000000"/>
                </a:solidFill>
                <a:effectLst/>
              </a:rPr>
              <a:t>(</a:t>
            </a:r>
            <a:r>
              <a:rPr kumimoji="0" lang="zh-CN" altLang="zh-CN" sz="2400" b="1" i="0" u="none" strike="noStrike" cap="none" normalizeH="0" baseline="0" dirty="0">
                <a:ln>
                  <a:noFill/>
                </a:ln>
                <a:solidFill>
                  <a:srgbClr val="000000"/>
                </a:solidFill>
                <a:effectLst/>
              </a:rPr>
              <a:t>item.getItemId()</a:t>
            </a:r>
            <a:r>
              <a:rPr kumimoji="0" lang="zh-CN" altLang="zh-CN" sz="2400" b="0" i="0" u="none" strike="noStrike" cap="none" normalizeH="0" baseline="0" dirty="0">
                <a:ln>
                  <a:noFill/>
                </a:ln>
                <a:solidFill>
                  <a:srgbClr val="000000"/>
                </a:solidFill>
                <a:effectLst/>
              </a:rPr>
              <a:t>) {</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0080"/>
                </a:solidFill>
                <a:effectLst/>
              </a:rPr>
              <a:t>case </a:t>
            </a:r>
            <a:r>
              <a:rPr kumimoji="0" lang="zh-CN" altLang="zh-CN" sz="2400" b="0" i="0" u="none" strike="noStrike" cap="none" normalizeH="0" baseline="0" dirty="0">
                <a:ln>
                  <a:noFill/>
                </a:ln>
                <a:solidFill>
                  <a:srgbClr val="000000"/>
                </a:solidFill>
                <a:effectLst/>
              </a:rPr>
              <a:t>R.id.</a:t>
            </a:r>
            <a:r>
              <a:rPr kumimoji="0" lang="zh-CN" altLang="zh-CN" sz="2400" b="1" i="1" u="none" strike="noStrike" cap="none" normalizeH="0" baseline="0" dirty="0">
                <a:ln>
                  <a:noFill/>
                </a:ln>
                <a:solidFill>
                  <a:srgbClr val="660E7A"/>
                </a:solidFill>
                <a:effectLst/>
              </a:rPr>
              <a:t>search</a:t>
            </a:r>
            <a:r>
              <a:rPr kumimoji="0" lang="zh-CN" altLang="zh-CN" sz="2400" b="0" i="0" u="none" strike="noStrike" cap="none" normalizeH="0" baseline="0" dirty="0">
                <a:ln>
                  <a:noFill/>
                </a:ln>
                <a:solidFill>
                  <a:srgbClr val="000000"/>
                </a:solidFill>
                <a:effectLst/>
              </a:rPr>
              <a:t>:</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Toast.</a:t>
            </a:r>
            <a:r>
              <a:rPr kumimoji="0" lang="zh-CN" altLang="zh-CN" sz="2400" b="0" i="1" u="none" strike="noStrike" cap="none" normalizeH="0" baseline="0" dirty="0">
                <a:ln>
                  <a:noFill/>
                </a:ln>
                <a:solidFill>
                  <a:srgbClr val="000000"/>
                </a:solidFill>
                <a:effectLst/>
              </a:rPr>
              <a:t>makeText</a:t>
            </a:r>
            <a:r>
              <a:rPr kumimoji="0" lang="zh-CN" altLang="zh-CN" sz="2400" b="0" i="0" u="none" strike="noStrike" cap="none" normalizeH="0" baseline="0" dirty="0">
                <a:ln>
                  <a:noFill/>
                </a:ln>
                <a:solidFill>
                  <a:srgbClr val="000000"/>
                </a:solidFill>
                <a:effectLst/>
              </a:rPr>
              <a:t>(</a:t>
            </a:r>
            <a:r>
              <a:rPr kumimoji="0" lang="zh-CN" altLang="zh-CN" sz="2400" b="1" i="0" u="none" strike="noStrike" cap="none" normalizeH="0" baseline="0" dirty="0">
                <a:ln>
                  <a:noFill/>
                </a:ln>
                <a:solidFill>
                  <a:srgbClr val="000080"/>
                </a:solidFill>
                <a:effectLst/>
              </a:rPr>
              <a:t>this</a:t>
            </a:r>
            <a:r>
              <a:rPr kumimoji="0" lang="zh-CN"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8000"/>
                </a:solidFill>
                <a:effectLst/>
              </a:rPr>
              <a:t>"</a:t>
            </a:r>
            <a:r>
              <a:rPr kumimoji="0" lang="zh-CN" altLang="zh-CN" sz="2400" b="1" i="0" u="none" strike="noStrike" cap="none" normalizeH="0" baseline="0" dirty="0">
                <a:ln>
                  <a:noFill/>
                </a:ln>
                <a:solidFill>
                  <a:srgbClr val="008000"/>
                </a:solidFill>
                <a:effectLst/>
                <a:ea typeface="宋体" panose="02010600030101010101" pitchFamily="2" charset="-122"/>
              </a:rPr>
              <a:t>搜索</a:t>
            </a:r>
            <a:r>
              <a:rPr kumimoji="0" lang="zh-CN" altLang="zh-CN" sz="2400" b="1" i="0" u="none" strike="noStrike" cap="none" normalizeH="0" baseline="0" dirty="0">
                <a:ln>
                  <a:noFill/>
                </a:ln>
                <a:solidFill>
                  <a:srgbClr val="008000"/>
                </a:solidFill>
                <a:effectLst/>
              </a:rPr>
              <a:t>"</a:t>
            </a:r>
            <a:r>
              <a:rPr kumimoji="0" lang="zh-CN" altLang="zh-CN" sz="2400" b="0" i="0" u="none" strike="noStrike" cap="none" normalizeH="0" baseline="0" dirty="0">
                <a:ln>
                  <a:noFill/>
                </a:ln>
                <a:solidFill>
                  <a:srgbClr val="000000"/>
                </a:solidFill>
                <a:effectLst/>
              </a:rPr>
              <a:t>, Toast.</a:t>
            </a:r>
            <a:r>
              <a:rPr kumimoji="0" lang="zh-CN" altLang="zh-CN" sz="2400" b="1" i="1" u="none" strike="noStrike" cap="none" normalizeH="0" baseline="0" dirty="0">
                <a:ln>
                  <a:noFill/>
                </a:ln>
                <a:solidFill>
                  <a:srgbClr val="660E7A"/>
                </a:solidFill>
                <a:effectLst/>
              </a:rPr>
              <a:t>LENGTH_SHORT</a:t>
            </a:r>
            <a:r>
              <a:rPr kumimoji="0" lang="zh-CN" altLang="zh-CN" sz="2400" b="0" i="0" u="none" strike="noStrike" cap="none" normalizeH="0" baseline="0" dirty="0">
                <a:ln>
                  <a:noFill/>
                </a:ln>
                <a:solidFill>
                  <a:srgbClr val="000000"/>
                </a:solidFill>
                <a:effectLst/>
              </a:rPr>
              <a:t>).show();</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0080"/>
                </a:solidFill>
                <a:effectLst/>
              </a:rPr>
              <a:t>break</a:t>
            </a:r>
            <a:r>
              <a:rPr kumimoji="0" lang="zh-CN" altLang="zh-CN" sz="2400" b="0" i="0" u="none" strike="noStrike" cap="none" normalizeH="0" baseline="0" dirty="0">
                <a:ln>
                  <a:noFill/>
                </a:ln>
                <a:solidFill>
                  <a:srgbClr val="000000"/>
                </a:solidFill>
                <a:effectLst/>
              </a:rPr>
              <a:t>;</a:t>
            </a:r>
            <a:endParaRPr kumimoji="0" lang="en-US" altLang="zh-CN" sz="2400" b="0" i="0" u="none" strike="noStrike" cap="none" normalizeH="0" baseline="0" dirty="0">
              <a:ln>
                <a:noFill/>
              </a:ln>
              <a:solidFill>
                <a:srgbClr val="000000"/>
              </a:solidFill>
              <a:effectLst/>
            </a:endParaRPr>
          </a:p>
          <a:p>
            <a:pPr eaLnBrk="0" fontAlgn="base" hangingPunct="0">
              <a:spcBef>
                <a:spcPct val="0"/>
              </a:spcBef>
              <a:spcAft>
                <a:spcPct val="0"/>
              </a:spcAft>
            </a:pPr>
            <a:r>
              <a:rPr lang="en-US" altLang="zh-CN" sz="2400" b="1" dirty="0">
                <a:solidFill>
                  <a:srgbClr val="0000FF"/>
                </a:solidFill>
              </a:rPr>
              <a:t>		 … …</a:t>
            </a:r>
            <a:r>
              <a:rPr lang="zh-CN" altLang="zh-CN" sz="2400" b="1" dirty="0">
                <a:solidFill>
                  <a:srgbClr val="008000"/>
                </a:solidFill>
              </a:rPr>
              <a:t> </a:t>
            </a:r>
            <a:br>
              <a:rPr kumimoji="0" lang="zh-CN" altLang="zh-CN" sz="2400" b="0" i="0" u="none" strike="noStrike" cap="none" normalizeH="0" baseline="0" dirty="0">
                <a:ln>
                  <a:noFill/>
                </a:ln>
                <a:solidFill>
                  <a:srgbClr val="000000"/>
                </a:solidFill>
                <a:effectLst/>
              </a:rPr>
            </a:br>
            <a:r>
              <a:rPr kumimoji="0" lang="en-US"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0080"/>
                </a:solidFill>
                <a:effectLst/>
              </a:rPr>
              <a:t>default</a:t>
            </a:r>
            <a:r>
              <a:rPr kumimoji="0" lang="zh-CN" altLang="zh-CN" sz="2400" b="0" i="0" u="none" strike="noStrike" cap="none" normalizeH="0" baseline="0" dirty="0">
                <a:ln>
                  <a:noFill/>
                </a:ln>
                <a:solidFill>
                  <a:srgbClr val="000000"/>
                </a:solidFill>
                <a:effectLst/>
              </a:rPr>
              <a:t>:</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    </a:t>
            </a:r>
            <a:r>
              <a:rPr kumimoji="0" lang="zh-CN" altLang="zh-CN" sz="2400" b="1" i="0" u="none" strike="noStrike" cap="none" normalizeH="0" baseline="0" dirty="0">
                <a:ln>
                  <a:noFill/>
                </a:ln>
                <a:solidFill>
                  <a:srgbClr val="000080"/>
                </a:solidFill>
                <a:effectLst/>
              </a:rPr>
              <a:t>return true</a:t>
            </a:r>
            <a:r>
              <a:rPr kumimoji="0" lang="zh-CN" altLang="zh-CN" sz="2400" b="0" i="0" u="none" strike="noStrike" cap="none" normalizeH="0" baseline="0" dirty="0">
                <a:ln>
                  <a:noFill/>
                </a:ln>
                <a:solidFill>
                  <a:srgbClr val="000000"/>
                </a:solidFill>
                <a:effectLst/>
              </a:rPr>
              <a:t>;</a:t>
            </a:r>
            <a:br>
              <a:rPr kumimoji="0" lang="zh-CN" altLang="zh-CN" sz="2400" b="0" i="0" u="none" strike="noStrike" cap="none" normalizeH="0" baseline="0" dirty="0">
                <a:ln>
                  <a:noFill/>
                </a:ln>
                <a:solidFill>
                  <a:srgbClr val="000000"/>
                </a:solidFill>
                <a:effectLst/>
              </a:rPr>
            </a:br>
            <a:r>
              <a:rPr kumimoji="0" lang="zh-CN" altLang="zh-CN" sz="2400" b="0" i="0" u="none" strike="noStrike" cap="none" normalizeH="0" baseline="0" dirty="0">
                <a:ln>
                  <a:noFill/>
                </a:ln>
                <a:solidFill>
                  <a:srgbClr val="000000"/>
                </a:solidFill>
                <a:effectLst/>
              </a:rPr>
              <a:t>}</a:t>
            </a:r>
            <a:endParaRPr kumimoji="0" lang="zh-CN" altLang="zh-CN" sz="2400" b="0" i="0" u="none" strike="noStrike" cap="none" normalizeH="0" baseline="0" dirty="0">
              <a:ln>
                <a:noFill/>
              </a:ln>
              <a:solidFill>
                <a:schemeClr val="tx1"/>
              </a:solidFill>
              <a:effectLst/>
            </a:endParaRPr>
          </a:p>
        </p:txBody>
      </p:sp>
      <p:cxnSp>
        <p:nvCxnSpPr>
          <p:cNvPr id="6" name="直接箭头连接符 5"/>
          <p:cNvCxnSpPr/>
          <p:nvPr/>
        </p:nvCxnSpPr>
        <p:spPr>
          <a:xfrm flipH="1">
            <a:off x="2314361" y="4097332"/>
            <a:ext cx="1863939"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743362" y="1938332"/>
            <a:ext cx="1140038" cy="0"/>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129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73</a:t>
            </a:fld>
            <a:endParaRPr lang="zh-CN" altLang="en-US"/>
          </a:p>
        </p:txBody>
      </p:sp>
      <p:grpSp>
        <p:nvGrpSpPr>
          <p:cNvPr id="11" name="组合 10"/>
          <p:cNvGrpSpPr/>
          <p:nvPr/>
        </p:nvGrpSpPr>
        <p:grpSpPr>
          <a:xfrm>
            <a:off x="2997683" y="2402061"/>
            <a:ext cx="5306345" cy="4136851"/>
            <a:chOff x="2785032" y="1275121"/>
            <a:chExt cx="6099408" cy="4674758"/>
          </a:xfrm>
        </p:grpSpPr>
        <p:pic>
          <p:nvPicPr>
            <p:cNvPr id="5" name="图片 4"/>
            <p:cNvPicPr>
              <a:picLocks noChangeAspect="1"/>
            </p:cNvPicPr>
            <p:nvPr/>
          </p:nvPicPr>
          <p:blipFill>
            <a:blip r:embed="rId2"/>
            <a:stretch>
              <a:fillRect/>
            </a:stretch>
          </p:blipFill>
          <p:spPr>
            <a:xfrm>
              <a:off x="2785032" y="1275121"/>
              <a:ext cx="6099408" cy="2838338"/>
            </a:xfrm>
            <a:prstGeom prst="rect">
              <a:avLst/>
            </a:prstGeom>
          </p:spPr>
        </p:pic>
        <p:pic>
          <p:nvPicPr>
            <p:cNvPr id="6" name="图片 5"/>
            <p:cNvPicPr>
              <a:picLocks noChangeAspect="1"/>
            </p:cNvPicPr>
            <p:nvPr/>
          </p:nvPicPr>
          <p:blipFill rotWithShape="1">
            <a:blip r:embed="rId3"/>
            <a:srcRect l="674" t="84047" r="381"/>
            <a:stretch/>
          </p:blipFill>
          <p:spPr>
            <a:xfrm>
              <a:off x="2785032" y="4113459"/>
              <a:ext cx="6091382" cy="1836420"/>
            </a:xfrm>
            <a:prstGeom prst="rect">
              <a:avLst/>
            </a:prstGeom>
          </p:spPr>
        </p:pic>
        <p:sp>
          <p:nvSpPr>
            <p:cNvPr id="9" name="KSO_Shape"/>
            <p:cNvSpPr>
              <a:spLocks/>
            </p:cNvSpPr>
            <p:nvPr/>
          </p:nvSpPr>
          <p:spPr bwMode="auto">
            <a:xfrm>
              <a:off x="6190474" y="2369720"/>
              <a:ext cx="1533525" cy="1905000"/>
            </a:xfrm>
            <a:custGeom>
              <a:avLst/>
              <a:gdLst>
                <a:gd name="T0" fmla="*/ 1437758 w 3678"/>
                <a:gd name="T1" fmla="*/ 791596 h 4570"/>
                <a:gd name="T2" fmla="*/ 1392268 w 3678"/>
                <a:gd name="T3" fmla="*/ 779508 h 4570"/>
                <a:gd name="T4" fmla="*/ 1360132 w 3678"/>
                <a:gd name="T5" fmla="*/ 782842 h 4570"/>
                <a:gd name="T6" fmla="*/ 1344690 w 3678"/>
                <a:gd name="T7" fmla="*/ 782426 h 4570"/>
                <a:gd name="T8" fmla="*/ 1354289 w 3678"/>
                <a:gd name="T9" fmla="*/ 716147 h 4570"/>
                <a:gd name="T10" fmla="*/ 1343021 w 3678"/>
                <a:gd name="T11" fmla="*/ 671544 h 4570"/>
                <a:gd name="T12" fmla="*/ 1317980 w 3678"/>
                <a:gd name="T13" fmla="*/ 640697 h 4570"/>
                <a:gd name="T14" fmla="*/ 1272906 w 3678"/>
                <a:gd name="T15" fmla="*/ 614852 h 4570"/>
                <a:gd name="T16" fmla="*/ 1216982 w 3678"/>
                <a:gd name="T17" fmla="*/ 599012 h 4570"/>
                <a:gd name="T18" fmla="*/ 1162727 w 3678"/>
                <a:gd name="T19" fmla="*/ 595260 h 4570"/>
                <a:gd name="T20" fmla="*/ 1107637 w 3678"/>
                <a:gd name="T21" fmla="*/ 613185 h 4570"/>
                <a:gd name="T22" fmla="*/ 1073415 w 3678"/>
                <a:gd name="T23" fmla="*/ 657371 h 4570"/>
                <a:gd name="T24" fmla="*/ 1060060 w 3678"/>
                <a:gd name="T25" fmla="*/ 611101 h 4570"/>
                <a:gd name="T26" fmla="*/ 1053800 w 3678"/>
                <a:gd name="T27" fmla="*/ 578586 h 4570"/>
                <a:gd name="T28" fmla="*/ 1026672 w 3678"/>
                <a:gd name="T29" fmla="*/ 537318 h 4570"/>
                <a:gd name="T30" fmla="*/ 996623 w 3678"/>
                <a:gd name="T31" fmla="*/ 518977 h 4570"/>
                <a:gd name="T32" fmla="*/ 951967 w 3678"/>
                <a:gd name="T33" fmla="*/ 508973 h 4570"/>
                <a:gd name="T34" fmla="*/ 906894 w 3678"/>
                <a:gd name="T35" fmla="*/ 508973 h 4570"/>
                <a:gd name="T36" fmla="*/ 846378 w 3678"/>
                <a:gd name="T37" fmla="*/ 521478 h 4570"/>
                <a:gd name="T38" fmla="*/ 806313 w 3678"/>
                <a:gd name="T39" fmla="*/ 542321 h 4570"/>
                <a:gd name="T40" fmla="*/ 781690 w 3678"/>
                <a:gd name="T41" fmla="*/ 569416 h 4570"/>
                <a:gd name="T42" fmla="*/ 767917 w 3678"/>
                <a:gd name="T43" fmla="*/ 616937 h 4570"/>
                <a:gd name="T44" fmla="*/ 764996 w 3678"/>
                <a:gd name="T45" fmla="*/ 655287 h 4570"/>
                <a:gd name="T46" fmla="*/ 754980 w 3678"/>
                <a:gd name="T47" fmla="*/ 669876 h 4570"/>
                <a:gd name="T48" fmla="*/ 751223 w 3678"/>
                <a:gd name="T49" fmla="*/ 125888 h 4570"/>
                <a:gd name="T50" fmla="*/ 739538 w 3678"/>
                <a:gd name="T51" fmla="*/ 85454 h 4570"/>
                <a:gd name="T52" fmla="*/ 717836 w 3678"/>
                <a:gd name="T53" fmla="*/ 50856 h 4570"/>
                <a:gd name="T54" fmla="*/ 686952 w 3678"/>
                <a:gd name="T55" fmla="*/ 23344 h 4570"/>
                <a:gd name="T56" fmla="*/ 648974 w 3678"/>
                <a:gd name="T57" fmla="*/ 5836 h 4570"/>
                <a:gd name="T58" fmla="*/ 605987 w 3678"/>
                <a:gd name="T59" fmla="*/ 0 h 4570"/>
                <a:gd name="T60" fmla="*/ 579277 w 3678"/>
                <a:gd name="T61" fmla="*/ 2501 h 4570"/>
                <a:gd name="T62" fmla="*/ 539212 w 3678"/>
                <a:gd name="T63" fmla="*/ 16257 h 4570"/>
                <a:gd name="T64" fmla="*/ 504154 w 3678"/>
                <a:gd name="T65" fmla="*/ 40851 h 4570"/>
                <a:gd name="T66" fmla="*/ 482035 w 3678"/>
                <a:gd name="T67" fmla="*/ 69197 h 4570"/>
                <a:gd name="T68" fmla="*/ 464924 w 3678"/>
                <a:gd name="T69" fmla="*/ 107964 h 4570"/>
                <a:gd name="T70" fmla="*/ 459916 w 3678"/>
                <a:gd name="T71" fmla="*/ 150482 h 4570"/>
                <a:gd name="T72" fmla="*/ 462420 w 3678"/>
                <a:gd name="T73" fmla="*/ 1016278 h 4570"/>
                <a:gd name="T74" fmla="*/ 449482 w 3678"/>
                <a:gd name="T75" fmla="*/ 1108402 h 4570"/>
                <a:gd name="T76" fmla="*/ 230375 w 3678"/>
                <a:gd name="T77" fmla="*/ 945414 h 4570"/>
                <a:gd name="T78" fmla="*/ 159426 w 3678"/>
                <a:gd name="T79" fmla="*/ 919569 h 4570"/>
                <a:gd name="T80" fmla="*/ 114770 w 3678"/>
                <a:gd name="T81" fmla="*/ 922487 h 4570"/>
                <a:gd name="T82" fmla="*/ 70949 w 3678"/>
                <a:gd name="T83" fmla="*/ 939995 h 4570"/>
                <a:gd name="T84" fmla="*/ 34640 w 3678"/>
                <a:gd name="T85" fmla="*/ 970841 h 4570"/>
                <a:gd name="T86" fmla="*/ 15024 w 3678"/>
                <a:gd name="T87" fmla="*/ 1001271 h 4570"/>
                <a:gd name="T88" fmla="*/ 2087 w 3678"/>
                <a:gd name="T89" fmla="*/ 1041706 h 4570"/>
                <a:gd name="T90" fmla="*/ 417 w 3678"/>
                <a:gd name="T91" fmla="*/ 1077555 h 4570"/>
                <a:gd name="T92" fmla="*/ 10434 w 3678"/>
                <a:gd name="T93" fmla="*/ 1119240 h 4570"/>
                <a:gd name="T94" fmla="*/ 31718 w 3678"/>
                <a:gd name="T95" fmla="*/ 1156756 h 4570"/>
                <a:gd name="T96" fmla="*/ 395644 w 3678"/>
                <a:gd name="T97" fmla="*/ 1467309 h 4570"/>
                <a:gd name="T98" fmla="*/ 487043 w 3678"/>
                <a:gd name="T99" fmla="*/ 1600283 h 4570"/>
                <a:gd name="T100" fmla="*/ 568008 w 3678"/>
                <a:gd name="T101" fmla="*/ 1681986 h 4570"/>
                <a:gd name="T102" fmla="*/ 1298365 w 3678"/>
                <a:gd name="T103" fmla="*/ 1905000 h 4570"/>
                <a:gd name="T104" fmla="*/ 1510794 w 3678"/>
                <a:gd name="T105" fmla="*/ 1041289 h 4570"/>
                <a:gd name="T106" fmla="*/ 1533331 w 3678"/>
                <a:gd name="T107" fmla="*/ 936660 h 4570"/>
                <a:gd name="T108" fmla="*/ 1531661 w 3678"/>
                <a:gd name="T109" fmla="*/ 880385 h 4570"/>
                <a:gd name="T110" fmla="*/ 1516637 w 3678"/>
                <a:gd name="T111" fmla="*/ 845787 h 4570"/>
                <a:gd name="T112" fmla="*/ 1485336 w 3678"/>
                <a:gd name="T113" fmla="*/ 817441 h 45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678" h="4570">
                  <a:moveTo>
                    <a:pt x="3559" y="1961"/>
                  </a:moveTo>
                  <a:lnTo>
                    <a:pt x="3559" y="1961"/>
                  </a:lnTo>
                  <a:lnTo>
                    <a:pt x="3532" y="1945"/>
                  </a:lnTo>
                  <a:lnTo>
                    <a:pt x="3504" y="1928"/>
                  </a:lnTo>
                  <a:lnTo>
                    <a:pt x="3474" y="1913"/>
                  </a:lnTo>
                  <a:lnTo>
                    <a:pt x="3445" y="1899"/>
                  </a:lnTo>
                  <a:lnTo>
                    <a:pt x="3415" y="1887"/>
                  </a:lnTo>
                  <a:lnTo>
                    <a:pt x="3399" y="1881"/>
                  </a:lnTo>
                  <a:lnTo>
                    <a:pt x="3383" y="1878"/>
                  </a:lnTo>
                  <a:lnTo>
                    <a:pt x="3368" y="1874"/>
                  </a:lnTo>
                  <a:lnTo>
                    <a:pt x="3351" y="1872"/>
                  </a:lnTo>
                  <a:lnTo>
                    <a:pt x="3336" y="1870"/>
                  </a:lnTo>
                  <a:lnTo>
                    <a:pt x="3320" y="1870"/>
                  </a:lnTo>
                  <a:lnTo>
                    <a:pt x="3296" y="1871"/>
                  </a:lnTo>
                  <a:lnTo>
                    <a:pt x="3285" y="1872"/>
                  </a:lnTo>
                  <a:lnTo>
                    <a:pt x="3272" y="1874"/>
                  </a:lnTo>
                  <a:lnTo>
                    <a:pt x="3259" y="1878"/>
                  </a:lnTo>
                  <a:lnTo>
                    <a:pt x="3245" y="1883"/>
                  </a:lnTo>
                  <a:lnTo>
                    <a:pt x="3232" y="1888"/>
                  </a:lnTo>
                  <a:lnTo>
                    <a:pt x="3218" y="1894"/>
                  </a:lnTo>
                  <a:lnTo>
                    <a:pt x="3221" y="1880"/>
                  </a:lnTo>
                  <a:lnTo>
                    <a:pt x="3222" y="1877"/>
                  </a:lnTo>
                  <a:lnTo>
                    <a:pt x="3224" y="1872"/>
                  </a:lnTo>
                  <a:lnTo>
                    <a:pt x="3241" y="1773"/>
                  </a:lnTo>
                  <a:lnTo>
                    <a:pt x="3243" y="1757"/>
                  </a:lnTo>
                  <a:lnTo>
                    <a:pt x="3245" y="1738"/>
                  </a:lnTo>
                  <a:lnTo>
                    <a:pt x="3245" y="1718"/>
                  </a:lnTo>
                  <a:lnTo>
                    <a:pt x="3243" y="1695"/>
                  </a:lnTo>
                  <a:lnTo>
                    <a:pt x="3240" y="1672"/>
                  </a:lnTo>
                  <a:lnTo>
                    <a:pt x="3233" y="1648"/>
                  </a:lnTo>
                  <a:lnTo>
                    <a:pt x="3229" y="1635"/>
                  </a:lnTo>
                  <a:lnTo>
                    <a:pt x="3224" y="1622"/>
                  </a:lnTo>
                  <a:lnTo>
                    <a:pt x="3218" y="1611"/>
                  </a:lnTo>
                  <a:lnTo>
                    <a:pt x="3211" y="1598"/>
                  </a:lnTo>
                  <a:lnTo>
                    <a:pt x="3202" y="1585"/>
                  </a:lnTo>
                  <a:lnTo>
                    <a:pt x="3193" y="1573"/>
                  </a:lnTo>
                  <a:lnTo>
                    <a:pt x="3183" y="1560"/>
                  </a:lnTo>
                  <a:lnTo>
                    <a:pt x="3171" y="1548"/>
                  </a:lnTo>
                  <a:lnTo>
                    <a:pt x="3158" y="1537"/>
                  </a:lnTo>
                  <a:lnTo>
                    <a:pt x="3144" y="1525"/>
                  </a:lnTo>
                  <a:lnTo>
                    <a:pt x="3127" y="1514"/>
                  </a:lnTo>
                  <a:lnTo>
                    <a:pt x="3111" y="1504"/>
                  </a:lnTo>
                  <a:lnTo>
                    <a:pt x="3092" y="1493"/>
                  </a:lnTo>
                  <a:lnTo>
                    <a:pt x="3072" y="1484"/>
                  </a:lnTo>
                  <a:lnTo>
                    <a:pt x="3050" y="1475"/>
                  </a:lnTo>
                  <a:lnTo>
                    <a:pt x="3028" y="1465"/>
                  </a:lnTo>
                  <a:lnTo>
                    <a:pt x="3002" y="1458"/>
                  </a:lnTo>
                  <a:lnTo>
                    <a:pt x="2975" y="1450"/>
                  </a:lnTo>
                  <a:lnTo>
                    <a:pt x="2947" y="1443"/>
                  </a:lnTo>
                  <a:lnTo>
                    <a:pt x="2916" y="1437"/>
                  </a:lnTo>
                  <a:lnTo>
                    <a:pt x="2888" y="1432"/>
                  </a:lnTo>
                  <a:lnTo>
                    <a:pt x="2861" y="1430"/>
                  </a:lnTo>
                  <a:lnTo>
                    <a:pt x="2837" y="1428"/>
                  </a:lnTo>
                  <a:lnTo>
                    <a:pt x="2812" y="1428"/>
                  </a:lnTo>
                  <a:lnTo>
                    <a:pt x="2786" y="1428"/>
                  </a:lnTo>
                  <a:lnTo>
                    <a:pt x="2761" y="1431"/>
                  </a:lnTo>
                  <a:lnTo>
                    <a:pt x="2737" y="1436"/>
                  </a:lnTo>
                  <a:lnTo>
                    <a:pt x="2715" y="1442"/>
                  </a:lnTo>
                  <a:lnTo>
                    <a:pt x="2693" y="1450"/>
                  </a:lnTo>
                  <a:lnTo>
                    <a:pt x="2673" y="1461"/>
                  </a:lnTo>
                  <a:lnTo>
                    <a:pt x="2654" y="1471"/>
                  </a:lnTo>
                  <a:lnTo>
                    <a:pt x="2636" y="1485"/>
                  </a:lnTo>
                  <a:lnTo>
                    <a:pt x="2621" y="1500"/>
                  </a:lnTo>
                  <a:lnTo>
                    <a:pt x="2606" y="1517"/>
                  </a:lnTo>
                  <a:lnTo>
                    <a:pt x="2593" y="1536"/>
                  </a:lnTo>
                  <a:lnTo>
                    <a:pt x="2581" y="1555"/>
                  </a:lnTo>
                  <a:lnTo>
                    <a:pt x="2572" y="1577"/>
                  </a:lnTo>
                  <a:lnTo>
                    <a:pt x="2562" y="1600"/>
                  </a:lnTo>
                  <a:lnTo>
                    <a:pt x="2555" y="1625"/>
                  </a:lnTo>
                  <a:lnTo>
                    <a:pt x="2550" y="1650"/>
                  </a:lnTo>
                  <a:lnTo>
                    <a:pt x="2550" y="1653"/>
                  </a:lnTo>
                  <a:lnTo>
                    <a:pt x="2541" y="1469"/>
                  </a:lnTo>
                  <a:lnTo>
                    <a:pt x="2540" y="1466"/>
                  </a:lnTo>
                  <a:lnTo>
                    <a:pt x="2540" y="1465"/>
                  </a:lnTo>
                  <a:lnTo>
                    <a:pt x="2539" y="1446"/>
                  </a:lnTo>
                  <a:lnTo>
                    <a:pt x="2535" y="1428"/>
                  </a:lnTo>
                  <a:lnTo>
                    <a:pt x="2531" y="1408"/>
                  </a:lnTo>
                  <a:lnTo>
                    <a:pt x="2525" y="1388"/>
                  </a:lnTo>
                  <a:lnTo>
                    <a:pt x="2517" y="1367"/>
                  </a:lnTo>
                  <a:lnTo>
                    <a:pt x="2506" y="1347"/>
                  </a:lnTo>
                  <a:lnTo>
                    <a:pt x="2493" y="1327"/>
                  </a:lnTo>
                  <a:lnTo>
                    <a:pt x="2478" y="1307"/>
                  </a:lnTo>
                  <a:lnTo>
                    <a:pt x="2470" y="1299"/>
                  </a:lnTo>
                  <a:lnTo>
                    <a:pt x="2460" y="1289"/>
                  </a:lnTo>
                  <a:lnTo>
                    <a:pt x="2450" y="1281"/>
                  </a:lnTo>
                  <a:lnTo>
                    <a:pt x="2439" y="1273"/>
                  </a:lnTo>
                  <a:lnTo>
                    <a:pt x="2428" y="1265"/>
                  </a:lnTo>
                  <a:lnTo>
                    <a:pt x="2415" y="1258"/>
                  </a:lnTo>
                  <a:lnTo>
                    <a:pt x="2402" y="1251"/>
                  </a:lnTo>
                  <a:lnTo>
                    <a:pt x="2388" y="1245"/>
                  </a:lnTo>
                  <a:lnTo>
                    <a:pt x="2373" y="1239"/>
                  </a:lnTo>
                  <a:lnTo>
                    <a:pt x="2356" y="1234"/>
                  </a:lnTo>
                  <a:lnTo>
                    <a:pt x="2339" y="1230"/>
                  </a:lnTo>
                  <a:lnTo>
                    <a:pt x="2320" y="1226"/>
                  </a:lnTo>
                  <a:lnTo>
                    <a:pt x="2301" y="1223"/>
                  </a:lnTo>
                  <a:lnTo>
                    <a:pt x="2281" y="1221"/>
                  </a:lnTo>
                  <a:lnTo>
                    <a:pt x="2259" y="1219"/>
                  </a:lnTo>
                  <a:lnTo>
                    <a:pt x="2237" y="1219"/>
                  </a:lnTo>
                  <a:lnTo>
                    <a:pt x="2206" y="1220"/>
                  </a:lnTo>
                  <a:lnTo>
                    <a:pt x="2173" y="1221"/>
                  </a:lnTo>
                  <a:lnTo>
                    <a:pt x="2145" y="1225"/>
                  </a:lnTo>
                  <a:lnTo>
                    <a:pt x="2119" y="1228"/>
                  </a:lnTo>
                  <a:lnTo>
                    <a:pt x="2095" y="1233"/>
                  </a:lnTo>
                  <a:lnTo>
                    <a:pt x="2071" y="1238"/>
                  </a:lnTo>
                  <a:lnTo>
                    <a:pt x="2049" y="1244"/>
                  </a:lnTo>
                  <a:lnTo>
                    <a:pt x="2028" y="1251"/>
                  </a:lnTo>
                  <a:lnTo>
                    <a:pt x="2009" y="1258"/>
                  </a:lnTo>
                  <a:lnTo>
                    <a:pt x="1990" y="1265"/>
                  </a:lnTo>
                  <a:lnTo>
                    <a:pt x="1974" y="1273"/>
                  </a:lnTo>
                  <a:lnTo>
                    <a:pt x="1959" y="1282"/>
                  </a:lnTo>
                  <a:lnTo>
                    <a:pt x="1945" y="1292"/>
                  </a:lnTo>
                  <a:lnTo>
                    <a:pt x="1932" y="1301"/>
                  </a:lnTo>
                  <a:lnTo>
                    <a:pt x="1919" y="1310"/>
                  </a:lnTo>
                  <a:lnTo>
                    <a:pt x="1908" y="1321"/>
                  </a:lnTo>
                  <a:lnTo>
                    <a:pt x="1898" y="1332"/>
                  </a:lnTo>
                  <a:lnTo>
                    <a:pt x="1890" y="1343"/>
                  </a:lnTo>
                  <a:lnTo>
                    <a:pt x="1881" y="1354"/>
                  </a:lnTo>
                  <a:lnTo>
                    <a:pt x="1873" y="1366"/>
                  </a:lnTo>
                  <a:lnTo>
                    <a:pt x="1867" y="1377"/>
                  </a:lnTo>
                  <a:lnTo>
                    <a:pt x="1861" y="1388"/>
                  </a:lnTo>
                  <a:lnTo>
                    <a:pt x="1852" y="1411"/>
                  </a:lnTo>
                  <a:lnTo>
                    <a:pt x="1846" y="1435"/>
                  </a:lnTo>
                  <a:lnTo>
                    <a:pt x="1843" y="1458"/>
                  </a:lnTo>
                  <a:lnTo>
                    <a:pt x="1840" y="1480"/>
                  </a:lnTo>
                  <a:lnTo>
                    <a:pt x="1840" y="1502"/>
                  </a:lnTo>
                  <a:lnTo>
                    <a:pt x="1840" y="1521"/>
                  </a:lnTo>
                  <a:lnTo>
                    <a:pt x="1841" y="1545"/>
                  </a:lnTo>
                  <a:lnTo>
                    <a:pt x="1838" y="1560"/>
                  </a:lnTo>
                  <a:lnTo>
                    <a:pt x="1833" y="1572"/>
                  </a:lnTo>
                  <a:lnTo>
                    <a:pt x="1829" y="1581"/>
                  </a:lnTo>
                  <a:lnTo>
                    <a:pt x="1825" y="1589"/>
                  </a:lnTo>
                  <a:lnTo>
                    <a:pt x="1820" y="1595"/>
                  </a:lnTo>
                  <a:lnTo>
                    <a:pt x="1817" y="1600"/>
                  </a:lnTo>
                  <a:lnTo>
                    <a:pt x="1809" y="1607"/>
                  </a:lnTo>
                  <a:lnTo>
                    <a:pt x="1804" y="341"/>
                  </a:lnTo>
                  <a:lnTo>
                    <a:pt x="1804" y="340"/>
                  </a:lnTo>
                  <a:lnTo>
                    <a:pt x="1804" y="338"/>
                  </a:lnTo>
                  <a:lnTo>
                    <a:pt x="1803" y="320"/>
                  </a:lnTo>
                  <a:lnTo>
                    <a:pt x="1800" y="302"/>
                  </a:lnTo>
                  <a:lnTo>
                    <a:pt x="1798" y="286"/>
                  </a:lnTo>
                  <a:lnTo>
                    <a:pt x="1795" y="268"/>
                  </a:lnTo>
                  <a:lnTo>
                    <a:pt x="1790" y="252"/>
                  </a:lnTo>
                  <a:lnTo>
                    <a:pt x="1785" y="236"/>
                  </a:lnTo>
                  <a:lnTo>
                    <a:pt x="1779" y="220"/>
                  </a:lnTo>
                  <a:lnTo>
                    <a:pt x="1772" y="205"/>
                  </a:lnTo>
                  <a:lnTo>
                    <a:pt x="1765" y="190"/>
                  </a:lnTo>
                  <a:lnTo>
                    <a:pt x="1757" y="175"/>
                  </a:lnTo>
                  <a:lnTo>
                    <a:pt x="1749" y="161"/>
                  </a:lnTo>
                  <a:lnTo>
                    <a:pt x="1739" y="148"/>
                  </a:lnTo>
                  <a:lnTo>
                    <a:pt x="1730" y="134"/>
                  </a:lnTo>
                  <a:lnTo>
                    <a:pt x="1720" y="122"/>
                  </a:lnTo>
                  <a:lnTo>
                    <a:pt x="1708" y="109"/>
                  </a:lnTo>
                  <a:lnTo>
                    <a:pt x="1697" y="97"/>
                  </a:lnTo>
                  <a:lnTo>
                    <a:pt x="1684" y="87"/>
                  </a:lnTo>
                  <a:lnTo>
                    <a:pt x="1673" y="76"/>
                  </a:lnTo>
                  <a:lnTo>
                    <a:pt x="1659" y="66"/>
                  </a:lnTo>
                  <a:lnTo>
                    <a:pt x="1646" y="56"/>
                  </a:lnTo>
                  <a:lnTo>
                    <a:pt x="1632" y="48"/>
                  </a:lnTo>
                  <a:lnTo>
                    <a:pt x="1616" y="40"/>
                  </a:lnTo>
                  <a:lnTo>
                    <a:pt x="1602" y="33"/>
                  </a:lnTo>
                  <a:lnTo>
                    <a:pt x="1587" y="26"/>
                  </a:lnTo>
                  <a:lnTo>
                    <a:pt x="1571" y="20"/>
                  </a:lnTo>
                  <a:lnTo>
                    <a:pt x="1555" y="14"/>
                  </a:lnTo>
                  <a:lnTo>
                    <a:pt x="1539" y="9"/>
                  </a:lnTo>
                  <a:lnTo>
                    <a:pt x="1523" y="6"/>
                  </a:lnTo>
                  <a:lnTo>
                    <a:pt x="1505" y="3"/>
                  </a:lnTo>
                  <a:lnTo>
                    <a:pt x="1487" y="1"/>
                  </a:lnTo>
                  <a:lnTo>
                    <a:pt x="1471" y="0"/>
                  </a:lnTo>
                  <a:lnTo>
                    <a:pt x="1452" y="0"/>
                  </a:lnTo>
                  <a:lnTo>
                    <a:pt x="1441" y="0"/>
                  </a:lnTo>
                  <a:lnTo>
                    <a:pt x="1423" y="1"/>
                  </a:lnTo>
                  <a:lnTo>
                    <a:pt x="1405" y="2"/>
                  </a:lnTo>
                  <a:lnTo>
                    <a:pt x="1388" y="6"/>
                  </a:lnTo>
                  <a:lnTo>
                    <a:pt x="1371" y="9"/>
                  </a:lnTo>
                  <a:lnTo>
                    <a:pt x="1355" y="13"/>
                  </a:lnTo>
                  <a:lnTo>
                    <a:pt x="1339" y="19"/>
                  </a:lnTo>
                  <a:lnTo>
                    <a:pt x="1322" y="25"/>
                  </a:lnTo>
                  <a:lnTo>
                    <a:pt x="1307" y="30"/>
                  </a:lnTo>
                  <a:lnTo>
                    <a:pt x="1292" y="39"/>
                  </a:lnTo>
                  <a:lnTo>
                    <a:pt x="1276" y="47"/>
                  </a:lnTo>
                  <a:lnTo>
                    <a:pt x="1262" y="56"/>
                  </a:lnTo>
                  <a:lnTo>
                    <a:pt x="1248" y="66"/>
                  </a:lnTo>
                  <a:lnTo>
                    <a:pt x="1234" y="76"/>
                  </a:lnTo>
                  <a:lnTo>
                    <a:pt x="1221" y="87"/>
                  </a:lnTo>
                  <a:lnTo>
                    <a:pt x="1208" y="98"/>
                  </a:lnTo>
                  <a:lnTo>
                    <a:pt x="1196" y="111"/>
                  </a:lnTo>
                  <a:lnTo>
                    <a:pt x="1184" y="124"/>
                  </a:lnTo>
                  <a:lnTo>
                    <a:pt x="1173" y="138"/>
                  </a:lnTo>
                  <a:lnTo>
                    <a:pt x="1164" y="151"/>
                  </a:lnTo>
                  <a:lnTo>
                    <a:pt x="1155" y="166"/>
                  </a:lnTo>
                  <a:lnTo>
                    <a:pt x="1145" y="180"/>
                  </a:lnTo>
                  <a:lnTo>
                    <a:pt x="1138" y="196"/>
                  </a:lnTo>
                  <a:lnTo>
                    <a:pt x="1130" y="211"/>
                  </a:lnTo>
                  <a:lnTo>
                    <a:pt x="1124" y="227"/>
                  </a:lnTo>
                  <a:lnTo>
                    <a:pt x="1118" y="243"/>
                  </a:lnTo>
                  <a:lnTo>
                    <a:pt x="1114" y="259"/>
                  </a:lnTo>
                  <a:lnTo>
                    <a:pt x="1110" y="275"/>
                  </a:lnTo>
                  <a:lnTo>
                    <a:pt x="1106" y="292"/>
                  </a:lnTo>
                  <a:lnTo>
                    <a:pt x="1104" y="309"/>
                  </a:lnTo>
                  <a:lnTo>
                    <a:pt x="1103" y="326"/>
                  </a:lnTo>
                  <a:lnTo>
                    <a:pt x="1102" y="343"/>
                  </a:lnTo>
                  <a:lnTo>
                    <a:pt x="1102" y="361"/>
                  </a:lnTo>
                  <a:lnTo>
                    <a:pt x="1119" y="1965"/>
                  </a:lnTo>
                  <a:lnTo>
                    <a:pt x="1118" y="2105"/>
                  </a:lnTo>
                  <a:lnTo>
                    <a:pt x="1116" y="2231"/>
                  </a:lnTo>
                  <a:lnTo>
                    <a:pt x="1112" y="2342"/>
                  </a:lnTo>
                  <a:lnTo>
                    <a:pt x="1108" y="2438"/>
                  </a:lnTo>
                  <a:lnTo>
                    <a:pt x="1101" y="2519"/>
                  </a:lnTo>
                  <a:lnTo>
                    <a:pt x="1096" y="2554"/>
                  </a:lnTo>
                  <a:lnTo>
                    <a:pt x="1092" y="2586"/>
                  </a:lnTo>
                  <a:lnTo>
                    <a:pt x="1088" y="2614"/>
                  </a:lnTo>
                  <a:lnTo>
                    <a:pt x="1082" y="2637"/>
                  </a:lnTo>
                  <a:lnTo>
                    <a:pt x="1077" y="2659"/>
                  </a:lnTo>
                  <a:lnTo>
                    <a:pt x="1071" y="2675"/>
                  </a:lnTo>
                  <a:lnTo>
                    <a:pt x="1054" y="2662"/>
                  </a:lnTo>
                  <a:lnTo>
                    <a:pt x="577" y="2287"/>
                  </a:lnTo>
                  <a:lnTo>
                    <a:pt x="552" y="2268"/>
                  </a:lnTo>
                  <a:lnTo>
                    <a:pt x="526" y="2252"/>
                  </a:lnTo>
                  <a:lnTo>
                    <a:pt x="499" y="2238"/>
                  </a:lnTo>
                  <a:lnTo>
                    <a:pt x="471" y="2226"/>
                  </a:lnTo>
                  <a:lnTo>
                    <a:pt x="442" y="2217"/>
                  </a:lnTo>
                  <a:lnTo>
                    <a:pt x="413" y="2211"/>
                  </a:lnTo>
                  <a:lnTo>
                    <a:pt x="382" y="2206"/>
                  </a:lnTo>
                  <a:lnTo>
                    <a:pt x="352" y="2205"/>
                  </a:lnTo>
                  <a:lnTo>
                    <a:pt x="332" y="2205"/>
                  </a:lnTo>
                  <a:lnTo>
                    <a:pt x="313" y="2207"/>
                  </a:lnTo>
                  <a:lnTo>
                    <a:pt x="294" y="2210"/>
                  </a:lnTo>
                  <a:lnTo>
                    <a:pt x="275" y="2213"/>
                  </a:lnTo>
                  <a:lnTo>
                    <a:pt x="257" y="2218"/>
                  </a:lnTo>
                  <a:lnTo>
                    <a:pt x="239" y="2224"/>
                  </a:lnTo>
                  <a:lnTo>
                    <a:pt x="220" y="2229"/>
                  </a:lnTo>
                  <a:lnTo>
                    <a:pt x="204" y="2238"/>
                  </a:lnTo>
                  <a:lnTo>
                    <a:pt x="186" y="2246"/>
                  </a:lnTo>
                  <a:lnTo>
                    <a:pt x="170" y="2255"/>
                  </a:lnTo>
                  <a:lnTo>
                    <a:pt x="153" y="2266"/>
                  </a:lnTo>
                  <a:lnTo>
                    <a:pt x="138" y="2276"/>
                  </a:lnTo>
                  <a:lnTo>
                    <a:pt x="124" y="2288"/>
                  </a:lnTo>
                  <a:lnTo>
                    <a:pt x="109" y="2301"/>
                  </a:lnTo>
                  <a:lnTo>
                    <a:pt x="96" y="2315"/>
                  </a:lnTo>
                  <a:lnTo>
                    <a:pt x="83" y="2329"/>
                  </a:lnTo>
                  <a:lnTo>
                    <a:pt x="73" y="2343"/>
                  </a:lnTo>
                  <a:lnTo>
                    <a:pt x="62" y="2357"/>
                  </a:lnTo>
                  <a:lnTo>
                    <a:pt x="53" y="2371"/>
                  </a:lnTo>
                  <a:lnTo>
                    <a:pt x="43" y="2387"/>
                  </a:lnTo>
                  <a:lnTo>
                    <a:pt x="36" y="2402"/>
                  </a:lnTo>
                  <a:lnTo>
                    <a:pt x="28" y="2417"/>
                  </a:lnTo>
                  <a:lnTo>
                    <a:pt x="22" y="2432"/>
                  </a:lnTo>
                  <a:lnTo>
                    <a:pt x="16" y="2449"/>
                  </a:lnTo>
                  <a:lnTo>
                    <a:pt x="12" y="2465"/>
                  </a:lnTo>
                  <a:lnTo>
                    <a:pt x="8" y="2482"/>
                  </a:lnTo>
                  <a:lnTo>
                    <a:pt x="5" y="2499"/>
                  </a:lnTo>
                  <a:lnTo>
                    <a:pt x="2" y="2516"/>
                  </a:lnTo>
                  <a:lnTo>
                    <a:pt x="1" y="2533"/>
                  </a:lnTo>
                  <a:lnTo>
                    <a:pt x="0" y="2551"/>
                  </a:lnTo>
                  <a:lnTo>
                    <a:pt x="0" y="2567"/>
                  </a:lnTo>
                  <a:lnTo>
                    <a:pt x="1" y="2585"/>
                  </a:lnTo>
                  <a:lnTo>
                    <a:pt x="3" y="2602"/>
                  </a:lnTo>
                  <a:lnTo>
                    <a:pt x="6" y="2620"/>
                  </a:lnTo>
                  <a:lnTo>
                    <a:pt x="9" y="2636"/>
                  </a:lnTo>
                  <a:lnTo>
                    <a:pt x="14" y="2654"/>
                  </a:lnTo>
                  <a:lnTo>
                    <a:pt x="19" y="2670"/>
                  </a:lnTo>
                  <a:lnTo>
                    <a:pt x="25" y="2685"/>
                  </a:lnTo>
                  <a:lnTo>
                    <a:pt x="32" y="2702"/>
                  </a:lnTo>
                  <a:lnTo>
                    <a:pt x="39" y="2717"/>
                  </a:lnTo>
                  <a:lnTo>
                    <a:pt x="47" y="2732"/>
                  </a:lnTo>
                  <a:lnTo>
                    <a:pt x="56" y="2746"/>
                  </a:lnTo>
                  <a:lnTo>
                    <a:pt x="66" y="2760"/>
                  </a:lnTo>
                  <a:lnTo>
                    <a:pt x="76" y="2775"/>
                  </a:lnTo>
                  <a:lnTo>
                    <a:pt x="87" y="2787"/>
                  </a:lnTo>
                  <a:lnTo>
                    <a:pt x="98" y="2800"/>
                  </a:lnTo>
                  <a:lnTo>
                    <a:pt x="111" y="2812"/>
                  </a:lnTo>
                  <a:lnTo>
                    <a:pt x="124" y="2824"/>
                  </a:lnTo>
                  <a:lnTo>
                    <a:pt x="948" y="3520"/>
                  </a:lnTo>
                  <a:lnTo>
                    <a:pt x="985" y="3582"/>
                  </a:lnTo>
                  <a:lnTo>
                    <a:pt x="1021" y="3641"/>
                  </a:lnTo>
                  <a:lnTo>
                    <a:pt x="1058" y="3696"/>
                  </a:lnTo>
                  <a:lnTo>
                    <a:pt x="1095" y="3747"/>
                  </a:lnTo>
                  <a:lnTo>
                    <a:pt x="1131" y="3794"/>
                  </a:lnTo>
                  <a:lnTo>
                    <a:pt x="1167" y="3839"/>
                  </a:lnTo>
                  <a:lnTo>
                    <a:pt x="1203" y="3880"/>
                  </a:lnTo>
                  <a:lnTo>
                    <a:pt x="1237" y="3916"/>
                  </a:lnTo>
                  <a:lnTo>
                    <a:pt x="1271" y="3950"/>
                  </a:lnTo>
                  <a:lnTo>
                    <a:pt x="1302" y="3982"/>
                  </a:lnTo>
                  <a:lnTo>
                    <a:pt x="1332" y="4009"/>
                  </a:lnTo>
                  <a:lnTo>
                    <a:pt x="1361" y="4035"/>
                  </a:lnTo>
                  <a:lnTo>
                    <a:pt x="1387" y="4056"/>
                  </a:lnTo>
                  <a:lnTo>
                    <a:pt x="1411" y="4076"/>
                  </a:lnTo>
                  <a:lnTo>
                    <a:pt x="1452" y="4106"/>
                  </a:lnTo>
                  <a:lnTo>
                    <a:pt x="1456" y="4472"/>
                  </a:lnTo>
                  <a:lnTo>
                    <a:pt x="1457" y="4570"/>
                  </a:lnTo>
                  <a:lnTo>
                    <a:pt x="3111" y="4570"/>
                  </a:lnTo>
                  <a:lnTo>
                    <a:pt x="3112" y="4473"/>
                  </a:lnTo>
                  <a:lnTo>
                    <a:pt x="3119" y="4086"/>
                  </a:lnTo>
                  <a:lnTo>
                    <a:pt x="3606" y="2552"/>
                  </a:lnTo>
                  <a:lnTo>
                    <a:pt x="3607" y="2549"/>
                  </a:lnTo>
                  <a:lnTo>
                    <a:pt x="3607" y="2546"/>
                  </a:lnTo>
                  <a:lnTo>
                    <a:pt x="3620" y="2498"/>
                  </a:lnTo>
                  <a:lnTo>
                    <a:pt x="3642" y="2408"/>
                  </a:lnTo>
                  <a:lnTo>
                    <a:pt x="3653" y="2365"/>
                  </a:lnTo>
                  <a:lnTo>
                    <a:pt x="3662" y="2324"/>
                  </a:lnTo>
                  <a:lnTo>
                    <a:pt x="3669" y="2285"/>
                  </a:lnTo>
                  <a:lnTo>
                    <a:pt x="3674" y="2247"/>
                  </a:lnTo>
                  <a:lnTo>
                    <a:pt x="3677" y="2211"/>
                  </a:lnTo>
                  <a:lnTo>
                    <a:pt x="3678" y="2177"/>
                  </a:lnTo>
                  <a:lnTo>
                    <a:pt x="3677" y="2160"/>
                  </a:lnTo>
                  <a:lnTo>
                    <a:pt x="3676" y="2144"/>
                  </a:lnTo>
                  <a:lnTo>
                    <a:pt x="3674" y="2127"/>
                  </a:lnTo>
                  <a:lnTo>
                    <a:pt x="3670" y="2112"/>
                  </a:lnTo>
                  <a:lnTo>
                    <a:pt x="3667" y="2098"/>
                  </a:lnTo>
                  <a:lnTo>
                    <a:pt x="3662" y="2083"/>
                  </a:lnTo>
                  <a:lnTo>
                    <a:pt x="3656" y="2069"/>
                  </a:lnTo>
                  <a:lnTo>
                    <a:pt x="3650" y="2055"/>
                  </a:lnTo>
                  <a:lnTo>
                    <a:pt x="3642" y="2042"/>
                  </a:lnTo>
                  <a:lnTo>
                    <a:pt x="3634" y="2029"/>
                  </a:lnTo>
                  <a:lnTo>
                    <a:pt x="3624" y="2017"/>
                  </a:lnTo>
                  <a:lnTo>
                    <a:pt x="3614" y="2004"/>
                  </a:lnTo>
                  <a:lnTo>
                    <a:pt x="3601" y="1993"/>
                  </a:lnTo>
                  <a:lnTo>
                    <a:pt x="3588" y="1982"/>
                  </a:lnTo>
                  <a:lnTo>
                    <a:pt x="3574" y="1972"/>
                  </a:lnTo>
                  <a:lnTo>
                    <a:pt x="3559" y="1961"/>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 name="Rectangle 1"/>
          <p:cNvSpPr>
            <a:spLocks noChangeArrowheads="1"/>
          </p:cNvSpPr>
          <p:nvPr/>
        </p:nvSpPr>
        <p:spPr bwMode="auto">
          <a:xfrm>
            <a:off x="690418" y="1023320"/>
            <a:ext cx="10889520" cy="9416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activity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".MaterialDesign.MaterialDesignActivity"</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:label=</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测试题</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3111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滑动菜单</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74</a:t>
            </a:fld>
            <a:endParaRPr lang="zh-CN" altLang="en-US"/>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23142"/>
          <a:stretch/>
        </p:blipFill>
        <p:spPr>
          <a:xfrm>
            <a:off x="6647543" y="1167433"/>
            <a:ext cx="3672114" cy="5017457"/>
          </a:xfrm>
          <a:prstGeom prst="rect">
            <a:avLst/>
          </a:prstGeom>
          <a:ln w="38100">
            <a:solidFill>
              <a:srgbClr val="DBD9DC"/>
            </a:solidFill>
          </a:ln>
        </p:spPr>
      </p:pic>
      <p:grpSp>
        <p:nvGrpSpPr>
          <p:cNvPr id="15" name="组合 14"/>
          <p:cNvGrpSpPr/>
          <p:nvPr/>
        </p:nvGrpSpPr>
        <p:grpSpPr>
          <a:xfrm>
            <a:off x="690418" y="2487213"/>
            <a:ext cx="5211683" cy="2377897"/>
            <a:chOff x="690418" y="2339245"/>
            <a:chExt cx="5211683" cy="2377897"/>
          </a:xfrm>
        </p:grpSpPr>
        <p:sp>
          <p:nvSpPr>
            <p:cNvPr id="8" name="矩形 7"/>
            <p:cNvSpPr/>
            <p:nvPr/>
          </p:nvSpPr>
          <p:spPr>
            <a:xfrm>
              <a:off x="690418" y="2489592"/>
              <a:ext cx="4134465" cy="523220"/>
            </a:xfrm>
            <a:prstGeom prst="rect">
              <a:avLst/>
            </a:prstGeom>
          </p:spPr>
          <p:txBody>
            <a:bodyPr wrap="none">
              <a:spAutoFit/>
            </a:bodyPr>
            <a:lstStyle/>
            <a:p>
              <a:r>
                <a:rPr lang="zh-CN" altLang="en-US" sz="2800" dirty="0"/>
                <a:t>将一些菜单选项隐藏起来</a:t>
              </a:r>
            </a:p>
          </p:txBody>
        </p:sp>
        <p:sp>
          <p:nvSpPr>
            <p:cNvPr id="9" name="矩形 8"/>
            <p:cNvSpPr/>
            <p:nvPr/>
          </p:nvSpPr>
          <p:spPr>
            <a:xfrm>
              <a:off x="690418" y="3152942"/>
              <a:ext cx="5211683" cy="523220"/>
            </a:xfrm>
            <a:prstGeom prst="rect">
              <a:avLst/>
            </a:prstGeom>
          </p:spPr>
          <p:txBody>
            <a:bodyPr wrap="none">
              <a:spAutoFit/>
            </a:bodyPr>
            <a:lstStyle/>
            <a:p>
              <a:r>
                <a:rPr lang="zh-CN" altLang="en-US" sz="2800" dirty="0"/>
                <a:t>通过滑动的方式将菜单显示出来</a:t>
              </a:r>
            </a:p>
          </p:txBody>
        </p:sp>
        <p:sp>
          <p:nvSpPr>
            <p:cNvPr id="10" name="矩形 9"/>
            <p:cNvSpPr/>
            <p:nvPr/>
          </p:nvSpPr>
          <p:spPr>
            <a:xfrm>
              <a:off x="690418" y="3893236"/>
              <a:ext cx="5211683" cy="523220"/>
            </a:xfrm>
            <a:prstGeom prst="rect">
              <a:avLst/>
            </a:prstGeom>
          </p:spPr>
          <p:txBody>
            <a:bodyPr wrap="none">
              <a:spAutoFit/>
            </a:bodyPr>
            <a:lstStyle/>
            <a:p>
              <a:r>
                <a:rPr lang="zh-CN" altLang="en-US" sz="2800" dirty="0"/>
                <a:t>节省了屏幕空间，实现动画效果</a:t>
              </a:r>
            </a:p>
          </p:txBody>
        </p:sp>
        <p:grpSp>
          <p:nvGrpSpPr>
            <p:cNvPr id="12" name="组合 11"/>
            <p:cNvGrpSpPr/>
            <p:nvPr/>
          </p:nvGrpSpPr>
          <p:grpSpPr>
            <a:xfrm>
              <a:off x="690418" y="2339245"/>
              <a:ext cx="5211683" cy="2377897"/>
              <a:chOff x="1238249" y="5715000"/>
              <a:chExt cx="8391526" cy="823912"/>
            </a:xfrm>
          </p:grpSpPr>
          <p:cxnSp>
            <p:nvCxnSpPr>
              <p:cNvPr id="13" name="直接连接符 12"/>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15682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976" y="2007741"/>
            <a:ext cx="2220128" cy="222012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1105" y="2135332"/>
            <a:ext cx="2092537" cy="2092537"/>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7878" t="5314" r="6201" b="3892"/>
          <a:stretch/>
        </p:blipFill>
        <p:spPr>
          <a:xfrm>
            <a:off x="8633642" y="2048193"/>
            <a:ext cx="2062716" cy="2179676"/>
          </a:xfrm>
          <a:prstGeom prst="rect">
            <a:avLst/>
          </a:prstGeom>
        </p:spPr>
      </p:pic>
      <p:cxnSp>
        <p:nvCxnSpPr>
          <p:cNvPr id="7" name="直接箭头连接符 6"/>
          <p:cNvCxnSpPr/>
          <p:nvPr/>
        </p:nvCxnSpPr>
        <p:spPr>
          <a:xfrm flipH="1">
            <a:off x="1141530" y="4508752"/>
            <a:ext cx="9884433" cy="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452530" y="4673444"/>
            <a:ext cx="3262432" cy="1015663"/>
          </a:xfrm>
          <a:prstGeom prst="rect">
            <a:avLst/>
          </a:prstGeom>
        </p:spPr>
        <p:txBody>
          <a:bodyPr wrap="none">
            <a:spAutoFit/>
          </a:bodyPr>
          <a:lstStyle/>
          <a:p>
            <a:r>
              <a:rPr lang="zh-CN" altLang="en-US" sz="6000" b="1" dirty="0"/>
              <a:t>感知世界</a:t>
            </a:r>
          </a:p>
        </p:txBody>
      </p:sp>
    </p:spTree>
    <p:extLst>
      <p:ext uri="{BB962C8B-B14F-4D97-AF65-F5344CB8AC3E}">
        <p14:creationId xmlns:p14="http://schemas.microsoft.com/office/powerpoint/2010/main" val="3364056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摄像头</a:t>
            </a:r>
          </a:p>
        </p:txBody>
      </p:sp>
      <p:sp>
        <p:nvSpPr>
          <p:cNvPr id="6" name="Rectangle 1"/>
          <p:cNvSpPr>
            <a:spLocks noChangeArrowheads="1"/>
          </p:cNvSpPr>
          <p:nvPr/>
        </p:nvSpPr>
        <p:spPr bwMode="auto">
          <a:xfrm>
            <a:off x="5989985" y="1439895"/>
            <a:ext cx="5791970" cy="3785652"/>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&lt;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LinearLayout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Button</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"@+id/</a:t>
            </a:r>
            <a:r>
              <a:rPr kumimoji="0" lang="zh-CN" altLang="zh-CN" sz="2400" b="1" i="0" u="none" strike="noStrike" cap="none" normalizeH="0" baseline="0" dirty="0">
                <a:ln>
                  <a:noFill/>
                </a:ln>
                <a:solidFill>
                  <a:srgbClr val="C00000"/>
                </a:solidFill>
                <a:effectLst/>
                <a:latin typeface="Consolas" panose="020B0609020204030204" pitchFamily="49" charset="0"/>
              </a:rPr>
              <a:t>take_picture</a:t>
            </a:r>
            <a:r>
              <a:rPr kumimoji="0" lang="zh-CN" altLang="zh-CN" sz="2400" b="1" i="0" u="none" strike="noStrike" cap="none" normalizeH="0" baseline="0" dirty="0">
                <a:ln>
                  <a:noFill/>
                </a:ln>
                <a:solidFill>
                  <a:srgbClr val="008000"/>
                </a:solidFill>
                <a:effectLst/>
                <a:latin typeface="Consolas" panose="020B0609020204030204" pitchFamily="49" charset="0"/>
              </a:rPr>
              <a: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en-US" altLang="zh-CN" sz="2400" b="1" i="0" u="none" strike="noStrike" cap="none" normalizeH="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android:text="</a:t>
            </a:r>
            <a:r>
              <a:rPr kumimoji="0" lang="zh-CN" altLang="zh-CN" sz="2400" b="1" i="0" u="none" strike="noStrike" cap="none" normalizeH="0" baseline="0" dirty="0">
                <a:ln>
                  <a:noFill/>
                </a:ln>
                <a:solidFill>
                  <a:schemeClr val="tx1">
                    <a:lumMod val="50000"/>
                    <a:lumOff val="50000"/>
                  </a:schemeClr>
                </a:solidFill>
                <a:effectLst/>
                <a:latin typeface="宋体" panose="02010600030101010101" pitchFamily="2" charset="-122"/>
                <a:ea typeface="宋体" panose="02010600030101010101" pitchFamily="2" charset="-122"/>
              </a:rPr>
              <a:t>拍照</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       android:textSize="28sp"</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ImageView</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a:t>
            </a:r>
            <a:r>
              <a:rPr kumimoji="0" lang="zh-CN" altLang="zh-CN" sz="2400" b="1" i="0" u="none" strike="noStrike" cap="none" normalizeH="0" baseline="0" dirty="0">
                <a:ln>
                  <a:noFill/>
                </a:ln>
                <a:solidFill>
                  <a:srgbClr val="C00000"/>
                </a:solidFill>
                <a:effectLst/>
                <a:latin typeface="Consolas" panose="020B0609020204030204" pitchFamily="49" charset="0"/>
              </a:rPr>
              <a:t>picture</a:t>
            </a:r>
            <a:r>
              <a:rPr kumimoji="0" lang="zh-CN" altLang="zh-CN" sz="2400" b="1" i="0" u="none" strike="noStrike" cap="none" normalizeH="0" baseline="0" dirty="0">
                <a:ln>
                  <a:noFill/>
                </a:ln>
                <a:solidFill>
                  <a:srgbClr val="008000"/>
                </a:solidFill>
                <a:effectLst/>
                <a:latin typeface="Consolas" panose="020B0609020204030204" pitchFamily="49" charset="0"/>
              </a:rPr>
              <a: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en-US" altLang="zh-CN" sz="2400" b="1" i="0" u="none" strike="noStrike" cap="none" normalizeH="0" baseline="0" dirty="0">
                <a:ln>
                  <a:noFill/>
                </a:ln>
                <a:solidFill>
                  <a:srgbClr val="660E7A"/>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A1D3D784-B168-1340-AD8E-DCB3C09C1ADE}"/>
              </a:ext>
            </a:extLst>
          </p:cNvPr>
          <p:cNvPicPr>
            <a:picLocks noChangeAspect="1"/>
          </p:cNvPicPr>
          <p:nvPr/>
        </p:nvPicPr>
        <p:blipFill>
          <a:blip r:embed="rId2"/>
          <a:stretch>
            <a:fillRect/>
          </a:stretch>
        </p:blipFill>
        <p:spPr>
          <a:xfrm>
            <a:off x="2934647" y="1324946"/>
            <a:ext cx="2598634" cy="4786603"/>
          </a:xfrm>
          <a:prstGeom prst="rect">
            <a:avLst/>
          </a:prstGeom>
        </p:spPr>
      </p:pic>
      <p:pic>
        <p:nvPicPr>
          <p:cNvPr id="4" name="图片 3">
            <a:extLst>
              <a:ext uri="{FF2B5EF4-FFF2-40B4-BE49-F238E27FC236}">
                <a16:creationId xmlns:a16="http://schemas.microsoft.com/office/drawing/2014/main" id="{4BF79912-1645-C241-861B-A62F7D231A9C}"/>
              </a:ext>
            </a:extLst>
          </p:cNvPr>
          <p:cNvPicPr>
            <a:picLocks noChangeAspect="1"/>
          </p:cNvPicPr>
          <p:nvPr/>
        </p:nvPicPr>
        <p:blipFill>
          <a:blip r:embed="rId3"/>
          <a:stretch>
            <a:fillRect/>
          </a:stretch>
        </p:blipFill>
        <p:spPr>
          <a:xfrm>
            <a:off x="-1" y="1763486"/>
            <a:ext cx="2675431" cy="4413379"/>
          </a:xfrm>
          <a:prstGeom prst="rect">
            <a:avLst/>
          </a:prstGeom>
        </p:spPr>
      </p:pic>
    </p:spTree>
    <p:extLst>
      <p:ext uri="{BB962C8B-B14F-4D97-AF65-F5344CB8AC3E}">
        <p14:creationId xmlns:p14="http://schemas.microsoft.com/office/powerpoint/2010/main" val="3855902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CameraActivity</a:t>
            </a:r>
            <a:endParaRPr lang="zh-CN" altLang="en-US" dirty="0"/>
          </a:p>
        </p:txBody>
      </p:sp>
      <p:sp>
        <p:nvSpPr>
          <p:cNvPr id="3" name="Rectangle 1"/>
          <p:cNvSpPr>
            <a:spLocks noChangeArrowheads="1"/>
          </p:cNvSpPr>
          <p:nvPr/>
        </p:nvSpPr>
        <p:spPr bwMode="auto">
          <a:xfrm>
            <a:off x="690418" y="1082228"/>
            <a:ext cx="10209846" cy="5349478"/>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10000"/>
              </a:lnSpc>
              <a:spcBef>
                <a:spcPct val="0"/>
              </a:spcBef>
              <a:spcAft>
                <a:spcPct val="0"/>
              </a:spcAft>
              <a:buClrTx/>
              <a:buSzTx/>
              <a:buFontTx/>
              <a:buNone/>
              <a:tabLst/>
            </a:pPr>
            <a:r>
              <a:rPr kumimoji="0" lang="zh-CN" altLang="zh-CN" sz="2400" b="1" i="0" u="none" strike="noStrike" cap="none" normalizeH="0" baseline="0" dirty="0">
                <a:ln>
                  <a:noFill/>
                </a:ln>
                <a:solidFill>
                  <a:srgbClr val="C00000"/>
                </a:solidFill>
                <a:effectLst/>
                <a:latin typeface="Consolas" panose="020B0609020204030204" pitchFamily="49" charset="0"/>
              </a:rPr>
              <a:t>takePicture</a:t>
            </a:r>
            <a:r>
              <a:rPr kumimoji="0" lang="zh-CN" altLang="zh-CN" sz="2400" b="1" i="0" u="none" strike="noStrike" cap="none" normalizeH="0" baseline="0" dirty="0">
                <a:ln>
                  <a:noFill/>
                </a:ln>
                <a:solidFill>
                  <a:srgbClr val="000000"/>
                </a:solidFill>
                <a:effectLst/>
                <a:latin typeface="Consolas" panose="020B0609020204030204" pitchFamily="49" charset="0"/>
              </a:rPr>
              <a:t>.setOnClickListener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View.OnClickListener()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@Override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public void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onClick(View v)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File savePicture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1" i="0" u="none" strike="noStrike" cap="none" normalizeH="0" baseline="0" dirty="0">
                <a:ln>
                  <a:noFill/>
                </a:ln>
                <a:solidFill>
                  <a:srgbClr val="000000"/>
                </a:solidFill>
                <a:effectLst/>
                <a:latin typeface="Consolas" panose="020B0609020204030204" pitchFamily="49" charset="0"/>
              </a:rPr>
              <a:t>File(</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2400" b="1"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getExternalCacheDir(), </a:t>
            </a:r>
            <a:r>
              <a:rPr kumimoji="0" lang="zh-CN" altLang="zh-CN" sz="2400" b="1" i="0" u="none" strike="noStrike" cap="none" normalizeH="0" baseline="0" dirty="0">
                <a:ln>
                  <a:noFill/>
                </a:ln>
                <a:solidFill>
                  <a:srgbClr val="008000"/>
                </a:solidFill>
                <a:effectLst/>
                <a:latin typeface="Consolas" panose="020B0609020204030204" pitchFamily="49" charset="0"/>
              </a:rPr>
              <a:t>"MyPicture.jpg"</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try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(savePicture.exists())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savePicture.delete();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savePicture.createNewFile();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catch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(IOException e)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e.printStackTrace();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endParaRPr kumimoji="0" lang="zh-CN" altLang="zh-CN" sz="28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6" name="Rectangle 2"/>
          <p:cNvSpPr>
            <a:spLocks noChangeArrowheads="1"/>
          </p:cNvSpPr>
          <p:nvPr/>
        </p:nvSpPr>
        <p:spPr bwMode="auto">
          <a:xfrm>
            <a:off x="8184931" y="6125919"/>
            <a:ext cx="1914084" cy="461665"/>
          </a:xfrm>
          <a:prstGeom prst="rect">
            <a:avLst/>
          </a:prstGeom>
          <a:solidFill>
            <a:srgbClr val="F2F2F2"/>
          </a:solidFill>
          <a:ln w="9525">
            <a:solidFill>
              <a:srgbClr val="B6B6B6"/>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onCreate</a:t>
            </a:r>
            <a:r>
              <a:rPr kumimoji="0" lang="en-US" altLang="zh-CN" sz="24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nvGrpSpPr>
          <p:cNvPr id="7" name="组合 6"/>
          <p:cNvGrpSpPr/>
          <p:nvPr/>
        </p:nvGrpSpPr>
        <p:grpSpPr>
          <a:xfrm flipV="1">
            <a:off x="2570012" y="3198694"/>
            <a:ext cx="8113420" cy="1245983"/>
            <a:chOff x="3071813" y="1040860"/>
            <a:chExt cx="9816574" cy="558271"/>
          </a:xfrm>
        </p:grpSpPr>
        <p:cxnSp>
          <p:nvCxnSpPr>
            <p:cNvPr id="8" name="直接连接符 7"/>
            <p:cNvCxnSpPr/>
            <p:nvPr/>
          </p:nvCxnSpPr>
          <p:spPr>
            <a:xfrm flipV="1">
              <a:off x="3071813" y="1599131"/>
              <a:ext cx="448089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284327" y="1040860"/>
              <a:ext cx="914401"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198726" y="1040860"/>
              <a:ext cx="668966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8163819" y="3404392"/>
            <a:ext cx="2519613" cy="1040285"/>
          </a:xfrm>
          <a:prstGeom prst="rect">
            <a:avLst/>
          </a:prstGeom>
          <a:noFill/>
        </p:spPr>
        <p:txBody>
          <a:bodyPr wrap="square" rtlCol="0">
            <a:spAutoFit/>
          </a:bodyPr>
          <a:lstStyle/>
          <a:p>
            <a:pPr>
              <a:lnSpc>
                <a:spcPct val="110000"/>
              </a:lnSpc>
            </a:pPr>
            <a:r>
              <a:rPr lang="zh-CN" altLang="en-US" sz="2800" b="1" dirty="0">
                <a:latin typeface="Arial" panose="020B0604020202020204" pitchFamily="34" charset="0"/>
                <a:ea typeface="微软雅黑" panose="020B0503020204020204" pitchFamily="34" charset="-122"/>
                <a:cs typeface="Arial" panose="020B0604020202020204" pitchFamily="34" charset="0"/>
              </a:rPr>
              <a:t>缓存目录不需要运行时权限</a:t>
            </a:r>
          </a:p>
        </p:txBody>
      </p:sp>
    </p:spTree>
    <p:extLst>
      <p:ext uri="{BB962C8B-B14F-4D97-AF65-F5344CB8AC3E}">
        <p14:creationId xmlns:p14="http://schemas.microsoft.com/office/powerpoint/2010/main" val="1208064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启动摄像头 </a:t>
            </a:r>
            <a:r>
              <a:rPr lang="en-US" altLang="zh-CN" dirty="0"/>
              <a:t>– </a:t>
            </a:r>
            <a:r>
              <a:rPr lang="zh-CN" altLang="en-US" dirty="0"/>
              <a:t>续前</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78</a:t>
            </a:fld>
            <a:endParaRPr lang="zh-CN" altLang="en-US"/>
          </a:p>
        </p:txBody>
      </p:sp>
      <p:sp>
        <p:nvSpPr>
          <p:cNvPr id="5" name="Rectangle 1"/>
          <p:cNvSpPr>
            <a:spLocks noChangeArrowheads="1"/>
          </p:cNvSpPr>
          <p:nvPr/>
        </p:nvSpPr>
        <p:spPr bwMode="auto">
          <a:xfrm>
            <a:off x="538018" y="1511904"/>
            <a:ext cx="11229356" cy="4490781"/>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(Build.VERSION.</a:t>
            </a:r>
            <a:r>
              <a:rPr kumimoji="0" lang="zh-CN" altLang="zh-CN" sz="2400" b="1" i="1" u="none" strike="noStrike" cap="none" normalizeH="0" baseline="0" dirty="0">
                <a:ln>
                  <a:noFill/>
                </a:ln>
                <a:solidFill>
                  <a:srgbClr val="660E7A"/>
                </a:solidFill>
                <a:effectLst/>
                <a:latin typeface="Consolas" panose="020B0609020204030204" pitchFamily="49" charset="0"/>
              </a:rPr>
              <a:t>SDK_INT </a:t>
            </a:r>
            <a:r>
              <a:rPr kumimoji="0" lang="zh-CN" altLang="zh-CN" sz="2400" b="0" i="0" u="none" strike="noStrike" cap="none" normalizeH="0" baseline="0" dirty="0">
                <a:ln>
                  <a:noFill/>
                </a:ln>
                <a:solidFill>
                  <a:srgbClr val="000000"/>
                </a:solidFill>
                <a:effectLst/>
                <a:latin typeface="Consolas" panose="020B0609020204030204" pitchFamily="49" charset="0"/>
              </a:rPr>
              <a:t>&gt;=</a:t>
            </a: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24</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picUri</a:t>
            </a:r>
            <a:r>
              <a:rPr kumimoji="0" lang="zh-CN" altLang="zh-CN" sz="2400" b="1" i="0" u="none" strike="noStrike" cap="none" normalizeH="0" baseline="0" dirty="0">
                <a:ln>
                  <a:noFill/>
                </a:ln>
                <a:solidFill>
                  <a:srgbClr val="660E7A"/>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FileProvider</a:t>
            </a:r>
            <a:r>
              <a:rPr kumimoji="0" lang="zh-CN" altLang="zh-CN" sz="2400" b="1" i="0" u="none" strike="noStrike" cap="none" normalizeH="0" baseline="0" dirty="0">
                <a:ln>
                  <a:noFill/>
                </a:ln>
                <a:solidFill>
                  <a:srgbClr val="000000"/>
                </a:solidFill>
                <a:effectLst/>
                <a:latin typeface="Consolas" panose="020B0609020204030204" pitchFamily="49" charset="0"/>
              </a:rPr>
              <a:t>.</a:t>
            </a:r>
            <a:r>
              <a:rPr kumimoji="0" lang="zh-CN" altLang="zh-CN" sz="2400" b="1" i="1" u="none" strike="noStrike" cap="none" normalizeH="0" baseline="0" dirty="0">
                <a:ln>
                  <a:noFill/>
                </a:ln>
                <a:solidFill>
                  <a:srgbClr val="000000"/>
                </a:solidFill>
                <a:effectLst/>
                <a:latin typeface="Consolas" panose="020B0609020204030204" pitchFamily="49" charset="0"/>
              </a:rPr>
              <a:t>getUriForFile</a:t>
            </a:r>
            <a:r>
              <a:rPr kumimoji="0" lang="zh-CN" altLang="zh-CN" sz="2400" b="1" i="0" u="none" strike="noStrike" cap="none" normalizeH="0" baseline="0" dirty="0">
                <a:ln>
                  <a:noFill/>
                </a:ln>
                <a:solidFill>
                  <a:srgbClr val="000000"/>
                </a:solidFill>
                <a:effectLst/>
                <a:latin typeface="Consolas" panose="020B0609020204030204" pitchFamily="49" charset="0"/>
              </a:rPr>
              <a:t>(CameraActivity.</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"pers.cnzdy.tutorial.fileprovider"</a:t>
            </a:r>
            <a:r>
              <a:rPr kumimoji="0" lang="zh-CN" altLang="zh-CN" sz="2400" b="1" i="0" u="none" strike="noStrike" cap="none" normalizeH="0" baseline="0" dirty="0">
                <a:ln>
                  <a:noFill/>
                </a:ln>
                <a:solidFill>
                  <a:srgbClr val="000000"/>
                </a:solidFill>
                <a:effectLst/>
                <a:latin typeface="Consolas" panose="020B0609020204030204" pitchFamily="49" charset="0"/>
              </a:rPr>
              <a:t>, savePicture);</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else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picUri </a:t>
            </a:r>
            <a:r>
              <a:rPr kumimoji="0" lang="zh-CN" altLang="zh-CN" sz="2400" b="1" i="0" u="none" strike="noStrike" cap="none" normalizeH="0" baseline="0" dirty="0">
                <a:ln>
                  <a:noFill/>
                </a:ln>
                <a:solidFill>
                  <a:srgbClr val="000000"/>
                </a:solidFill>
                <a:effectLst/>
                <a:latin typeface="Consolas" panose="020B0609020204030204" pitchFamily="49" charset="0"/>
              </a:rPr>
              <a:t>= Uri.</a:t>
            </a:r>
            <a:r>
              <a:rPr kumimoji="0" lang="zh-CN" altLang="zh-CN" sz="2400" b="1" i="1" u="none" strike="noStrike" cap="none" normalizeH="0" baseline="0" dirty="0">
                <a:ln>
                  <a:noFill/>
                </a:ln>
                <a:solidFill>
                  <a:srgbClr val="000000"/>
                </a:solidFill>
                <a:effectLst/>
                <a:latin typeface="Consolas" panose="020B0609020204030204" pitchFamily="49" charset="0"/>
              </a:rPr>
              <a:t>fromFile</a:t>
            </a:r>
            <a:r>
              <a:rPr kumimoji="0" lang="zh-CN" altLang="zh-CN" sz="2400" b="1" i="0" u="none" strike="noStrike" cap="none" normalizeH="0" baseline="0" dirty="0">
                <a:ln>
                  <a:noFill/>
                </a:ln>
                <a:solidFill>
                  <a:srgbClr val="000000"/>
                </a:solidFill>
                <a:effectLst/>
                <a:latin typeface="Consolas" panose="020B0609020204030204" pitchFamily="49" charset="0"/>
              </a:rPr>
              <a:t>(savePicture);</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Intent intent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Intent(</a:t>
            </a:r>
            <a:r>
              <a:rPr kumimoji="0" lang="zh-CN" altLang="zh-CN" sz="2400" b="1" i="0" u="none" strike="noStrike" cap="none" normalizeH="0" baseline="0" dirty="0">
                <a:ln>
                  <a:noFill/>
                </a:ln>
                <a:solidFill>
                  <a:srgbClr val="008000"/>
                </a:solidFill>
                <a:effectLst/>
                <a:latin typeface="Consolas" panose="020B0609020204030204" pitchFamily="49" charset="0"/>
              </a:rPr>
              <a:t>"android.media.action.IMAGE_CAPTURE"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intent.putExtra(MediaStore.</a:t>
            </a:r>
            <a:r>
              <a:rPr kumimoji="0" lang="zh-CN" altLang="zh-CN" sz="2400" b="1" i="1" u="none" strike="noStrike" cap="none" normalizeH="0" baseline="0" dirty="0">
                <a:ln>
                  <a:noFill/>
                </a:ln>
                <a:solidFill>
                  <a:srgbClr val="660E7A"/>
                </a:solidFill>
                <a:effectLst/>
                <a:latin typeface="Consolas" panose="020B0609020204030204" pitchFamily="49" charset="0"/>
              </a:rPr>
              <a:t>EXTRA_OUTPUT</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picUri</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startActivityForResult(intent, </a:t>
            </a:r>
            <a:r>
              <a:rPr kumimoji="0" lang="zh-CN" altLang="zh-CN" sz="2400" b="1" i="1" u="none" strike="noStrike" cap="none" normalizeH="0" baseline="0" dirty="0">
                <a:ln>
                  <a:noFill/>
                </a:ln>
                <a:solidFill>
                  <a:srgbClr val="660E7A"/>
                </a:solidFill>
                <a:effectLst/>
                <a:latin typeface="Consolas" panose="020B0609020204030204" pitchFamily="49" charset="0"/>
              </a:rPr>
              <a:t>TAKE_PICTURE</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p:cNvCxnSpPr/>
          <p:nvPr/>
        </p:nvCxnSpPr>
        <p:spPr>
          <a:xfrm flipH="1">
            <a:off x="5243925" y="5114290"/>
            <a:ext cx="5957475" cy="1"/>
          </a:xfrm>
          <a:prstGeom prst="straightConnector1">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flipH="1">
            <a:off x="5646800" y="1221764"/>
            <a:ext cx="1921027" cy="471698"/>
            <a:chOff x="2845593" y="4467226"/>
            <a:chExt cx="2194507" cy="538850"/>
          </a:xfrm>
        </p:grpSpPr>
        <p:cxnSp>
          <p:nvCxnSpPr>
            <p:cNvPr id="10" name="直接连接符 9"/>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567827" y="978475"/>
            <a:ext cx="2308178" cy="566309"/>
          </a:xfrm>
          <a:prstGeom prst="rect">
            <a:avLst/>
          </a:prstGeom>
          <a:noFill/>
        </p:spPr>
        <p:txBody>
          <a:bodyPr wrap="square" rtlCol="0">
            <a:spAutoFit/>
          </a:bodyPr>
          <a:lstStyle/>
          <a:p>
            <a:pPr>
              <a:lnSpc>
                <a:spcPct val="110000"/>
              </a:lnSpc>
            </a:pPr>
            <a:r>
              <a:rPr lang="en-US" altLang="zh-CN" sz="2800" b="1" dirty="0">
                <a:latin typeface="Arial" panose="020B0604020202020204" pitchFamily="34" charset="0"/>
                <a:ea typeface="微软雅黑" panose="020B0503020204020204" pitchFamily="34" charset="-122"/>
                <a:cs typeface="Arial" panose="020B0604020202020204" pitchFamily="34" charset="0"/>
              </a:rPr>
              <a:t>Android 7.0</a:t>
            </a:r>
            <a:endParaRPr lang="zh-CN" altLang="en-US" sz="2800" b="1" dirty="0">
              <a:latin typeface="Arial" panose="020B0604020202020204" pitchFamily="34" charset="0"/>
              <a:ea typeface="微软雅黑" panose="020B0503020204020204" pitchFamily="34" charset="-122"/>
              <a:cs typeface="Arial" panose="020B0604020202020204" pitchFamily="34" charset="0"/>
            </a:endParaRPr>
          </a:p>
        </p:txBody>
      </p:sp>
      <p:grpSp>
        <p:nvGrpSpPr>
          <p:cNvPr id="18" name="组合 17"/>
          <p:cNvGrpSpPr/>
          <p:nvPr/>
        </p:nvGrpSpPr>
        <p:grpSpPr>
          <a:xfrm flipV="1">
            <a:off x="2732553" y="2912447"/>
            <a:ext cx="5669320" cy="360840"/>
            <a:chOff x="3179433" y="1040860"/>
            <a:chExt cx="9208035" cy="558271"/>
          </a:xfrm>
        </p:grpSpPr>
        <p:cxnSp>
          <p:nvCxnSpPr>
            <p:cNvPr id="19" name="直接连接符 18"/>
            <p:cNvCxnSpPr/>
            <p:nvPr/>
          </p:nvCxnSpPr>
          <p:spPr>
            <a:xfrm flipV="1">
              <a:off x="3179433" y="1599131"/>
              <a:ext cx="88636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458252" y="1040860"/>
              <a:ext cx="914401"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72652" y="1040860"/>
              <a:ext cx="401481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8358802" y="2990132"/>
            <a:ext cx="3130833" cy="566309"/>
          </a:xfrm>
          <a:prstGeom prst="rect">
            <a:avLst/>
          </a:prstGeom>
          <a:noFill/>
        </p:spPr>
        <p:txBody>
          <a:bodyPr wrap="square" rtlCol="0">
            <a:spAutoFit/>
          </a:bodyPr>
          <a:lstStyle/>
          <a:p>
            <a:pPr>
              <a:lnSpc>
                <a:spcPct val="110000"/>
              </a:lnSpc>
            </a:pPr>
            <a:r>
              <a:rPr lang="zh-CN" altLang="en-US" sz="2800" b="1" dirty="0">
                <a:latin typeface="Arial" panose="020B0604020202020204" pitchFamily="34" charset="0"/>
                <a:ea typeface="微软雅黑" panose="020B0503020204020204" pitchFamily="34" charset="-122"/>
                <a:cs typeface="Arial" panose="020B0604020202020204" pitchFamily="34" charset="0"/>
              </a:rPr>
              <a:t>任意唯一的字符串</a:t>
            </a:r>
          </a:p>
        </p:txBody>
      </p:sp>
      <p:grpSp>
        <p:nvGrpSpPr>
          <p:cNvPr id="26" name="组合 25"/>
          <p:cNvGrpSpPr/>
          <p:nvPr/>
        </p:nvGrpSpPr>
        <p:grpSpPr>
          <a:xfrm flipH="1" flipV="1">
            <a:off x="8061172" y="5497435"/>
            <a:ext cx="2641197" cy="648532"/>
            <a:chOff x="2845593" y="4467226"/>
            <a:chExt cx="2194507" cy="538850"/>
          </a:xfrm>
        </p:grpSpPr>
        <p:cxnSp>
          <p:nvCxnSpPr>
            <p:cNvPr id="27" name="直接连接符 26"/>
            <p:cNvCxnSpPr/>
            <p:nvPr/>
          </p:nvCxnSpPr>
          <p:spPr>
            <a:xfrm>
              <a:off x="2845593" y="4467226"/>
              <a:ext cx="1654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00562" y="4467226"/>
              <a:ext cx="495299" cy="4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948933" y="4914909"/>
              <a:ext cx="91167" cy="91167"/>
            </a:xfrm>
            <a:prstGeom prst="ellips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8892064" y="5646758"/>
            <a:ext cx="1683707" cy="566309"/>
          </a:xfrm>
          <a:prstGeom prst="rect">
            <a:avLst/>
          </a:prstGeom>
          <a:noFill/>
        </p:spPr>
        <p:txBody>
          <a:bodyPr wrap="square" rtlCol="0">
            <a:spAutoFit/>
          </a:bodyPr>
          <a:lstStyle/>
          <a:p>
            <a:pPr>
              <a:lnSpc>
                <a:spcPct val="110000"/>
              </a:lnSpc>
            </a:pPr>
            <a:r>
              <a:rPr lang="zh-CN" altLang="en-US" sz="2800" b="1" dirty="0">
                <a:latin typeface="Arial" panose="020B0604020202020204" pitchFamily="34" charset="0"/>
                <a:ea typeface="微软雅黑" panose="020B0503020204020204" pitchFamily="34" charset="-122"/>
                <a:cs typeface="Arial" panose="020B0604020202020204" pitchFamily="34" charset="0"/>
              </a:rPr>
              <a:t>输出地址</a:t>
            </a:r>
          </a:p>
        </p:txBody>
      </p:sp>
    </p:spTree>
    <p:extLst>
      <p:ext uri="{BB962C8B-B14F-4D97-AF65-F5344CB8AC3E}">
        <p14:creationId xmlns:p14="http://schemas.microsoft.com/office/powerpoint/2010/main" val="17226054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注册内容提供者</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79</a:t>
            </a:fld>
            <a:endParaRPr lang="zh-CN" altLang="en-US"/>
          </a:p>
        </p:txBody>
      </p:sp>
      <p:sp>
        <p:nvSpPr>
          <p:cNvPr id="5" name="Rectangle 1"/>
          <p:cNvSpPr>
            <a:spLocks noChangeArrowheads="1"/>
          </p:cNvSpPr>
          <p:nvPr/>
        </p:nvSpPr>
        <p:spPr bwMode="auto">
          <a:xfrm>
            <a:off x="690418" y="1293551"/>
            <a:ext cx="10515600" cy="4081117"/>
          </a:xfrm>
          <a:prstGeom prst="rect">
            <a:avLst/>
          </a:prstGeom>
          <a:solidFill>
            <a:srgbClr val="F2F2F2"/>
          </a:solidFill>
          <a:ln w="9525">
            <a:solidFill>
              <a:srgbClr val="B6B6B6"/>
            </a:solidFill>
            <a:miter lim="800000"/>
            <a:headEnd/>
            <a:tailEnd/>
          </a:ln>
          <a:effectLst/>
        </p:spPr>
        <p:txBody>
          <a:bodyPr vert="horz" wrap="square" lIns="21600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provider</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"android.support.v4.content.FileProvider"</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:authorities=</a:t>
            </a:r>
            <a:r>
              <a:rPr kumimoji="0" lang="zh-CN" altLang="zh-CN" sz="2400" b="1" i="0" u="none" strike="noStrike" cap="none" normalizeH="0" baseline="0" dirty="0">
                <a:ln>
                  <a:noFill/>
                </a:ln>
                <a:solidFill>
                  <a:srgbClr val="008000"/>
                </a:solidFill>
                <a:effectLst/>
                <a:latin typeface="Consolas" panose="020B0609020204030204" pitchFamily="49" charset="0"/>
              </a:rPr>
              <a:t>"pers.cnzdy.tutorial.fileprovider"</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:exported=</a:t>
            </a:r>
            <a:r>
              <a:rPr kumimoji="0" lang="zh-CN" altLang="zh-CN" sz="2400" b="1" i="0" u="none" strike="noStrike" cap="none" normalizeH="0" baseline="0" dirty="0">
                <a:ln>
                  <a:noFill/>
                </a:ln>
                <a:solidFill>
                  <a:srgbClr val="008000"/>
                </a:solidFill>
                <a:effectLst/>
                <a:latin typeface="Consolas" panose="020B0609020204030204" pitchFamily="49" charset="0"/>
              </a:rPr>
              <a:t>"false"</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:grantUriPermissions=</a:t>
            </a:r>
            <a:r>
              <a:rPr kumimoji="0" lang="zh-CN" altLang="zh-CN" sz="2400" b="1" i="0" u="none" strike="noStrike" cap="none" normalizeH="0" baseline="0" dirty="0">
                <a:ln>
                  <a:noFill/>
                </a:ln>
                <a:solidFill>
                  <a:srgbClr val="008000"/>
                </a:solidFill>
                <a:effectLst/>
                <a:latin typeface="Consolas" panose="020B0609020204030204" pitchFamily="49" charset="0"/>
              </a:rPr>
              <a:t>"true"</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meta-data</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r>
              <a:rPr kumimoji="0" lang="zh-CN" altLang="zh-CN" sz="2400" b="1" i="0" u="none" strike="noStrike" cap="none" normalizeH="0" baseline="0" dirty="0">
                <a:ln>
                  <a:noFill/>
                </a:ln>
                <a:solidFill>
                  <a:srgbClr val="008000"/>
                </a:solidFill>
                <a:effectLst/>
                <a:latin typeface="Consolas" panose="020B0609020204030204" pitchFamily="49" charset="0"/>
              </a:rPr>
              <a:t>"android.support.FILE_PROVIDER_PATHS"</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:resource</a:t>
            </a:r>
            <a:r>
              <a:rPr kumimoji="0" lang="zh-CN" altLang="zh-CN" sz="2400" b="1" i="0" u="none" strike="noStrike" cap="none" normalizeH="0" baseline="0" dirty="0">
                <a:ln>
                  <a:noFill/>
                </a:ln>
                <a:solidFill>
                  <a:srgbClr val="C00000"/>
                </a:solidFill>
                <a:effectLst/>
                <a:latin typeface="Consolas" panose="020B0609020204030204" pitchFamily="49" charset="0"/>
              </a:rPr>
              <a:t>="@xml/file_</a:t>
            </a:r>
            <a:r>
              <a:rPr kumimoji="0" lang="en-US" altLang="zh-CN" sz="2400" b="1" i="0" u="none" strike="noStrike" cap="none" normalizeH="0" baseline="0" dirty="0">
                <a:ln>
                  <a:noFill/>
                </a:ln>
                <a:solidFill>
                  <a:srgbClr val="C00000"/>
                </a:solidFill>
                <a:effectLst/>
                <a:latin typeface="Consolas" panose="020B0609020204030204" pitchFamily="49" charset="0"/>
              </a:rPr>
              <a:t>provider_</a:t>
            </a:r>
            <a:r>
              <a:rPr kumimoji="0" lang="zh-CN" altLang="zh-CN" sz="2400" b="1" i="0" u="none" strike="noStrike" cap="none" normalizeH="0" baseline="0" dirty="0">
                <a:ln>
                  <a:noFill/>
                </a:ln>
                <a:solidFill>
                  <a:srgbClr val="C00000"/>
                </a:solidFill>
                <a:effectLst/>
                <a:latin typeface="Consolas" panose="020B0609020204030204" pitchFamily="49" charset="0"/>
              </a:rPr>
              <a:t>paths</a:t>
            </a: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/&gt;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provider</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999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监听 </a:t>
            </a:r>
            <a:r>
              <a:rPr lang="en-US" altLang="zh-CN" dirty="0"/>
              <a:t>- </a:t>
            </a:r>
            <a:r>
              <a:rPr lang="zh-CN" altLang="en-US" dirty="0"/>
              <a:t>网络状态变化</a:t>
            </a:r>
          </a:p>
        </p:txBody>
      </p:sp>
      <p:sp>
        <p:nvSpPr>
          <p:cNvPr id="4" name="灯片编号占位符 3"/>
          <p:cNvSpPr>
            <a:spLocks noGrp="1"/>
          </p:cNvSpPr>
          <p:nvPr>
            <p:ph type="sldNum" sz="quarter" idx="12"/>
          </p:nvPr>
        </p:nvSpPr>
        <p:spPr/>
        <p:txBody>
          <a:bodyPr/>
          <a:lstStyle/>
          <a:p>
            <a:pPr>
              <a:defRPr/>
            </a:pPr>
            <a:fld id="{2B1AB1B9-56BA-487F-9EEF-275D6FD877A4}" type="slidenum">
              <a:rPr lang="en-US" altLang="zh-CN" smtClean="0"/>
              <a:pPr>
                <a:defRPr/>
              </a:pPr>
              <a:t>8</a:t>
            </a:fld>
            <a:r>
              <a:rPr lang="en-US" altLang="zh-CN"/>
              <a:t>-246</a:t>
            </a:r>
            <a:endParaRPr lang="en-US" altLang="zh-CN" dirty="0"/>
          </a:p>
        </p:txBody>
      </p:sp>
      <p:sp>
        <p:nvSpPr>
          <p:cNvPr id="2" name="Rectangle 1"/>
          <p:cNvSpPr>
            <a:spLocks noChangeArrowheads="1"/>
          </p:cNvSpPr>
          <p:nvPr/>
        </p:nvSpPr>
        <p:spPr bwMode="auto">
          <a:xfrm>
            <a:off x="690418" y="1089164"/>
            <a:ext cx="10889520" cy="5632311"/>
          </a:xfrm>
          <a:prstGeom prst="rect">
            <a:avLst/>
          </a:prstGeom>
          <a:solidFill>
            <a:srgbClr val="FAFAFA"/>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class </a:t>
            </a:r>
            <a:r>
              <a:rPr kumimoji="0" lang="zh-CN" altLang="zh-CN" sz="2400" b="1" i="0" u="none" strike="noStrike" cap="none" normalizeH="0" baseline="0" dirty="0">
                <a:ln>
                  <a:noFill/>
                </a:ln>
                <a:solidFill>
                  <a:srgbClr val="000000"/>
                </a:solidFill>
                <a:effectLst/>
                <a:latin typeface="Consolas" panose="020B0609020204030204" pitchFamily="49" charset="0"/>
              </a:rPr>
              <a:t>NetworkChangeReceiver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extends </a:t>
            </a:r>
            <a:r>
              <a:rPr kumimoji="0" lang="zh-CN" altLang="zh-CN" sz="2400" b="0" i="0" u="none" strike="noStrike" cap="none" normalizeH="0" baseline="0" dirty="0">
                <a:ln>
                  <a:noFill/>
                </a:ln>
                <a:solidFill>
                  <a:srgbClr val="000000"/>
                </a:solidFill>
                <a:effectLst/>
                <a:latin typeface="Consolas" panose="020B0609020204030204" pitchFamily="49" charset="0"/>
              </a:rPr>
              <a:t>BroadcastReceiver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808000"/>
                </a:solidFill>
                <a:effectLst/>
                <a:latin typeface="Consolas" panose="020B0609020204030204" pitchFamily="49" charset="0"/>
              </a:rPr>
              <a:t>@Override</a:t>
            </a:r>
            <a:br>
              <a:rPr kumimoji="0" lang="zh-CN" altLang="zh-CN" sz="2400" b="0" i="0" u="none" strike="noStrike" cap="none" normalizeH="0" baseline="0" dirty="0">
                <a:ln>
                  <a:noFill/>
                </a:ln>
                <a:solidFill>
                  <a:srgbClr val="808000"/>
                </a:solidFill>
                <a:effectLst/>
                <a:latin typeface="Consolas" panose="020B0609020204030204" pitchFamily="49" charset="0"/>
              </a:rPr>
            </a:br>
            <a:r>
              <a:rPr kumimoji="0" lang="zh-CN" altLang="zh-CN" sz="2400" b="0" i="0" u="none" strike="noStrike" cap="none" normalizeH="0" baseline="0" dirty="0">
                <a:ln>
                  <a:noFill/>
                </a:ln>
                <a:solidFill>
                  <a:srgbClr val="808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1" i="0" u="none" strike="noStrike" cap="none" normalizeH="0" baseline="0" dirty="0">
                <a:ln>
                  <a:noFill/>
                </a:ln>
                <a:solidFill>
                  <a:srgbClr val="000000"/>
                </a:solidFill>
                <a:effectLst/>
                <a:latin typeface="Consolas" panose="020B0609020204030204" pitchFamily="49" charset="0"/>
              </a:rPr>
              <a:t>onReceive</a:t>
            </a:r>
            <a:r>
              <a:rPr kumimoji="0" lang="zh-CN" altLang="zh-CN" sz="2400" b="0" i="0" u="none" strike="noStrike" cap="none" normalizeH="0" baseline="0" dirty="0">
                <a:ln>
                  <a:noFill/>
                </a:ln>
                <a:solidFill>
                  <a:srgbClr val="000000"/>
                </a:solidFill>
                <a:effectLst/>
                <a:latin typeface="Consolas" panose="020B0609020204030204" pitchFamily="49" charset="0"/>
              </a:rPr>
              <a:t>(Context context, Intent intent)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ConnectivityManager</a:t>
            </a:r>
            <a:r>
              <a:rPr kumimoji="0" lang="zh-CN" altLang="zh-CN" sz="2400" b="0" i="0" u="none" strike="noStrike" cap="none" normalizeH="0" baseline="0" dirty="0">
                <a:ln>
                  <a:noFill/>
                </a:ln>
                <a:solidFill>
                  <a:srgbClr val="000000"/>
                </a:solidFill>
                <a:effectLst/>
                <a:latin typeface="Consolas" panose="020B0609020204030204" pitchFamily="49" charset="0"/>
              </a:rPr>
              <a:t> connectivityManager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(ConnectivityManager)context.getSystemService(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Context.</a:t>
            </a:r>
            <a:r>
              <a:rPr kumimoji="0" lang="zh-CN" altLang="zh-CN" sz="2400" b="1" i="1" u="none" strike="noStrike" cap="none" normalizeH="0" baseline="0" dirty="0">
                <a:ln>
                  <a:noFill/>
                </a:ln>
                <a:solidFill>
                  <a:srgbClr val="660E7A"/>
                </a:solidFill>
                <a:effectLst/>
                <a:latin typeface="Consolas" panose="020B0609020204030204" pitchFamily="49" charset="0"/>
              </a:rPr>
              <a:t>CONNECTIVITY_SERVICE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NetworkInfo</a:t>
            </a:r>
            <a:r>
              <a:rPr kumimoji="0" lang="zh-CN" altLang="zh-CN" sz="2400" b="0" i="0" u="none" strike="noStrike" cap="none" normalizeH="0" baseline="0" dirty="0">
                <a:ln>
                  <a:noFill/>
                </a:ln>
                <a:solidFill>
                  <a:srgbClr val="000000"/>
                </a:solidFill>
                <a:effectLst/>
                <a:latin typeface="Consolas" panose="020B0609020204030204" pitchFamily="49" charset="0"/>
              </a:rPr>
              <a:t> networkInfo = </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connectivityManager.getActiveNetworkInfo();</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(networkInfo != </a:t>
            </a:r>
            <a:r>
              <a:rPr kumimoji="0" lang="zh-CN" altLang="zh-CN" sz="2400" b="1" i="0" u="none" strike="noStrike" cap="none" normalizeH="0" baseline="0" dirty="0">
                <a:ln>
                  <a:noFill/>
                </a:ln>
                <a:solidFill>
                  <a:srgbClr val="000080"/>
                </a:solidFill>
                <a:effectLst/>
                <a:latin typeface="Consolas" panose="020B0609020204030204" pitchFamily="49" charset="0"/>
              </a:rPr>
              <a:t>null </a:t>
            </a:r>
            <a:r>
              <a:rPr kumimoji="0" lang="zh-CN" altLang="zh-CN" sz="2400" b="0" i="0" u="none" strike="noStrike" cap="none" normalizeH="0" baseline="0" dirty="0">
                <a:ln>
                  <a:noFill/>
                </a:ln>
                <a:solidFill>
                  <a:srgbClr val="000000"/>
                </a:solidFill>
                <a:effectLst/>
                <a:latin typeface="Consolas" panose="020B0609020204030204" pitchFamily="49" charset="0"/>
              </a:rPr>
              <a:t>&amp;&amp; networkInfo.isAvailable())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Toast.</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makeText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(context,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宋体" panose="02010600030101010101" pitchFamily="2" charset="-122"/>
                <a:ea typeface="宋体" panose="02010600030101010101" pitchFamily="2" charset="-122"/>
              </a:rPr>
              <a:t>现在可以上网</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Toast.</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LENGTH_SHORT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).show();</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 </a:t>
            </a:r>
            <a:r>
              <a:rPr kumimoji="0" lang="zh-CN" altLang="zh-CN" sz="2400" b="1" i="0" u="none" strike="noStrike" cap="none" normalizeH="0" baseline="0" dirty="0">
                <a:ln>
                  <a:noFill/>
                </a:ln>
                <a:solidFill>
                  <a:srgbClr val="000080"/>
                </a:solidFill>
                <a:effectLst/>
                <a:latin typeface="Consolas" panose="020B0609020204030204" pitchFamily="49" charset="0"/>
              </a:rPr>
              <a:t>else </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en-US" altLang="zh-CN" sz="2400" b="0" i="0" u="none" strike="noStrike" cap="none" normalizeH="0" dirty="0">
                <a:ln>
                  <a:noFill/>
                </a:ln>
                <a:solidFill>
                  <a:srgbClr val="000000"/>
                </a:solidFill>
                <a:effectLst/>
                <a:latin typeface="Consolas" panose="020B0609020204030204" pitchFamily="49" charset="0"/>
              </a:rPr>
              <a:t> … …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1053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a:t>
            </a:r>
            <a:r>
              <a:rPr lang="en-US" altLang="zh-CN" dirty="0"/>
              <a:t>Uri</a:t>
            </a:r>
            <a:r>
              <a:rPr lang="zh-CN" altLang="en-US" dirty="0"/>
              <a:t>共享</a:t>
            </a:r>
          </a:p>
        </p:txBody>
      </p:sp>
      <p:sp>
        <p:nvSpPr>
          <p:cNvPr id="3" name="内容占位符 2"/>
          <p:cNvSpPr>
            <a:spLocks noGrp="1"/>
          </p:cNvSpPr>
          <p:nvPr>
            <p:ph idx="1"/>
          </p:nvPr>
        </p:nvSpPr>
        <p:spPr>
          <a:xfrm>
            <a:off x="838200" y="1040860"/>
            <a:ext cx="10515600" cy="675973"/>
          </a:xfrm>
        </p:spPr>
        <p:txBody>
          <a:bodyPr/>
          <a:lstStyle/>
          <a:p>
            <a:pPr marL="0" indent="0">
              <a:buNone/>
            </a:pPr>
            <a:r>
              <a:rPr lang="en-US" altLang="zh-TW" dirty="0"/>
              <a:t>res</a:t>
            </a:r>
            <a:r>
              <a:rPr lang="zh-TW" altLang="en-US" dirty="0"/>
              <a:t>目录</a:t>
            </a:r>
            <a:r>
              <a:rPr lang="en-US" altLang="zh-TW" dirty="0"/>
              <a:t>—New—Directory</a:t>
            </a:r>
            <a:r>
              <a:rPr lang="zh-TW" altLang="en-US" dirty="0"/>
              <a:t>，创建一个</a:t>
            </a:r>
            <a:r>
              <a:rPr lang="en-US" altLang="zh-TW" dirty="0"/>
              <a:t>xml</a:t>
            </a:r>
            <a:r>
              <a:rPr lang="zh-CN" altLang="en-US" dirty="0"/>
              <a:t>目录</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80</a:t>
            </a:fld>
            <a:endParaRPr lang="zh-CN" altLang="en-US"/>
          </a:p>
        </p:txBody>
      </p:sp>
      <p:sp>
        <p:nvSpPr>
          <p:cNvPr id="5" name="矩形 4"/>
          <p:cNvSpPr/>
          <p:nvPr/>
        </p:nvSpPr>
        <p:spPr>
          <a:xfrm>
            <a:off x="838200" y="1889042"/>
            <a:ext cx="6026009" cy="523220"/>
          </a:xfrm>
          <a:prstGeom prst="rect">
            <a:avLst/>
          </a:prstGeom>
        </p:spPr>
        <p:txBody>
          <a:bodyPr wrap="none">
            <a:spAutoFit/>
          </a:bodyPr>
          <a:lstStyle/>
          <a:p>
            <a:r>
              <a:rPr lang="zh-TW" altLang="en-US" sz="2800" dirty="0"/>
              <a:t>创建</a:t>
            </a:r>
            <a:r>
              <a:rPr lang="zh-CN" altLang="zh-CN" sz="2800" b="1" dirty="0">
                <a:solidFill>
                  <a:srgbClr val="C00000"/>
                </a:solidFill>
                <a:latin typeface="Consolas" panose="020B0609020204030204" pitchFamily="49" charset="0"/>
              </a:rPr>
              <a:t>file_</a:t>
            </a:r>
            <a:r>
              <a:rPr lang="en-US" altLang="zh-CN" sz="2800" b="1" dirty="0">
                <a:solidFill>
                  <a:srgbClr val="C00000"/>
                </a:solidFill>
                <a:latin typeface="Consolas" panose="020B0609020204030204" pitchFamily="49" charset="0"/>
              </a:rPr>
              <a:t>provider_</a:t>
            </a:r>
            <a:r>
              <a:rPr lang="zh-CN" altLang="zh-CN" sz="2800" b="1" dirty="0">
                <a:solidFill>
                  <a:srgbClr val="C00000"/>
                </a:solidFill>
                <a:latin typeface="Consolas" panose="020B0609020204030204" pitchFamily="49" charset="0"/>
              </a:rPr>
              <a:t>paths</a:t>
            </a:r>
            <a:r>
              <a:rPr lang="en-US" altLang="zh-TW" sz="2800" dirty="0"/>
              <a:t>.xml</a:t>
            </a:r>
            <a:r>
              <a:rPr lang="zh-TW" altLang="en-US" sz="2800" dirty="0"/>
              <a:t>文件</a:t>
            </a:r>
            <a:endParaRPr lang="zh-CN" altLang="en-US" sz="2800" dirty="0"/>
          </a:p>
        </p:txBody>
      </p:sp>
      <p:sp>
        <p:nvSpPr>
          <p:cNvPr id="6" name="矩形 5"/>
          <p:cNvSpPr/>
          <p:nvPr/>
        </p:nvSpPr>
        <p:spPr>
          <a:xfrm>
            <a:off x="690418" y="2738449"/>
            <a:ext cx="10825113" cy="1865126"/>
          </a:xfrm>
          <a:prstGeom prst="rect">
            <a:avLst/>
          </a:prstGeom>
          <a:solidFill>
            <a:srgbClr val="FAFAFA"/>
          </a:solidFill>
          <a:ln>
            <a:solidFill>
              <a:srgbClr val="DBD9DC"/>
            </a:solidFill>
          </a:ln>
        </p:spPr>
        <p:txBody>
          <a:bodyPr wrap="square">
            <a:spAutoFit/>
          </a:bodyPr>
          <a:lstStyle/>
          <a:p>
            <a:pPr>
              <a:lnSpc>
                <a:spcPct val="120000"/>
              </a:lnSpc>
            </a:pPr>
            <a:r>
              <a:rPr lang="en-US" altLang="zh-CN" sz="2400" dirty="0"/>
              <a:t>&lt;?xml version="1.0" encoding="utf-8"?&gt;</a:t>
            </a:r>
          </a:p>
          <a:p>
            <a:pPr>
              <a:lnSpc>
                <a:spcPct val="120000"/>
              </a:lnSpc>
            </a:pPr>
            <a:r>
              <a:rPr lang="en-US" altLang="zh-CN" sz="2400" dirty="0"/>
              <a:t>	&lt;paths </a:t>
            </a:r>
            <a:r>
              <a:rPr lang="en-US" altLang="zh-CN" sz="2400" dirty="0" err="1"/>
              <a:t>xmlns:android</a:t>
            </a:r>
            <a:r>
              <a:rPr lang="en-US" altLang="zh-CN" sz="2400" dirty="0"/>
              <a:t>="</a:t>
            </a:r>
            <a:r>
              <a:rPr lang="en-US" altLang="zh-CN" sz="2400" dirty="0">
                <a:hlinkClick r:id="rId3"/>
              </a:rPr>
              <a:t>http://schemas.android.com/</a:t>
            </a:r>
            <a:r>
              <a:rPr lang="en-US" altLang="zh-CN" sz="2400" dirty="0" err="1">
                <a:hlinkClick r:id="rId3"/>
              </a:rPr>
              <a:t>apk</a:t>
            </a:r>
            <a:r>
              <a:rPr lang="en-US" altLang="zh-CN" sz="2400" dirty="0">
                <a:hlinkClick r:id="rId3"/>
              </a:rPr>
              <a:t>/res/android"&gt;</a:t>
            </a:r>
          </a:p>
          <a:p>
            <a:pPr>
              <a:lnSpc>
                <a:spcPct val="120000"/>
              </a:lnSpc>
            </a:pPr>
            <a:r>
              <a:rPr lang="en-US" altLang="zh-CN" sz="2400" dirty="0"/>
              <a:t>	&lt;external-path name="</a:t>
            </a:r>
            <a:r>
              <a:rPr lang="en-US" altLang="zh-CN" sz="2400" dirty="0" err="1"/>
              <a:t>my_pictures</a:t>
            </a:r>
            <a:r>
              <a:rPr lang="en-US" altLang="zh-CN" sz="2400" dirty="0"/>
              <a:t>" path="" /&gt;</a:t>
            </a:r>
          </a:p>
          <a:p>
            <a:pPr>
              <a:lnSpc>
                <a:spcPct val="120000"/>
              </a:lnSpc>
            </a:pPr>
            <a:r>
              <a:rPr lang="en-US" altLang="zh-CN" sz="2400" dirty="0"/>
              <a:t>&lt;/paths&gt;</a:t>
            </a:r>
          </a:p>
        </p:txBody>
      </p:sp>
      <p:sp>
        <p:nvSpPr>
          <p:cNvPr id="8" name="矩形 7"/>
          <p:cNvSpPr/>
          <p:nvPr/>
        </p:nvSpPr>
        <p:spPr>
          <a:xfrm>
            <a:off x="3073260" y="4615426"/>
            <a:ext cx="2837636" cy="523220"/>
          </a:xfrm>
          <a:prstGeom prst="rect">
            <a:avLst/>
          </a:prstGeom>
        </p:spPr>
        <p:txBody>
          <a:bodyPr wrap="none">
            <a:spAutoFit/>
          </a:bodyPr>
          <a:lstStyle/>
          <a:p>
            <a:r>
              <a:rPr lang="zh-CN" altLang="en-US" sz="2800" b="1" dirty="0"/>
              <a:t>用来指定</a:t>
            </a:r>
            <a:r>
              <a:rPr lang="en-US" altLang="zh-TW" sz="2800" b="1" dirty="0"/>
              <a:t>U</a:t>
            </a:r>
            <a:r>
              <a:rPr lang="en-US" altLang="zh-CN" sz="2800" b="1" dirty="0"/>
              <a:t>r</a:t>
            </a:r>
            <a:r>
              <a:rPr lang="en-US" altLang="zh-TW" sz="2800" b="1" dirty="0"/>
              <a:t>i</a:t>
            </a:r>
            <a:r>
              <a:rPr lang="zh-TW" altLang="en-US" sz="2800" b="1" dirty="0"/>
              <a:t>共享</a:t>
            </a:r>
            <a:endParaRPr lang="zh-CN" altLang="en-US" sz="2800" b="1" dirty="0"/>
          </a:p>
        </p:txBody>
      </p:sp>
      <p:grpSp>
        <p:nvGrpSpPr>
          <p:cNvPr id="9" name="组合 8"/>
          <p:cNvGrpSpPr/>
          <p:nvPr/>
        </p:nvGrpSpPr>
        <p:grpSpPr>
          <a:xfrm flipV="1">
            <a:off x="1836814" y="4101638"/>
            <a:ext cx="4111404" cy="1086181"/>
            <a:chOff x="3179433" y="1040860"/>
            <a:chExt cx="19036179" cy="558271"/>
          </a:xfrm>
        </p:grpSpPr>
        <p:cxnSp>
          <p:nvCxnSpPr>
            <p:cNvPr id="10" name="直接连接符 9"/>
            <p:cNvCxnSpPr/>
            <p:nvPr/>
          </p:nvCxnSpPr>
          <p:spPr>
            <a:xfrm flipV="1">
              <a:off x="3179433" y="1599131"/>
              <a:ext cx="88636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458252" y="1040860"/>
              <a:ext cx="914401"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8372651" y="1040860"/>
              <a:ext cx="1384296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7592041" y="4695132"/>
            <a:ext cx="3196709" cy="523220"/>
          </a:xfrm>
          <a:prstGeom prst="rect">
            <a:avLst/>
          </a:prstGeom>
        </p:spPr>
        <p:txBody>
          <a:bodyPr wrap="none">
            <a:spAutoFit/>
          </a:bodyPr>
          <a:lstStyle/>
          <a:p>
            <a:r>
              <a:rPr lang="zh-CN" altLang="en-US" sz="2800" b="1" dirty="0"/>
              <a:t>整个</a:t>
            </a:r>
            <a:r>
              <a:rPr lang="en-US" altLang="zh-TW" sz="2800" b="1" dirty="0"/>
              <a:t>SD</a:t>
            </a:r>
            <a:r>
              <a:rPr lang="zh-CN" altLang="en-US" sz="2800" b="1" dirty="0"/>
              <a:t>卡进行共享</a:t>
            </a:r>
          </a:p>
        </p:txBody>
      </p:sp>
      <p:grpSp>
        <p:nvGrpSpPr>
          <p:cNvPr id="16" name="组合 15"/>
          <p:cNvGrpSpPr/>
          <p:nvPr/>
        </p:nvGrpSpPr>
        <p:grpSpPr>
          <a:xfrm flipV="1">
            <a:off x="6566132" y="4158079"/>
            <a:ext cx="4222618" cy="1086181"/>
            <a:chOff x="3179433" y="1040860"/>
            <a:chExt cx="35266501" cy="558271"/>
          </a:xfrm>
        </p:grpSpPr>
        <p:cxnSp>
          <p:nvCxnSpPr>
            <p:cNvPr id="17" name="直接连接符 16"/>
            <p:cNvCxnSpPr/>
            <p:nvPr/>
          </p:nvCxnSpPr>
          <p:spPr>
            <a:xfrm flipV="1">
              <a:off x="3179433" y="1599131"/>
              <a:ext cx="88636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458252" y="1040860"/>
              <a:ext cx="914401"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8372655" y="1040860"/>
              <a:ext cx="3007327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43938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2"/>
          <a:srcRect r="1604"/>
          <a:stretch/>
        </p:blipFill>
        <p:spPr>
          <a:xfrm>
            <a:off x="1157074" y="1424393"/>
            <a:ext cx="5253870" cy="3886027"/>
          </a:xfrm>
          <a:prstGeom prst="rect">
            <a:avLst/>
          </a:prstGeom>
          <a:ln w="38100">
            <a:solidFill>
              <a:srgbClr val="B6B6B6"/>
            </a:solidFill>
          </a:ln>
        </p:spPr>
      </p:pic>
      <p:sp>
        <p:nvSpPr>
          <p:cNvPr id="2" name="标题 1"/>
          <p:cNvSpPr>
            <a:spLocks noGrp="1"/>
          </p:cNvSpPr>
          <p:nvPr>
            <p:ph type="title"/>
          </p:nvPr>
        </p:nvSpPr>
        <p:spPr/>
        <p:txBody>
          <a:bodyPr/>
          <a:lstStyle/>
          <a:p>
            <a:r>
              <a:rPr lang="zh-CN" altLang="en-US" dirty="0"/>
              <a:t>效果</a:t>
            </a:r>
          </a:p>
        </p:txBody>
      </p:sp>
      <p:pic>
        <p:nvPicPr>
          <p:cNvPr id="6" name="图片 5"/>
          <p:cNvPicPr>
            <a:picLocks noChangeAspect="1"/>
          </p:cNvPicPr>
          <p:nvPr/>
        </p:nvPicPr>
        <p:blipFill>
          <a:blip r:embed="rId3"/>
          <a:stretch>
            <a:fillRect/>
          </a:stretch>
        </p:blipFill>
        <p:spPr>
          <a:xfrm>
            <a:off x="8241788" y="1362402"/>
            <a:ext cx="2527678" cy="4986341"/>
          </a:xfrm>
          <a:prstGeom prst="roundRect">
            <a:avLst>
              <a:gd name="adj" fmla="val 12282"/>
            </a:avLst>
          </a:prstGeom>
        </p:spPr>
      </p:pic>
      <p:pic>
        <p:nvPicPr>
          <p:cNvPr id="7" name="图片 6"/>
          <p:cNvPicPr>
            <a:picLocks noChangeAspect="1"/>
          </p:cNvPicPr>
          <p:nvPr/>
        </p:nvPicPr>
        <p:blipFill rotWithShape="1">
          <a:blip r:embed="rId4"/>
          <a:srcRect l="2782" t="2209" r="1580"/>
          <a:stretch/>
        </p:blipFill>
        <p:spPr>
          <a:xfrm>
            <a:off x="1129270" y="1424393"/>
            <a:ext cx="5328678" cy="3886027"/>
          </a:xfrm>
          <a:prstGeom prst="rect">
            <a:avLst/>
          </a:prstGeom>
          <a:ln w="38100">
            <a:solidFill>
              <a:srgbClr val="989898"/>
            </a:solidFill>
          </a:ln>
        </p:spPr>
      </p:pic>
      <p:sp>
        <p:nvSpPr>
          <p:cNvPr id="9" name="右箭头 8"/>
          <p:cNvSpPr/>
          <p:nvPr/>
        </p:nvSpPr>
        <p:spPr>
          <a:xfrm>
            <a:off x="6586779" y="2727702"/>
            <a:ext cx="1515524" cy="756016"/>
          </a:xfrm>
          <a:prstGeom prst="rightArrow">
            <a:avLst/>
          </a:prstGeom>
          <a:solidFill>
            <a:schemeClr val="tx1">
              <a:lumMod val="50000"/>
              <a:lumOff val="50000"/>
            </a:schemeClr>
          </a:solidFill>
        </p:spPr>
        <p:txBody>
          <a:bodyPr wrap="none" rtlCol="0" anchor="ctr">
            <a:spAutoFit/>
          </a:bodyPr>
          <a:lstStyle/>
          <a:p>
            <a:pPr algn="ctr"/>
            <a:endParaRPr lang="zh-CN" altLang="en-US" sz="2800" dirty="0">
              <a:solidFill>
                <a:srgbClr val="333333"/>
              </a:solidFill>
            </a:endParaRPr>
          </a:p>
        </p:txBody>
      </p:sp>
      <p:pic>
        <p:nvPicPr>
          <p:cNvPr id="10" name="图片 9"/>
          <p:cNvPicPr>
            <a:picLocks noChangeAspect="1"/>
          </p:cNvPicPr>
          <p:nvPr/>
        </p:nvPicPr>
        <p:blipFill rotWithShape="1">
          <a:blip r:embed="rId5"/>
          <a:srcRect l="2792" r="3377"/>
          <a:stretch/>
        </p:blipFill>
        <p:spPr>
          <a:xfrm>
            <a:off x="8267135" y="1362401"/>
            <a:ext cx="2476983" cy="4986341"/>
          </a:xfrm>
          <a:prstGeom prst="roundRect">
            <a:avLst/>
          </a:prstGeom>
        </p:spPr>
      </p:pic>
      <p:sp>
        <p:nvSpPr>
          <p:cNvPr id="11" name="右箭头 10"/>
          <p:cNvSpPr/>
          <p:nvPr/>
        </p:nvSpPr>
        <p:spPr>
          <a:xfrm rot="10800000">
            <a:off x="6518993" y="4088046"/>
            <a:ext cx="1515524" cy="756016"/>
          </a:xfrm>
          <a:prstGeom prst="rightArrow">
            <a:avLst/>
          </a:prstGeom>
          <a:solidFill>
            <a:schemeClr val="tx1">
              <a:lumMod val="50000"/>
              <a:lumOff val="50000"/>
            </a:schemeClr>
          </a:solidFill>
        </p:spPr>
        <p:txBody>
          <a:bodyPr wrap="none" rtlCol="0" anchor="ctr">
            <a:spAutoFit/>
          </a:bodyPr>
          <a:lstStyle/>
          <a:p>
            <a:pPr algn="ctr"/>
            <a:endParaRPr lang="zh-CN" altLang="en-US" sz="2800" dirty="0">
              <a:solidFill>
                <a:srgbClr val="333333"/>
              </a:solidFill>
            </a:endParaRPr>
          </a:p>
        </p:txBody>
      </p:sp>
      <p:sp>
        <p:nvSpPr>
          <p:cNvPr id="8" name="KSO_Shape"/>
          <p:cNvSpPr>
            <a:spLocks/>
          </p:cNvSpPr>
          <p:nvPr/>
        </p:nvSpPr>
        <p:spPr bwMode="auto">
          <a:xfrm>
            <a:off x="5145356" y="1950571"/>
            <a:ext cx="952500" cy="1905000"/>
          </a:xfrm>
          <a:custGeom>
            <a:avLst/>
            <a:gdLst/>
            <a:ahLst/>
            <a:cxnLst/>
            <a:rect l="0" t="0" r="r" b="b"/>
            <a:pathLst>
              <a:path w="1071563" h="2144713">
                <a:moveTo>
                  <a:pt x="337303" y="111125"/>
                </a:moveTo>
                <a:lnTo>
                  <a:pt x="345236" y="111125"/>
                </a:lnTo>
                <a:lnTo>
                  <a:pt x="352851" y="112395"/>
                </a:lnTo>
                <a:lnTo>
                  <a:pt x="360784" y="113665"/>
                </a:lnTo>
                <a:lnTo>
                  <a:pt x="368082" y="116205"/>
                </a:lnTo>
                <a:lnTo>
                  <a:pt x="375698" y="119380"/>
                </a:lnTo>
                <a:lnTo>
                  <a:pt x="382678" y="123190"/>
                </a:lnTo>
                <a:lnTo>
                  <a:pt x="385852" y="125730"/>
                </a:lnTo>
                <a:lnTo>
                  <a:pt x="389342" y="128270"/>
                </a:lnTo>
                <a:lnTo>
                  <a:pt x="392515" y="131128"/>
                </a:lnTo>
                <a:lnTo>
                  <a:pt x="395688" y="133985"/>
                </a:lnTo>
                <a:lnTo>
                  <a:pt x="398544" y="137160"/>
                </a:lnTo>
                <a:lnTo>
                  <a:pt x="401400" y="140335"/>
                </a:lnTo>
                <a:lnTo>
                  <a:pt x="404256" y="143828"/>
                </a:lnTo>
                <a:lnTo>
                  <a:pt x="406794" y="147638"/>
                </a:lnTo>
                <a:lnTo>
                  <a:pt x="409650" y="151448"/>
                </a:lnTo>
                <a:lnTo>
                  <a:pt x="411554" y="155893"/>
                </a:lnTo>
                <a:lnTo>
                  <a:pt x="413775" y="160020"/>
                </a:lnTo>
                <a:lnTo>
                  <a:pt x="415996" y="164783"/>
                </a:lnTo>
                <a:lnTo>
                  <a:pt x="417583" y="169545"/>
                </a:lnTo>
                <a:lnTo>
                  <a:pt x="419487" y="174625"/>
                </a:lnTo>
                <a:lnTo>
                  <a:pt x="420756" y="180023"/>
                </a:lnTo>
                <a:lnTo>
                  <a:pt x="422342" y="185103"/>
                </a:lnTo>
                <a:lnTo>
                  <a:pt x="423294" y="190818"/>
                </a:lnTo>
                <a:lnTo>
                  <a:pt x="424564" y="196850"/>
                </a:lnTo>
                <a:lnTo>
                  <a:pt x="425198" y="202883"/>
                </a:lnTo>
                <a:lnTo>
                  <a:pt x="425516" y="209233"/>
                </a:lnTo>
                <a:lnTo>
                  <a:pt x="466132" y="824548"/>
                </a:lnTo>
                <a:lnTo>
                  <a:pt x="465814" y="825818"/>
                </a:lnTo>
                <a:lnTo>
                  <a:pt x="466766" y="827405"/>
                </a:lnTo>
                <a:lnTo>
                  <a:pt x="467718" y="831850"/>
                </a:lnTo>
                <a:lnTo>
                  <a:pt x="486440" y="831533"/>
                </a:lnTo>
                <a:lnTo>
                  <a:pt x="494372" y="831533"/>
                </a:lnTo>
                <a:lnTo>
                  <a:pt x="502305" y="831533"/>
                </a:lnTo>
                <a:lnTo>
                  <a:pt x="510238" y="832168"/>
                </a:lnTo>
                <a:lnTo>
                  <a:pt x="517853" y="832803"/>
                </a:lnTo>
                <a:lnTo>
                  <a:pt x="525469" y="834073"/>
                </a:lnTo>
                <a:lnTo>
                  <a:pt x="532767" y="835025"/>
                </a:lnTo>
                <a:lnTo>
                  <a:pt x="540065" y="836930"/>
                </a:lnTo>
                <a:lnTo>
                  <a:pt x="547681" y="838518"/>
                </a:lnTo>
                <a:lnTo>
                  <a:pt x="554662" y="840740"/>
                </a:lnTo>
                <a:lnTo>
                  <a:pt x="562277" y="843280"/>
                </a:lnTo>
                <a:lnTo>
                  <a:pt x="569258" y="846138"/>
                </a:lnTo>
                <a:lnTo>
                  <a:pt x="575922" y="849313"/>
                </a:lnTo>
                <a:lnTo>
                  <a:pt x="582902" y="852488"/>
                </a:lnTo>
                <a:lnTo>
                  <a:pt x="589883" y="856298"/>
                </a:lnTo>
                <a:lnTo>
                  <a:pt x="596547" y="860108"/>
                </a:lnTo>
                <a:lnTo>
                  <a:pt x="602893" y="864553"/>
                </a:lnTo>
                <a:lnTo>
                  <a:pt x="607653" y="867410"/>
                </a:lnTo>
                <a:lnTo>
                  <a:pt x="612412" y="870585"/>
                </a:lnTo>
                <a:lnTo>
                  <a:pt x="616855" y="874078"/>
                </a:lnTo>
                <a:lnTo>
                  <a:pt x="621614" y="877570"/>
                </a:lnTo>
                <a:lnTo>
                  <a:pt x="625740" y="881380"/>
                </a:lnTo>
                <a:lnTo>
                  <a:pt x="630182" y="885190"/>
                </a:lnTo>
                <a:lnTo>
                  <a:pt x="633990" y="889318"/>
                </a:lnTo>
                <a:lnTo>
                  <a:pt x="637797" y="893445"/>
                </a:lnTo>
                <a:lnTo>
                  <a:pt x="642874" y="899478"/>
                </a:lnTo>
                <a:lnTo>
                  <a:pt x="647317" y="905510"/>
                </a:lnTo>
                <a:lnTo>
                  <a:pt x="652076" y="911543"/>
                </a:lnTo>
                <a:lnTo>
                  <a:pt x="656201" y="917893"/>
                </a:lnTo>
                <a:lnTo>
                  <a:pt x="660644" y="924243"/>
                </a:lnTo>
                <a:lnTo>
                  <a:pt x="664452" y="930593"/>
                </a:lnTo>
                <a:lnTo>
                  <a:pt x="668259" y="936943"/>
                </a:lnTo>
                <a:lnTo>
                  <a:pt x="671432" y="943610"/>
                </a:lnTo>
                <a:lnTo>
                  <a:pt x="674923" y="950595"/>
                </a:lnTo>
                <a:lnTo>
                  <a:pt x="677779" y="957580"/>
                </a:lnTo>
                <a:lnTo>
                  <a:pt x="680952" y="964565"/>
                </a:lnTo>
                <a:lnTo>
                  <a:pt x="683490" y="971868"/>
                </a:lnTo>
                <a:lnTo>
                  <a:pt x="686029" y="978853"/>
                </a:lnTo>
                <a:lnTo>
                  <a:pt x="688567" y="986155"/>
                </a:lnTo>
                <a:lnTo>
                  <a:pt x="690471" y="993775"/>
                </a:lnTo>
                <a:lnTo>
                  <a:pt x="692375" y="1001078"/>
                </a:lnTo>
                <a:lnTo>
                  <a:pt x="771386" y="1024890"/>
                </a:lnTo>
                <a:lnTo>
                  <a:pt x="772338" y="1026160"/>
                </a:lnTo>
                <a:lnTo>
                  <a:pt x="781540" y="1031558"/>
                </a:lnTo>
                <a:lnTo>
                  <a:pt x="791059" y="1037273"/>
                </a:lnTo>
                <a:lnTo>
                  <a:pt x="799944" y="1042988"/>
                </a:lnTo>
                <a:lnTo>
                  <a:pt x="808829" y="1049020"/>
                </a:lnTo>
                <a:lnTo>
                  <a:pt x="817713" y="1055053"/>
                </a:lnTo>
                <a:lnTo>
                  <a:pt x="826281" y="1061085"/>
                </a:lnTo>
                <a:lnTo>
                  <a:pt x="834214" y="1067753"/>
                </a:lnTo>
                <a:lnTo>
                  <a:pt x="842464" y="1074103"/>
                </a:lnTo>
                <a:lnTo>
                  <a:pt x="850397" y="1081088"/>
                </a:lnTo>
                <a:lnTo>
                  <a:pt x="857695" y="1088390"/>
                </a:lnTo>
                <a:lnTo>
                  <a:pt x="864993" y="1095693"/>
                </a:lnTo>
                <a:lnTo>
                  <a:pt x="872608" y="1103313"/>
                </a:lnTo>
                <a:lnTo>
                  <a:pt x="879589" y="1111250"/>
                </a:lnTo>
                <a:lnTo>
                  <a:pt x="886253" y="1119823"/>
                </a:lnTo>
                <a:lnTo>
                  <a:pt x="893234" y="1128395"/>
                </a:lnTo>
                <a:lnTo>
                  <a:pt x="899897" y="1136968"/>
                </a:lnTo>
                <a:lnTo>
                  <a:pt x="903070" y="1142365"/>
                </a:lnTo>
                <a:lnTo>
                  <a:pt x="906561" y="1147763"/>
                </a:lnTo>
                <a:lnTo>
                  <a:pt x="909417" y="1153478"/>
                </a:lnTo>
                <a:lnTo>
                  <a:pt x="912590" y="1159193"/>
                </a:lnTo>
                <a:lnTo>
                  <a:pt x="917984" y="1170623"/>
                </a:lnTo>
                <a:lnTo>
                  <a:pt x="922744" y="1183005"/>
                </a:lnTo>
                <a:lnTo>
                  <a:pt x="927821" y="1196023"/>
                </a:lnTo>
                <a:lnTo>
                  <a:pt x="932263" y="1209040"/>
                </a:lnTo>
                <a:lnTo>
                  <a:pt x="941148" y="1234758"/>
                </a:lnTo>
                <a:lnTo>
                  <a:pt x="945907" y="1248093"/>
                </a:lnTo>
                <a:lnTo>
                  <a:pt x="950667" y="1260475"/>
                </a:lnTo>
                <a:lnTo>
                  <a:pt x="956379" y="1272540"/>
                </a:lnTo>
                <a:lnTo>
                  <a:pt x="962408" y="1283970"/>
                </a:lnTo>
                <a:lnTo>
                  <a:pt x="965581" y="1289368"/>
                </a:lnTo>
                <a:lnTo>
                  <a:pt x="968754" y="1295083"/>
                </a:lnTo>
                <a:lnTo>
                  <a:pt x="972879" y="1300163"/>
                </a:lnTo>
                <a:lnTo>
                  <a:pt x="976369" y="1304925"/>
                </a:lnTo>
                <a:lnTo>
                  <a:pt x="980495" y="1309688"/>
                </a:lnTo>
                <a:lnTo>
                  <a:pt x="984620" y="1314133"/>
                </a:lnTo>
                <a:lnTo>
                  <a:pt x="989379" y="1318578"/>
                </a:lnTo>
                <a:lnTo>
                  <a:pt x="993822" y="1322388"/>
                </a:lnTo>
                <a:lnTo>
                  <a:pt x="1011908" y="1335088"/>
                </a:lnTo>
                <a:lnTo>
                  <a:pt x="1020159" y="1341438"/>
                </a:lnTo>
                <a:lnTo>
                  <a:pt x="1028091" y="1347470"/>
                </a:lnTo>
                <a:lnTo>
                  <a:pt x="1035072" y="1354138"/>
                </a:lnTo>
                <a:lnTo>
                  <a:pt x="1038563" y="1357630"/>
                </a:lnTo>
                <a:lnTo>
                  <a:pt x="1041736" y="1361758"/>
                </a:lnTo>
                <a:lnTo>
                  <a:pt x="1044909" y="1365568"/>
                </a:lnTo>
                <a:lnTo>
                  <a:pt x="1048082" y="1370013"/>
                </a:lnTo>
                <a:lnTo>
                  <a:pt x="1050938" y="1374775"/>
                </a:lnTo>
                <a:lnTo>
                  <a:pt x="1053794" y="1379538"/>
                </a:lnTo>
                <a:lnTo>
                  <a:pt x="1057919" y="1387793"/>
                </a:lnTo>
                <a:lnTo>
                  <a:pt x="1061409" y="1396683"/>
                </a:lnTo>
                <a:lnTo>
                  <a:pt x="1064265" y="1405573"/>
                </a:lnTo>
                <a:lnTo>
                  <a:pt x="1066803" y="1414463"/>
                </a:lnTo>
                <a:lnTo>
                  <a:pt x="1068707" y="1423671"/>
                </a:lnTo>
                <a:lnTo>
                  <a:pt x="1069977" y="1432878"/>
                </a:lnTo>
                <a:lnTo>
                  <a:pt x="1071246" y="1442403"/>
                </a:lnTo>
                <a:lnTo>
                  <a:pt x="1071563" y="1451928"/>
                </a:lnTo>
                <a:lnTo>
                  <a:pt x="1071563" y="1461453"/>
                </a:lnTo>
                <a:lnTo>
                  <a:pt x="1071563" y="1471296"/>
                </a:lnTo>
                <a:lnTo>
                  <a:pt x="1070611" y="1481456"/>
                </a:lnTo>
                <a:lnTo>
                  <a:pt x="1069659" y="1491298"/>
                </a:lnTo>
                <a:lnTo>
                  <a:pt x="1068390" y="1501141"/>
                </a:lnTo>
                <a:lnTo>
                  <a:pt x="1066803" y="1510983"/>
                </a:lnTo>
                <a:lnTo>
                  <a:pt x="1065217" y="1521461"/>
                </a:lnTo>
                <a:lnTo>
                  <a:pt x="1062996" y="1531303"/>
                </a:lnTo>
                <a:lnTo>
                  <a:pt x="1058236" y="1551306"/>
                </a:lnTo>
                <a:lnTo>
                  <a:pt x="1053159" y="1571626"/>
                </a:lnTo>
                <a:lnTo>
                  <a:pt x="1047447" y="1591311"/>
                </a:lnTo>
                <a:lnTo>
                  <a:pt x="1041736" y="1611313"/>
                </a:lnTo>
                <a:lnTo>
                  <a:pt x="1030313" y="1649096"/>
                </a:lnTo>
                <a:lnTo>
                  <a:pt x="1025553" y="1667193"/>
                </a:lnTo>
                <a:lnTo>
                  <a:pt x="1020793" y="1684973"/>
                </a:lnTo>
                <a:lnTo>
                  <a:pt x="1013495" y="1717041"/>
                </a:lnTo>
                <a:lnTo>
                  <a:pt x="1005562" y="1749743"/>
                </a:lnTo>
                <a:lnTo>
                  <a:pt x="997629" y="1781493"/>
                </a:lnTo>
                <a:lnTo>
                  <a:pt x="993187" y="1797686"/>
                </a:lnTo>
                <a:lnTo>
                  <a:pt x="988745" y="1813243"/>
                </a:lnTo>
                <a:lnTo>
                  <a:pt x="983668" y="1828801"/>
                </a:lnTo>
                <a:lnTo>
                  <a:pt x="978273" y="1844041"/>
                </a:lnTo>
                <a:lnTo>
                  <a:pt x="972879" y="1859281"/>
                </a:lnTo>
                <a:lnTo>
                  <a:pt x="966215" y="1874521"/>
                </a:lnTo>
                <a:lnTo>
                  <a:pt x="959552" y="1889126"/>
                </a:lnTo>
                <a:lnTo>
                  <a:pt x="952254" y="1903731"/>
                </a:lnTo>
                <a:lnTo>
                  <a:pt x="944321" y="1918336"/>
                </a:lnTo>
                <a:lnTo>
                  <a:pt x="935436" y="1932623"/>
                </a:lnTo>
                <a:lnTo>
                  <a:pt x="931628" y="1939291"/>
                </a:lnTo>
                <a:lnTo>
                  <a:pt x="928773" y="1945958"/>
                </a:lnTo>
                <a:lnTo>
                  <a:pt x="926234" y="1952308"/>
                </a:lnTo>
                <a:lnTo>
                  <a:pt x="924965" y="1958658"/>
                </a:lnTo>
                <a:lnTo>
                  <a:pt x="924330" y="1965008"/>
                </a:lnTo>
                <a:lnTo>
                  <a:pt x="924013" y="1971041"/>
                </a:lnTo>
                <a:lnTo>
                  <a:pt x="924330" y="1977391"/>
                </a:lnTo>
                <a:lnTo>
                  <a:pt x="924965" y="1983423"/>
                </a:lnTo>
                <a:lnTo>
                  <a:pt x="925917" y="1989773"/>
                </a:lnTo>
                <a:lnTo>
                  <a:pt x="927503" y="1996123"/>
                </a:lnTo>
                <a:lnTo>
                  <a:pt x="930994" y="2008823"/>
                </a:lnTo>
                <a:lnTo>
                  <a:pt x="934802" y="2022476"/>
                </a:lnTo>
                <a:lnTo>
                  <a:pt x="939244" y="2036446"/>
                </a:lnTo>
                <a:lnTo>
                  <a:pt x="966850" y="2144713"/>
                </a:lnTo>
                <a:lnTo>
                  <a:pt x="295100" y="2144713"/>
                </a:lnTo>
                <a:lnTo>
                  <a:pt x="292562" y="2130108"/>
                </a:lnTo>
                <a:lnTo>
                  <a:pt x="289071" y="2115821"/>
                </a:lnTo>
                <a:lnTo>
                  <a:pt x="285581" y="2101851"/>
                </a:lnTo>
                <a:lnTo>
                  <a:pt x="281456" y="2087563"/>
                </a:lnTo>
                <a:lnTo>
                  <a:pt x="276696" y="2073276"/>
                </a:lnTo>
                <a:lnTo>
                  <a:pt x="271937" y="2059623"/>
                </a:lnTo>
                <a:lnTo>
                  <a:pt x="266542" y="2046288"/>
                </a:lnTo>
                <a:lnTo>
                  <a:pt x="260831" y="2032318"/>
                </a:lnTo>
                <a:lnTo>
                  <a:pt x="254802" y="2019301"/>
                </a:lnTo>
                <a:lnTo>
                  <a:pt x="248138" y="2006283"/>
                </a:lnTo>
                <a:lnTo>
                  <a:pt x="241475" y="1992948"/>
                </a:lnTo>
                <a:lnTo>
                  <a:pt x="233859" y="1980566"/>
                </a:lnTo>
                <a:lnTo>
                  <a:pt x="226561" y="1968183"/>
                </a:lnTo>
                <a:lnTo>
                  <a:pt x="218311" y="1955801"/>
                </a:lnTo>
                <a:lnTo>
                  <a:pt x="210378" y="1944053"/>
                </a:lnTo>
                <a:lnTo>
                  <a:pt x="201810" y="1932623"/>
                </a:lnTo>
                <a:lnTo>
                  <a:pt x="197051" y="1927226"/>
                </a:lnTo>
                <a:lnTo>
                  <a:pt x="192608" y="1921511"/>
                </a:lnTo>
                <a:lnTo>
                  <a:pt x="182772" y="1911033"/>
                </a:lnTo>
                <a:lnTo>
                  <a:pt x="172300" y="1900238"/>
                </a:lnTo>
                <a:lnTo>
                  <a:pt x="161512" y="1889126"/>
                </a:lnTo>
                <a:lnTo>
                  <a:pt x="150723" y="1878331"/>
                </a:lnTo>
                <a:lnTo>
                  <a:pt x="140252" y="1867218"/>
                </a:lnTo>
                <a:lnTo>
                  <a:pt x="135175" y="1861186"/>
                </a:lnTo>
                <a:lnTo>
                  <a:pt x="130415" y="1855788"/>
                </a:lnTo>
                <a:lnTo>
                  <a:pt x="125656" y="1849756"/>
                </a:lnTo>
                <a:lnTo>
                  <a:pt x="121531" y="1843723"/>
                </a:lnTo>
                <a:lnTo>
                  <a:pt x="0" y="1283335"/>
                </a:lnTo>
                <a:lnTo>
                  <a:pt x="1587" y="1273810"/>
                </a:lnTo>
                <a:lnTo>
                  <a:pt x="3173" y="1264920"/>
                </a:lnTo>
                <a:lnTo>
                  <a:pt x="5077" y="1256348"/>
                </a:lnTo>
                <a:lnTo>
                  <a:pt x="7616" y="1248410"/>
                </a:lnTo>
                <a:lnTo>
                  <a:pt x="10154" y="1240473"/>
                </a:lnTo>
                <a:lnTo>
                  <a:pt x="13644" y="1233170"/>
                </a:lnTo>
                <a:lnTo>
                  <a:pt x="16818" y="1226503"/>
                </a:lnTo>
                <a:lnTo>
                  <a:pt x="20625" y="1219518"/>
                </a:lnTo>
                <a:lnTo>
                  <a:pt x="24433" y="1213168"/>
                </a:lnTo>
                <a:lnTo>
                  <a:pt x="28558" y="1207135"/>
                </a:lnTo>
                <a:lnTo>
                  <a:pt x="33318" y="1201420"/>
                </a:lnTo>
                <a:lnTo>
                  <a:pt x="38077" y="1196340"/>
                </a:lnTo>
                <a:lnTo>
                  <a:pt x="42837" y="1191260"/>
                </a:lnTo>
                <a:lnTo>
                  <a:pt x="48231" y="1186180"/>
                </a:lnTo>
                <a:lnTo>
                  <a:pt x="53943" y="1181735"/>
                </a:lnTo>
                <a:lnTo>
                  <a:pt x="59655" y="1176973"/>
                </a:lnTo>
                <a:lnTo>
                  <a:pt x="65684" y="1173163"/>
                </a:lnTo>
                <a:lnTo>
                  <a:pt x="71395" y="1169035"/>
                </a:lnTo>
                <a:lnTo>
                  <a:pt x="78059" y="1165225"/>
                </a:lnTo>
                <a:lnTo>
                  <a:pt x="84405" y="1161098"/>
                </a:lnTo>
                <a:lnTo>
                  <a:pt x="97732" y="1154113"/>
                </a:lnTo>
                <a:lnTo>
                  <a:pt x="112011" y="1147445"/>
                </a:lnTo>
                <a:lnTo>
                  <a:pt x="125973" y="1140778"/>
                </a:lnTo>
                <a:lnTo>
                  <a:pt x="140887" y="1134428"/>
                </a:lnTo>
                <a:lnTo>
                  <a:pt x="171666" y="1120775"/>
                </a:lnTo>
                <a:lnTo>
                  <a:pt x="227513" y="1095375"/>
                </a:lnTo>
                <a:lnTo>
                  <a:pt x="231955" y="1093153"/>
                </a:lnTo>
                <a:lnTo>
                  <a:pt x="235446" y="1090930"/>
                </a:lnTo>
                <a:lnTo>
                  <a:pt x="237984" y="1089025"/>
                </a:lnTo>
                <a:lnTo>
                  <a:pt x="240523" y="1086803"/>
                </a:lnTo>
                <a:lnTo>
                  <a:pt x="242109" y="1084263"/>
                </a:lnTo>
                <a:lnTo>
                  <a:pt x="243061" y="1081723"/>
                </a:lnTo>
                <a:lnTo>
                  <a:pt x="244330" y="1079500"/>
                </a:lnTo>
                <a:lnTo>
                  <a:pt x="244648" y="1076643"/>
                </a:lnTo>
                <a:lnTo>
                  <a:pt x="244965" y="1073785"/>
                </a:lnTo>
                <a:lnTo>
                  <a:pt x="244965" y="1070610"/>
                </a:lnTo>
                <a:lnTo>
                  <a:pt x="244965" y="1062990"/>
                </a:lnTo>
                <a:lnTo>
                  <a:pt x="244330" y="1055053"/>
                </a:lnTo>
                <a:lnTo>
                  <a:pt x="244330" y="1044893"/>
                </a:lnTo>
                <a:lnTo>
                  <a:pt x="245282" y="981710"/>
                </a:lnTo>
                <a:lnTo>
                  <a:pt x="247186" y="876935"/>
                </a:lnTo>
                <a:lnTo>
                  <a:pt x="250677" y="601345"/>
                </a:lnTo>
                <a:lnTo>
                  <a:pt x="253532" y="337185"/>
                </a:lnTo>
                <a:lnTo>
                  <a:pt x="254802" y="203200"/>
                </a:lnTo>
                <a:lnTo>
                  <a:pt x="255119" y="198120"/>
                </a:lnTo>
                <a:lnTo>
                  <a:pt x="255754" y="192723"/>
                </a:lnTo>
                <a:lnTo>
                  <a:pt x="256071" y="187643"/>
                </a:lnTo>
                <a:lnTo>
                  <a:pt x="256706" y="182880"/>
                </a:lnTo>
                <a:lnTo>
                  <a:pt x="257657" y="178118"/>
                </a:lnTo>
                <a:lnTo>
                  <a:pt x="259244" y="173673"/>
                </a:lnTo>
                <a:lnTo>
                  <a:pt x="260513" y="168910"/>
                </a:lnTo>
                <a:lnTo>
                  <a:pt x="262100" y="164783"/>
                </a:lnTo>
                <a:lnTo>
                  <a:pt x="263686" y="160655"/>
                </a:lnTo>
                <a:lnTo>
                  <a:pt x="265908" y="156528"/>
                </a:lnTo>
                <a:lnTo>
                  <a:pt x="267494" y="153035"/>
                </a:lnTo>
                <a:lnTo>
                  <a:pt x="270033" y="149225"/>
                </a:lnTo>
                <a:lnTo>
                  <a:pt x="272571" y="145415"/>
                </a:lnTo>
                <a:lnTo>
                  <a:pt x="275110" y="142240"/>
                </a:lnTo>
                <a:lnTo>
                  <a:pt x="280504" y="135890"/>
                </a:lnTo>
                <a:lnTo>
                  <a:pt x="286533" y="130810"/>
                </a:lnTo>
                <a:lnTo>
                  <a:pt x="293196" y="125730"/>
                </a:lnTo>
                <a:lnTo>
                  <a:pt x="299860" y="121603"/>
                </a:lnTo>
                <a:lnTo>
                  <a:pt x="306841" y="117793"/>
                </a:lnTo>
                <a:lnTo>
                  <a:pt x="314456" y="115253"/>
                </a:lnTo>
                <a:lnTo>
                  <a:pt x="321755" y="113348"/>
                </a:lnTo>
                <a:lnTo>
                  <a:pt x="329687" y="111760"/>
                </a:lnTo>
                <a:lnTo>
                  <a:pt x="337303" y="111125"/>
                </a:lnTo>
                <a:close/>
                <a:moveTo>
                  <a:pt x="331337" y="0"/>
                </a:moveTo>
                <a:lnTo>
                  <a:pt x="337980" y="0"/>
                </a:lnTo>
                <a:lnTo>
                  <a:pt x="344939" y="0"/>
                </a:lnTo>
                <a:lnTo>
                  <a:pt x="351266" y="318"/>
                </a:lnTo>
                <a:lnTo>
                  <a:pt x="357909" y="955"/>
                </a:lnTo>
                <a:lnTo>
                  <a:pt x="364236" y="1910"/>
                </a:lnTo>
                <a:lnTo>
                  <a:pt x="370247" y="3182"/>
                </a:lnTo>
                <a:lnTo>
                  <a:pt x="376257" y="4774"/>
                </a:lnTo>
                <a:lnTo>
                  <a:pt x="382268" y="6683"/>
                </a:lnTo>
                <a:lnTo>
                  <a:pt x="387962" y="8274"/>
                </a:lnTo>
                <a:lnTo>
                  <a:pt x="393656" y="10820"/>
                </a:lnTo>
                <a:lnTo>
                  <a:pt x="399034" y="13366"/>
                </a:lnTo>
                <a:lnTo>
                  <a:pt x="404728" y="16230"/>
                </a:lnTo>
                <a:lnTo>
                  <a:pt x="410106" y="19412"/>
                </a:lnTo>
                <a:lnTo>
                  <a:pt x="415167" y="22594"/>
                </a:lnTo>
                <a:lnTo>
                  <a:pt x="420229" y="26413"/>
                </a:lnTo>
                <a:lnTo>
                  <a:pt x="425290" y="30550"/>
                </a:lnTo>
                <a:lnTo>
                  <a:pt x="430352" y="34687"/>
                </a:lnTo>
                <a:lnTo>
                  <a:pt x="434781" y="38823"/>
                </a:lnTo>
                <a:lnTo>
                  <a:pt x="438893" y="43597"/>
                </a:lnTo>
                <a:lnTo>
                  <a:pt x="443006" y="48052"/>
                </a:lnTo>
                <a:lnTo>
                  <a:pt x="446802" y="53144"/>
                </a:lnTo>
                <a:lnTo>
                  <a:pt x="450282" y="57599"/>
                </a:lnTo>
                <a:lnTo>
                  <a:pt x="453445" y="62690"/>
                </a:lnTo>
                <a:lnTo>
                  <a:pt x="456292" y="68100"/>
                </a:lnTo>
                <a:lnTo>
                  <a:pt x="458823" y="73510"/>
                </a:lnTo>
                <a:lnTo>
                  <a:pt x="461037" y="78601"/>
                </a:lnTo>
                <a:lnTo>
                  <a:pt x="462935" y="84011"/>
                </a:lnTo>
                <a:lnTo>
                  <a:pt x="464517" y="89421"/>
                </a:lnTo>
                <a:lnTo>
                  <a:pt x="465782" y="95149"/>
                </a:lnTo>
                <a:lnTo>
                  <a:pt x="467048" y="101195"/>
                </a:lnTo>
                <a:lnTo>
                  <a:pt x="467680" y="106605"/>
                </a:lnTo>
                <a:lnTo>
                  <a:pt x="468313" y="112651"/>
                </a:lnTo>
                <a:lnTo>
                  <a:pt x="468313" y="118698"/>
                </a:lnTo>
                <a:lnTo>
                  <a:pt x="468313" y="124107"/>
                </a:lnTo>
                <a:lnTo>
                  <a:pt x="467997" y="129517"/>
                </a:lnTo>
                <a:lnTo>
                  <a:pt x="466415" y="139700"/>
                </a:lnTo>
                <a:lnTo>
                  <a:pt x="464517" y="130472"/>
                </a:lnTo>
                <a:lnTo>
                  <a:pt x="461986" y="121880"/>
                </a:lnTo>
                <a:lnTo>
                  <a:pt x="458506" y="113606"/>
                </a:lnTo>
                <a:lnTo>
                  <a:pt x="454078" y="105332"/>
                </a:lnTo>
                <a:lnTo>
                  <a:pt x="449332" y="98013"/>
                </a:lnTo>
                <a:lnTo>
                  <a:pt x="443638" y="90057"/>
                </a:lnTo>
                <a:lnTo>
                  <a:pt x="437311" y="83057"/>
                </a:lnTo>
                <a:lnTo>
                  <a:pt x="430352" y="75737"/>
                </a:lnTo>
                <a:lnTo>
                  <a:pt x="425290" y="71919"/>
                </a:lnTo>
                <a:lnTo>
                  <a:pt x="420229" y="67782"/>
                </a:lnTo>
                <a:lnTo>
                  <a:pt x="415484" y="64281"/>
                </a:lnTo>
                <a:lnTo>
                  <a:pt x="410106" y="60463"/>
                </a:lnTo>
                <a:lnTo>
                  <a:pt x="404728" y="57280"/>
                </a:lnTo>
                <a:lnTo>
                  <a:pt x="399667" y="54416"/>
                </a:lnTo>
                <a:lnTo>
                  <a:pt x="393973" y="52189"/>
                </a:lnTo>
                <a:lnTo>
                  <a:pt x="388278" y="49961"/>
                </a:lnTo>
                <a:lnTo>
                  <a:pt x="382268" y="47734"/>
                </a:lnTo>
                <a:lnTo>
                  <a:pt x="376257" y="46143"/>
                </a:lnTo>
                <a:lnTo>
                  <a:pt x="370247" y="44552"/>
                </a:lnTo>
                <a:lnTo>
                  <a:pt x="364236" y="43279"/>
                </a:lnTo>
                <a:lnTo>
                  <a:pt x="357909" y="42642"/>
                </a:lnTo>
                <a:lnTo>
                  <a:pt x="351583" y="41687"/>
                </a:lnTo>
                <a:lnTo>
                  <a:pt x="344939" y="41369"/>
                </a:lnTo>
                <a:lnTo>
                  <a:pt x="337980" y="41051"/>
                </a:lnTo>
                <a:lnTo>
                  <a:pt x="331337" y="41369"/>
                </a:lnTo>
                <a:lnTo>
                  <a:pt x="324693" y="41687"/>
                </a:lnTo>
                <a:lnTo>
                  <a:pt x="318367" y="42642"/>
                </a:lnTo>
                <a:lnTo>
                  <a:pt x="312040" y="43279"/>
                </a:lnTo>
                <a:lnTo>
                  <a:pt x="305713" y="44552"/>
                </a:lnTo>
                <a:lnTo>
                  <a:pt x="299702" y="46143"/>
                </a:lnTo>
                <a:lnTo>
                  <a:pt x="293692" y="47734"/>
                </a:lnTo>
                <a:lnTo>
                  <a:pt x="287998" y="49961"/>
                </a:lnTo>
                <a:lnTo>
                  <a:pt x="282304" y="52189"/>
                </a:lnTo>
                <a:lnTo>
                  <a:pt x="276609" y="54416"/>
                </a:lnTo>
                <a:lnTo>
                  <a:pt x="270915" y="57280"/>
                </a:lnTo>
                <a:lnTo>
                  <a:pt x="265854" y="60463"/>
                </a:lnTo>
                <a:lnTo>
                  <a:pt x="260476" y="64281"/>
                </a:lnTo>
                <a:lnTo>
                  <a:pt x="255414" y="67782"/>
                </a:lnTo>
                <a:lnTo>
                  <a:pt x="250669" y="71919"/>
                </a:lnTo>
                <a:lnTo>
                  <a:pt x="245608" y="75737"/>
                </a:lnTo>
                <a:lnTo>
                  <a:pt x="238648" y="83057"/>
                </a:lnTo>
                <a:lnTo>
                  <a:pt x="232321" y="90057"/>
                </a:lnTo>
                <a:lnTo>
                  <a:pt x="226627" y="98013"/>
                </a:lnTo>
                <a:lnTo>
                  <a:pt x="221882" y="105332"/>
                </a:lnTo>
                <a:lnTo>
                  <a:pt x="217770" y="113606"/>
                </a:lnTo>
                <a:lnTo>
                  <a:pt x="214290" y="121880"/>
                </a:lnTo>
                <a:lnTo>
                  <a:pt x="211443" y="130472"/>
                </a:lnTo>
                <a:lnTo>
                  <a:pt x="209545" y="139700"/>
                </a:lnTo>
                <a:lnTo>
                  <a:pt x="208596" y="134927"/>
                </a:lnTo>
                <a:lnTo>
                  <a:pt x="208279" y="129517"/>
                </a:lnTo>
                <a:lnTo>
                  <a:pt x="207963" y="124107"/>
                </a:lnTo>
                <a:lnTo>
                  <a:pt x="207963" y="118698"/>
                </a:lnTo>
                <a:lnTo>
                  <a:pt x="207963" y="112651"/>
                </a:lnTo>
                <a:lnTo>
                  <a:pt x="208279" y="106605"/>
                </a:lnTo>
                <a:lnTo>
                  <a:pt x="209228" y="101195"/>
                </a:lnTo>
                <a:lnTo>
                  <a:pt x="210177" y="95149"/>
                </a:lnTo>
                <a:lnTo>
                  <a:pt x="211443" y="89421"/>
                </a:lnTo>
                <a:lnTo>
                  <a:pt x="213341" y="84011"/>
                </a:lnTo>
                <a:lnTo>
                  <a:pt x="214923" y="78601"/>
                </a:lnTo>
                <a:lnTo>
                  <a:pt x="217137" y="73510"/>
                </a:lnTo>
                <a:lnTo>
                  <a:pt x="219984" y="68100"/>
                </a:lnTo>
                <a:lnTo>
                  <a:pt x="222831" y="62690"/>
                </a:lnTo>
                <a:lnTo>
                  <a:pt x="225678" y="57599"/>
                </a:lnTo>
                <a:lnTo>
                  <a:pt x="229158" y="53144"/>
                </a:lnTo>
                <a:lnTo>
                  <a:pt x="232638" y="48052"/>
                </a:lnTo>
                <a:lnTo>
                  <a:pt x="236750" y="43597"/>
                </a:lnTo>
                <a:lnTo>
                  <a:pt x="241179" y="38823"/>
                </a:lnTo>
                <a:lnTo>
                  <a:pt x="245608" y="34687"/>
                </a:lnTo>
                <a:lnTo>
                  <a:pt x="250669" y="30550"/>
                </a:lnTo>
                <a:lnTo>
                  <a:pt x="255414" y="26413"/>
                </a:lnTo>
                <a:lnTo>
                  <a:pt x="260476" y="22594"/>
                </a:lnTo>
                <a:lnTo>
                  <a:pt x="265854" y="19412"/>
                </a:lnTo>
                <a:lnTo>
                  <a:pt x="270915" y="16230"/>
                </a:lnTo>
                <a:lnTo>
                  <a:pt x="276609" y="13366"/>
                </a:lnTo>
                <a:lnTo>
                  <a:pt x="282304" y="10820"/>
                </a:lnTo>
                <a:lnTo>
                  <a:pt x="287998" y="8274"/>
                </a:lnTo>
                <a:lnTo>
                  <a:pt x="293692" y="6683"/>
                </a:lnTo>
                <a:lnTo>
                  <a:pt x="299702" y="4774"/>
                </a:lnTo>
                <a:lnTo>
                  <a:pt x="305713" y="3182"/>
                </a:lnTo>
                <a:lnTo>
                  <a:pt x="312040" y="1910"/>
                </a:lnTo>
                <a:lnTo>
                  <a:pt x="318367" y="955"/>
                </a:lnTo>
                <a:lnTo>
                  <a:pt x="324693" y="318"/>
                </a:lnTo>
                <a:lnTo>
                  <a:pt x="331337" y="0"/>
                </a:lnTo>
                <a:close/>
              </a:path>
            </a:pathLst>
          </a:custGeom>
          <a:solidFill>
            <a:schemeClr val="tx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KSO_Shape"/>
          <p:cNvSpPr>
            <a:spLocks/>
          </p:cNvSpPr>
          <p:nvPr/>
        </p:nvSpPr>
        <p:spPr bwMode="auto">
          <a:xfrm>
            <a:off x="9298983" y="5310420"/>
            <a:ext cx="795499" cy="1438643"/>
          </a:xfrm>
          <a:custGeom>
            <a:avLst/>
            <a:gdLst/>
            <a:ahLst/>
            <a:cxnLst/>
            <a:rect l="0" t="0" r="r" b="b"/>
            <a:pathLst>
              <a:path w="1071563" h="2144713">
                <a:moveTo>
                  <a:pt x="337303" y="111125"/>
                </a:moveTo>
                <a:lnTo>
                  <a:pt x="345236" y="111125"/>
                </a:lnTo>
                <a:lnTo>
                  <a:pt x="352851" y="112395"/>
                </a:lnTo>
                <a:lnTo>
                  <a:pt x="360784" y="113665"/>
                </a:lnTo>
                <a:lnTo>
                  <a:pt x="368082" y="116205"/>
                </a:lnTo>
                <a:lnTo>
                  <a:pt x="375698" y="119380"/>
                </a:lnTo>
                <a:lnTo>
                  <a:pt x="382678" y="123190"/>
                </a:lnTo>
                <a:lnTo>
                  <a:pt x="385852" y="125730"/>
                </a:lnTo>
                <a:lnTo>
                  <a:pt x="389342" y="128270"/>
                </a:lnTo>
                <a:lnTo>
                  <a:pt x="392515" y="131128"/>
                </a:lnTo>
                <a:lnTo>
                  <a:pt x="395688" y="133985"/>
                </a:lnTo>
                <a:lnTo>
                  <a:pt x="398544" y="137160"/>
                </a:lnTo>
                <a:lnTo>
                  <a:pt x="401400" y="140335"/>
                </a:lnTo>
                <a:lnTo>
                  <a:pt x="404256" y="143828"/>
                </a:lnTo>
                <a:lnTo>
                  <a:pt x="406794" y="147638"/>
                </a:lnTo>
                <a:lnTo>
                  <a:pt x="409650" y="151448"/>
                </a:lnTo>
                <a:lnTo>
                  <a:pt x="411554" y="155893"/>
                </a:lnTo>
                <a:lnTo>
                  <a:pt x="413775" y="160020"/>
                </a:lnTo>
                <a:lnTo>
                  <a:pt x="415996" y="164783"/>
                </a:lnTo>
                <a:lnTo>
                  <a:pt x="417583" y="169545"/>
                </a:lnTo>
                <a:lnTo>
                  <a:pt x="419487" y="174625"/>
                </a:lnTo>
                <a:lnTo>
                  <a:pt x="420756" y="180023"/>
                </a:lnTo>
                <a:lnTo>
                  <a:pt x="422342" y="185103"/>
                </a:lnTo>
                <a:lnTo>
                  <a:pt x="423294" y="190818"/>
                </a:lnTo>
                <a:lnTo>
                  <a:pt x="424564" y="196850"/>
                </a:lnTo>
                <a:lnTo>
                  <a:pt x="425198" y="202883"/>
                </a:lnTo>
                <a:lnTo>
                  <a:pt x="425516" y="209233"/>
                </a:lnTo>
                <a:lnTo>
                  <a:pt x="466132" y="824548"/>
                </a:lnTo>
                <a:lnTo>
                  <a:pt x="465814" y="825818"/>
                </a:lnTo>
                <a:lnTo>
                  <a:pt x="466766" y="827405"/>
                </a:lnTo>
                <a:lnTo>
                  <a:pt x="467718" y="831850"/>
                </a:lnTo>
                <a:lnTo>
                  <a:pt x="486440" y="831533"/>
                </a:lnTo>
                <a:lnTo>
                  <a:pt x="494372" y="831533"/>
                </a:lnTo>
                <a:lnTo>
                  <a:pt x="502305" y="831533"/>
                </a:lnTo>
                <a:lnTo>
                  <a:pt x="510238" y="832168"/>
                </a:lnTo>
                <a:lnTo>
                  <a:pt x="517853" y="832803"/>
                </a:lnTo>
                <a:lnTo>
                  <a:pt x="525469" y="834073"/>
                </a:lnTo>
                <a:lnTo>
                  <a:pt x="532767" y="835025"/>
                </a:lnTo>
                <a:lnTo>
                  <a:pt x="540065" y="836930"/>
                </a:lnTo>
                <a:lnTo>
                  <a:pt x="547681" y="838518"/>
                </a:lnTo>
                <a:lnTo>
                  <a:pt x="554662" y="840740"/>
                </a:lnTo>
                <a:lnTo>
                  <a:pt x="562277" y="843280"/>
                </a:lnTo>
                <a:lnTo>
                  <a:pt x="569258" y="846138"/>
                </a:lnTo>
                <a:lnTo>
                  <a:pt x="575922" y="849313"/>
                </a:lnTo>
                <a:lnTo>
                  <a:pt x="582902" y="852488"/>
                </a:lnTo>
                <a:lnTo>
                  <a:pt x="589883" y="856298"/>
                </a:lnTo>
                <a:lnTo>
                  <a:pt x="596547" y="860108"/>
                </a:lnTo>
                <a:lnTo>
                  <a:pt x="602893" y="864553"/>
                </a:lnTo>
                <a:lnTo>
                  <a:pt x="607653" y="867410"/>
                </a:lnTo>
                <a:lnTo>
                  <a:pt x="612412" y="870585"/>
                </a:lnTo>
                <a:lnTo>
                  <a:pt x="616855" y="874078"/>
                </a:lnTo>
                <a:lnTo>
                  <a:pt x="621614" y="877570"/>
                </a:lnTo>
                <a:lnTo>
                  <a:pt x="625740" y="881380"/>
                </a:lnTo>
                <a:lnTo>
                  <a:pt x="630182" y="885190"/>
                </a:lnTo>
                <a:lnTo>
                  <a:pt x="633990" y="889318"/>
                </a:lnTo>
                <a:lnTo>
                  <a:pt x="637797" y="893445"/>
                </a:lnTo>
                <a:lnTo>
                  <a:pt x="642874" y="899478"/>
                </a:lnTo>
                <a:lnTo>
                  <a:pt x="647317" y="905510"/>
                </a:lnTo>
                <a:lnTo>
                  <a:pt x="652076" y="911543"/>
                </a:lnTo>
                <a:lnTo>
                  <a:pt x="656201" y="917893"/>
                </a:lnTo>
                <a:lnTo>
                  <a:pt x="660644" y="924243"/>
                </a:lnTo>
                <a:lnTo>
                  <a:pt x="664452" y="930593"/>
                </a:lnTo>
                <a:lnTo>
                  <a:pt x="668259" y="936943"/>
                </a:lnTo>
                <a:lnTo>
                  <a:pt x="671432" y="943610"/>
                </a:lnTo>
                <a:lnTo>
                  <a:pt x="674923" y="950595"/>
                </a:lnTo>
                <a:lnTo>
                  <a:pt x="677779" y="957580"/>
                </a:lnTo>
                <a:lnTo>
                  <a:pt x="680952" y="964565"/>
                </a:lnTo>
                <a:lnTo>
                  <a:pt x="683490" y="971868"/>
                </a:lnTo>
                <a:lnTo>
                  <a:pt x="686029" y="978853"/>
                </a:lnTo>
                <a:lnTo>
                  <a:pt x="688567" y="986155"/>
                </a:lnTo>
                <a:lnTo>
                  <a:pt x="690471" y="993775"/>
                </a:lnTo>
                <a:lnTo>
                  <a:pt x="692375" y="1001078"/>
                </a:lnTo>
                <a:lnTo>
                  <a:pt x="771386" y="1024890"/>
                </a:lnTo>
                <a:lnTo>
                  <a:pt x="772338" y="1026160"/>
                </a:lnTo>
                <a:lnTo>
                  <a:pt x="781540" y="1031558"/>
                </a:lnTo>
                <a:lnTo>
                  <a:pt x="791059" y="1037273"/>
                </a:lnTo>
                <a:lnTo>
                  <a:pt x="799944" y="1042988"/>
                </a:lnTo>
                <a:lnTo>
                  <a:pt x="808829" y="1049020"/>
                </a:lnTo>
                <a:lnTo>
                  <a:pt x="817713" y="1055053"/>
                </a:lnTo>
                <a:lnTo>
                  <a:pt x="826281" y="1061085"/>
                </a:lnTo>
                <a:lnTo>
                  <a:pt x="834214" y="1067753"/>
                </a:lnTo>
                <a:lnTo>
                  <a:pt x="842464" y="1074103"/>
                </a:lnTo>
                <a:lnTo>
                  <a:pt x="850397" y="1081088"/>
                </a:lnTo>
                <a:lnTo>
                  <a:pt x="857695" y="1088390"/>
                </a:lnTo>
                <a:lnTo>
                  <a:pt x="864993" y="1095693"/>
                </a:lnTo>
                <a:lnTo>
                  <a:pt x="872608" y="1103313"/>
                </a:lnTo>
                <a:lnTo>
                  <a:pt x="879589" y="1111250"/>
                </a:lnTo>
                <a:lnTo>
                  <a:pt x="886253" y="1119823"/>
                </a:lnTo>
                <a:lnTo>
                  <a:pt x="893234" y="1128395"/>
                </a:lnTo>
                <a:lnTo>
                  <a:pt x="899897" y="1136968"/>
                </a:lnTo>
                <a:lnTo>
                  <a:pt x="903070" y="1142365"/>
                </a:lnTo>
                <a:lnTo>
                  <a:pt x="906561" y="1147763"/>
                </a:lnTo>
                <a:lnTo>
                  <a:pt x="909417" y="1153478"/>
                </a:lnTo>
                <a:lnTo>
                  <a:pt x="912590" y="1159193"/>
                </a:lnTo>
                <a:lnTo>
                  <a:pt x="917984" y="1170623"/>
                </a:lnTo>
                <a:lnTo>
                  <a:pt x="922744" y="1183005"/>
                </a:lnTo>
                <a:lnTo>
                  <a:pt x="927821" y="1196023"/>
                </a:lnTo>
                <a:lnTo>
                  <a:pt x="932263" y="1209040"/>
                </a:lnTo>
                <a:lnTo>
                  <a:pt x="941148" y="1234758"/>
                </a:lnTo>
                <a:lnTo>
                  <a:pt x="945907" y="1248093"/>
                </a:lnTo>
                <a:lnTo>
                  <a:pt x="950667" y="1260475"/>
                </a:lnTo>
                <a:lnTo>
                  <a:pt x="956379" y="1272540"/>
                </a:lnTo>
                <a:lnTo>
                  <a:pt x="962408" y="1283970"/>
                </a:lnTo>
                <a:lnTo>
                  <a:pt x="965581" y="1289368"/>
                </a:lnTo>
                <a:lnTo>
                  <a:pt x="968754" y="1295083"/>
                </a:lnTo>
                <a:lnTo>
                  <a:pt x="972879" y="1300163"/>
                </a:lnTo>
                <a:lnTo>
                  <a:pt x="976369" y="1304925"/>
                </a:lnTo>
                <a:lnTo>
                  <a:pt x="980495" y="1309688"/>
                </a:lnTo>
                <a:lnTo>
                  <a:pt x="984620" y="1314133"/>
                </a:lnTo>
                <a:lnTo>
                  <a:pt x="989379" y="1318578"/>
                </a:lnTo>
                <a:lnTo>
                  <a:pt x="993822" y="1322388"/>
                </a:lnTo>
                <a:lnTo>
                  <a:pt x="1011908" y="1335088"/>
                </a:lnTo>
                <a:lnTo>
                  <a:pt x="1020159" y="1341438"/>
                </a:lnTo>
                <a:lnTo>
                  <a:pt x="1028091" y="1347470"/>
                </a:lnTo>
                <a:lnTo>
                  <a:pt x="1035072" y="1354138"/>
                </a:lnTo>
                <a:lnTo>
                  <a:pt x="1038563" y="1357630"/>
                </a:lnTo>
                <a:lnTo>
                  <a:pt x="1041736" y="1361758"/>
                </a:lnTo>
                <a:lnTo>
                  <a:pt x="1044909" y="1365568"/>
                </a:lnTo>
                <a:lnTo>
                  <a:pt x="1048082" y="1370013"/>
                </a:lnTo>
                <a:lnTo>
                  <a:pt x="1050938" y="1374775"/>
                </a:lnTo>
                <a:lnTo>
                  <a:pt x="1053794" y="1379538"/>
                </a:lnTo>
                <a:lnTo>
                  <a:pt x="1057919" y="1387793"/>
                </a:lnTo>
                <a:lnTo>
                  <a:pt x="1061409" y="1396683"/>
                </a:lnTo>
                <a:lnTo>
                  <a:pt x="1064265" y="1405573"/>
                </a:lnTo>
                <a:lnTo>
                  <a:pt x="1066803" y="1414463"/>
                </a:lnTo>
                <a:lnTo>
                  <a:pt x="1068707" y="1423671"/>
                </a:lnTo>
                <a:lnTo>
                  <a:pt x="1069977" y="1432878"/>
                </a:lnTo>
                <a:lnTo>
                  <a:pt x="1071246" y="1442403"/>
                </a:lnTo>
                <a:lnTo>
                  <a:pt x="1071563" y="1451928"/>
                </a:lnTo>
                <a:lnTo>
                  <a:pt x="1071563" y="1461453"/>
                </a:lnTo>
                <a:lnTo>
                  <a:pt x="1071563" y="1471296"/>
                </a:lnTo>
                <a:lnTo>
                  <a:pt x="1070611" y="1481456"/>
                </a:lnTo>
                <a:lnTo>
                  <a:pt x="1069659" y="1491298"/>
                </a:lnTo>
                <a:lnTo>
                  <a:pt x="1068390" y="1501141"/>
                </a:lnTo>
                <a:lnTo>
                  <a:pt x="1066803" y="1510983"/>
                </a:lnTo>
                <a:lnTo>
                  <a:pt x="1065217" y="1521461"/>
                </a:lnTo>
                <a:lnTo>
                  <a:pt x="1062996" y="1531303"/>
                </a:lnTo>
                <a:lnTo>
                  <a:pt x="1058236" y="1551306"/>
                </a:lnTo>
                <a:lnTo>
                  <a:pt x="1053159" y="1571626"/>
                </a:lnTo>
                <a:lnTo>
                  <a:pt x="1047447" y="1591311"/>
                </a:lnTo>
                <a:lnTo>
                  <a:pt x="1041736" y="1611313"/>
                </a:lnTo>
                <a:lnTo>
                  <a:pt x="1030313" y="1649096"/>
                </a:lnTo>
                <a:lnTo>
                  <a:pt x="1025553" y="1667193"/>
                </a:lnTo>
                <a:lnTo>
                  <a:pt x="1020793" y="1684973"/>
                </a:lnTo>
                <a:lnTo>
                  <a:pt x="1013495" y="1717041"/>
                </a:lnTo>
                <a:lnTo>
                  <a:pt x="1005562" y="1749743"/>
                </a:lnTo>
                <a:lnTo>
                  <a:pt x="997629" y="1781493"/>
                </a:lnTo>
                <a:lnTo>
                  <a:pt x="993187" y="1797686"/>
                </a:lnTo>
                <a:lnTo>
                  <a:pt x="988745" y="1813243"/>
                </a:lnTo>
                <a:lnTo>
                  <a:pt x="983668" y="1828801"/>
                </a:lnTo>
                <a:lnTo>
                  <a:pt x="978273" y="1844041"/>
                </a:lnTo>
                <a:lnTo>
                  <a:pt x="972879" y="1859281"/>
                </a:lnTo>
                <a:lnTo>
                  <a:pt x="966215" y="1874521"/>
                </a:lnTo>
                <a:lnTo>
                  <a:pt x="959552" y="1889126"/>
                </a:lnTo>
                <a:lnTo>
                  <a:pt x="952254" y="1903731"/>
                </a:lnTo>
                <a:lnTo>
                  <a:pt x="944321" y="1918336"/>
                </a:lnTo>
                <a:lnTo>
                  <a:pt x="935436" y="1932623"/>
                </a:lnTo>
                <a:lnTo>
                  <a:pt x="931628" y="1939291"/>
                </a:lnTo>
                <a:lnTo>
                  <a:pt x="928773" y="1945958"/>
                </a:lnTo>
                <a:lnTo>
                  <a:pt x="926234" y="1952308"/>
                </a:lnTo>
                <a:lnTo>
                  <a:pt x="924965" y="1958658"/>
                </a:lnTo>
                <a:lnTo>
                  <a:pt x="924330" y="1965008"/>
                </a:lnTo>
                <a:lnTo>
                  <a:pt x="924013" y="1971041"/>
                </a:lnTo>
                <a:lnTo>
                  <a:pt x="924330" y="1977391"/>
                </a:lnTo>
                <a:lnTo>
                  <a:pt x="924965" y="1983423"/>
                </a:lnTo>
                <a:lnTo>
                  <a:pt x="925917" y="1989773"/>
                </a:lnTo>
                <a:lnTo>
                  <a:pt x="927503" y="1996123"/>
                </a:lnTo>
                <a:lnTo>
                  <a:pt x="930994" y="2008823"/>
                </a:lnTo>
                <a:lnTo>
                  <a:pt x="934802" y="2022476"/>
                </a:lnTo>
                <a:lnTo>
                  <a:pt x="939244" y="2036446"/>
                </a:lnTo>
                <a:lnTo>
                  <a:pt x="966850" y="2144713"/>
                </a:lnTo>
                <a:lnTo>
                  <a:pt x="295100" y="2144713"/>
                </a:lnTo>
                <a:lnTo>
                  <a:pt x="292562" y="2130108"/>
                </a:lnTo>
                <a:lnTo>
                  <a:pt x="289071" y="2115821"/>
                </a:lnTo>
                <a:lnTo>
                  <a:pt x="285581" y="2101851"/>
                </a:lnTo>
                <a:lnTo>
                  <a:pt x="281456" y="2087563"/>
                </a:lnTo>
                <a:lnTo>
                  <a:pt x="276696" y="2073276"/>
                </a:lnTo>
                <a:lnTo>
                  <a:pt x="271937" y="2059623"/>
                </a:lnTo>
                <a:lnTo>
                  <a:pt x="266542" y="2046288"/>
                </a:lnTo>
                <a:lnTo>
                  <a:pt x="260831" y="2032318"/>
                </a:lnTo>
                <a:lnTo>
                  <a:pt x="254802" y="2019301"/>
                </a:lnTo>
                <a:lnTo>
                  <a:pt x="248138" y="2006283"/>
                </a:lnTo>
                <a:lnTo>
                  <a:pt x="241475" y="1992948"/>
                </a:lnTo>
                <a:lnTo>
                  <a:pt x="233859" y="1980566"/>
                </a:lnTo>
                <a:lnTo>
                  <a:pt x="226561" y="1968183"/>
                </a:lnTo>
                <a:lnTo>
                  <a:pt x="218311" y="1955801"/>
                </a:lnTo>
                <a:lnTo>
                  <a:pt x="210378" y="1944053"/>
                </a:lnTo>
                <a:lnTo>
                  <a:pt x="201810" y="1932623"/>
                </a:lnTo>
                <a:lnTo>
                  <a:pt x="197051" y="1927226"/>
                </a:lnTo>
                <a:lnTo>
                  <a:pt x="192608" y="1921511"/>
                </a:lnTo>
                <a:lnTo>
                  <a:pt x="182772" y="1911033"/>
                </a:lnTo>
                <a:lnTo>
                  <a:pt x="172300" y="1900238"/>
                </a:lnTo>
                <a:lnTo>
                  <a:pt x="161512" y="1889126"/>
                </a:lnTo>
                <a:lnTo>
                  <a:pt x="150723" y="1878331"/>
                </a:lnTo>
                <a:lnTo>
                  <a:pt x="140252" y="1867218"/>
                </a:lnTo>
                <a:lnTo>
                  <a:pt x="135175" y="1861186"/>
                </a:lnTo>
                <a:lnTo>
                  <a:pt x="130415" y="1855788"/>
                </a:lnTo>
                <a:lnTo>
                  <a:pt x="125656" y="1849756"/>
                </a:lnTo>
                <a:lnTo>
                  <a:pt x="121531" y="1843723"/>
                </a:lnTo>
                <a:lnTo>
                  <a:pt x="0" y="1283335"/>
                </a:lnTo>
                <a:lnTo>
                  <a:pt x="1587" y="1273810"/>
                </a:lnTo>
                <a:lnTo>
                  <a:pt x="3173" y="1264920"/>
                </a:lnTo>
                <a:lnTo>
                  <a:pt x="5077" y="1256348"/>
                </a:lnTo>
                <a:lnTo>
                  <a:pt x="7616" y="1248410"/>
                </a:lnTo>
                <a:lnTo>
                  <a:pt x="10154" y="1240473"/>
                </a:lnTo>
                <a:lnTo>
                  <a:pt x="13644" y="1233170"/>
                </a:lnTo>
                <a:lnTo>
                  <a:pt x="16818" y="1226503"/>
                </a:lnTo>
                <a:lnTo>
                  <a:pt x="20625" y="1219518"/>
                </a:lnTo>
                <a:lnTo>
                  <a:pt x="24433" y="1213168"/>
                </a:lnTo>
                <a:lnTo>
                  <a:pt x="28558" y="1207135"/>
                </a:lnTo>
                <a:lnTo>
                  <a:pt x="33318" y="1201420"/>
                </a:lnTo>
                <a:lnTo>
                  <a:pt x="38077" y="1196340"/>
                </a:lnTo>
                <a:lnTo>
                  <a:pt x="42837" y="1191260"/>
                </a:lnTo>
                <a:lnTo>
                  <a:pt x="48231" y="1186180"/>
                </a:lnTo>
                <a:lnTo>
                  <a:pt x="53943" y="1181735"/>
                </a:lnTo>
                <a:lnTo>
                  <a:pt x="59655" y="1176973"/>
                </a:lnTo>
                <a:lnTo>
                  <a:pt x="65684" y="1173163"/>
                </a:lnTo>
                <a:lnTo>
                  <a:pt x="71395" y="1169035"/>
                </a:lnTo>
                <a:lnTo>
                  <a:pt x="78059" y="1165225"/>
                </a:lnTo>
                <a:lnTo>
                  <a:pt x="84405" y="1161098"/>
                </a:lnTo>
                <a:lnTo>
                  <a:pt x="97732" y="1154113"/>
                </a:lnTo>
                <a:lnTo>
                  <a:pt x="112011" y="1147445"/>
                </a:lnTo>
                <a:lnTo>
                  <a:pt x="125973" y="1140778"/>
                </a:lnTo>
                <a:lnTo>
                  <a:pt x="140887" y="1134428"/>
                </a:lnTo>
                <a:lnTo>
                  <a:pt x="171666" y="1120775"/>
                </a:lnTo>
                <a:lnTo>
                  <a:pt x="227513" y="1095375"/>
                </a:lnTo>
                <a:lnTo>
                  <a:pt x="231955" y="1093153"/>
                </a:lnTo>
                <a:lnTo>
                  <a:pt x="235446" y="1090930"/>
                </a:lnTo>
                <a:lnTo>
                  <a:pt x="237984" y="1089025"/>
                </a:lnTo>
                <a:lnTo>
                  <a:pt x="240523" y="1086803"/>
                </a:lnTo>
                <a:lnTo>
                  <a:pt x="242109" y="1084263"/>
                </a:lnTo>
                <a:lnTo>
                  <a:pt x="243061" y="1081723"/>
                </a:lnTo>
                <a:lnTo>
                  <a:pt x="244330" y="1079500"/>
                </a:lnTo>
                <a:lnTo>
                  <a:pt x="244648" y="1076643"/>
                </a:lnTo>
                <a:lnTo>
                  <a:pt x="244965" y="1073785"/>
                </a:lnTo>
                <a:lnTo>
                  <a:pt x="244965" y="1070610"/>
                </a:lnTo>
                <a:lnTo>
                  <a:pt x="244965" y="1062990"/>
                </a:lnTo>
                <a:lnTo>
                  <a:pt x="244330" y="1055053"/>
                </a:lnTo>
                <a:lnTo>
                  <a:pt x="244330" y="1044893"/>
                </a:lnTo>
                <a:lnTo>
                  <a:pt x="245282" y="981710"/>
                </a:lnTo>
                <a:lnTo>
                  <a:pt x="247186" y="876935"/>
                </a:lnTo>
                <a:lnTo>
                  <a:pt x="250677" y="601345"/>
                </a:lnTo>
                <a:lnTo>
                  <a:pt x="253532" y="337185"/>
                </a:lnTo>
                <a:lnTo>
                  <a:pt x="254802" y="203200"/>
                </a:lnTo>
                <a:lnTo>
                  <a:pt x="255119" y="198120"/>
                </a:lnTo>
                <a:lnTo>
                  <a:pt x="255754" y="192723"/>
                </a:lnTo>
                <a:lnTo>
                  <a:pt x="256071" y="187643"/>
                </a:lnTo>
                <a:lnTo>
                  <a:pt x="256706" y="182880"/>
                </a:lnTo>
                <a:lnTo>
                  <a:pt x="257657" y="178118"/>
                </a:lnTo>
                <a:lnTo>
                  <a:pt x="259244" y="173673"/>
                </a:lnTo>
                <a:lnTo>
                  <a:pt x="260513" y="168910"/>
                </a:lnTo>
                <a:lnTo>
                  <a:pt x="262100" y="164783"/>
                </a:lnTo>
                <a:lnTo>
                  <a:pt x="263686" y="160655"/>
                </a:lnTo>
                <a:lnTo>
                  <a:pt x="265908" y="156528"/>
                </a:lnTo>
                <a:lnTo>
                  <a:pt x="267494" y="153035"/>
                </a:lnTo>
                <a:lnTo>
                  <a:pt x="270033" y="149225"/>
                </a:lnTo>
                <a:lnTo>
                  <a:pt x="272571" y="145415"/>
                </a:lnTo>
                <a:lnTo>
                  <a:pt x="275110" y="142240"/>
                </a:lnTo>
                <a:lnTo>
                  <a:pt x="280504" y="135890"/>
                </a:lnTo>
                <a:lnTo>
                  <a:pt x="286533" y="130810"/>
                </a:lnTo>
                <a:lnTo>
                  <a:pt x="293196" y="125730"/>
                </a:lnTo>
                <a:lnTo>
                  <a:pt x="299860" y="121603"/>
                </a:lnTo>
                <a:lnTo>
                  <a:pt x="306841" y="117793"/>
                </a:lnTo>
                <a:lnTo>
                  <a:pt x="314456" y="115253"/>
                </a:lnTo>
                <a:lnTo>
                  <a:pt x="321755" y="113348"/>
                </a:lnTo>
                <a:lnTo>
                  <a:pt x="329687" y="111760"/>
                </a:lnTo>
                <a:lnTo>
                  <a:pt x="337303" y="111125"/>
                </a:lnTo>
                <a:close/>
                <a:moveTo>
                  <a:pt x="331337" y="0"/>
                </a:moveTo>
                <a:lnTo>
                  <a:pt x="337980" y="0"/>
                </a:lnTo>
                <a:lnTo>
                  <a:pt x="344939" y="0"/>
                </a:lnTo>
                <a:lnTo>
                  <a:pt x="351266" y="318"/>
                </a:lnTo>
                <a:lnTo>
                  <a:pt x="357909" y="955"/>
                </a:lnTo>
                <a:lnTo>
                  <a:pt x="364236" y="1910"/>
                </a:lnTo>
                <a:lnTo>
                  <a:pt x="370247" y="3182"/>
                </a:lnTo>
                <a:lnTo>
                  <a:pt x="376257" y="4774"/>
                </a:lnTo>
                <a:lnTo>
                  <a:pt x="382268" y="6683"/>
                </a:lnTo>
                <a:lnTo>
                  <a:pt x="387962" y="8274"/>
                </a:lnTo>
                <a:lnTo>
                  <a:pt x="393656" y="10820"/>
                </a:lnTo>
                <a:lnTo>
                  <a:pt x="399034" y="13366"/>
                </a:lnTo>
                <a:lnTo>
                  <a:pt x="404728" y="16230"/>
                </a:lnTo>
                <a:lnTo>
                  <a:pt x="410106" y="19412"/>
                </a:lnTo>
                <a:lnTo>
                  <a:pt x="415167" y="22594"/>
                </a:lnTo>
                <a:lnTo>
                  <a:pt x="420229" y="26413"/>
                </a:lnTo>
                <a:lnTo>
                  <a:pt x="425290" y="30550"/>
                </a:lnTo>
                <a:lnTo>
                  <a:pt x="430352" y="34687"/>
                </a:lnTo>
                <a:lnTo>
                  <a:pt x="434781" y="38823"/>
                </a:lnTo>
                <a:lnTo>
                  <a:pt x="438893" y="43597"/>
                </a:lnTo>
                <a:lnTo>
                  <a:pt x="443006" y="48052"/>
                </a:lnTo>
                <a:lnTo>
                  <a:pt x="446802" y="53144"/>
                </a:lnTo>
                <a:lnTo>
                  <a:pt x="450282" y="57599"/>
                </a:lnTo>
                <a:lnTo>
                  <a:pt x="453445" y="62690"/>
                </a:lnTo>
                <a:lnTo>
                  <a:pt x="456292" y="68100"/>
                </a:lnTo>
                <a:lnTo>
                  <a:pt x="458823" y="73510"/>
                </a:lnTo>
                <a:lnTo>
                  <a:pt x="461037" y="78601"/>
                </a:lnTo>
                <a:lnTo>
                  <a:pt x="462935" y="84011"/>
                </a:lnTo>
                <a:lnTo>
                  <a:pt x="464517" y="89421"/>
                </a:lnTo>
                <a:lnTo>
                  <a:pt x="465782" y="95149"/>
                </a:lnTo>
                <a:lnTo>
                  <a:pt x="467048" y="101195"/>
                </a:lnTo>
                <a:lnTo>
                  <a:pt x="467680" y="106605"/>
                </a:lnTo>
                <a:lnTo>
                  <a:pt x="468313" y="112651"/>
                </a:lnTo>
                <a:lnTo>
                  <a:pt x="468313" y="118698"/>
                </a:lnTo>
                <a:lnTo>
                  <a:pt x="468313" y="124107"/>
                </a:lnTo>
                <a:lnTo>
                  <a:pt x="467997" y="129517"/>
                </a:lnTo>
                <a:lnTo>
                  <a:pt x="466415" y="139700"/>
                </a:lnTo>
                <a:lnTo>
                  <a:pt x="464517" y="130472"/>
                </a:lnTo>
                <a:lnTo>
                  <a:pt x="461986" y="121880"/>
                </a:lnTo>
                <a:lnTo>
                  <a:pt x="458506" y="113606"/>
                </a:lnTo>
                <a:lnTo>
                  <a:pt x="454078" y="105332"/>
                </a:lnTo>
                <a:lnTo>
                  <a:pt x="449332" y="98013"/>
                </a:lnTo>
                <a:lnTo>
                  <a:pt x="443638" y="90057"/>
                </a:lnTo>
                <a:lnTo>
                  <a:pt x="437311" y="83057"/>
                </a:lnTo>
                <a:lnTo>
                  <a:pt x="430352" y="75737"/>
                </a:lnTo>
                <a:lnTo>
                  <a:pt x="425290" y="71919"/>
                </a:lnTo>
                <a:lnTo>
                  <a:pt x="420229" y="67782"/>
                </a:lnTo>
                <a:lnTo>
                  <a:pt x="415484" y="64281"/>
                </a:lnTo>
                <a:lnTo>
                  <a:pt x="410106" y="60463"/>
                </a:lnTo>
                <a:lnTo>
                  <a:pt x="404728" y="57280"/>
                </a:lnTo>
                <a:lnTo>
                  <a:pt x="399667" y="54416"/>
                </a:lnTo>
                <a:lnTo>
                  <a:pt x="393973" y="52189"/>
                </a:lnTo>
                <a:lnTo>
                  <a:pt x="388278" y="49961"/>
                </a:lnTo>
                <a:lnTo>
                  <a:pt x="382268" y="47734"/>
                </a:lnTo>
                <a:lnTo>
                  <a:pt x="376257" y="46143"/>
                </a:lnTo>
                <a:lnTo>
                  <a:pt x="370247" y="44552"/>
                </a:lnTo>
                <a:lnTo>
                  <a:pt x="364236" y="43279"/>
                </a:lnTo>
                <a:lnTo>
                  <a:pt x="357909" y="42642"/>
                </a:lnTo>
                <a:lnTo>
                  <a:pt x="351583" y="41687"/>
                </a:lnTo>
                <a:lnTo>
                  <a:pt x="344939" y="41369"/>
                </a:lnTo>
                <a:lnTo>
                  <a:pt x="337980" y="41051"/>
                </a:lnTo>
                <a:lnTo>
                  <a:pt x="331337" y="41369"/>
                </a:lnTo>
                <a:lnTo>
                  <a:pt x="324693" y="41687"/>
                </a:lnTo>
                <a:lnTo>
                  <a:pt x="318367" y="42642"/>
                </a:lnTo>
                <a:lnTo>
                  <a:pt x="312040" y="43279"/>
                </a:lnTo>
                <a:lnTo>
                  <a:pt x="305713" y="44552"/>
                </a:lnTo>
                <a:lnTo>
                  <a:pt x="299702" y="46143"/>
                </a:lnTo>
                <a:lnTo>
                  <a:pt x="293692" y="47734"/>
                </a:lnTo>
                <a:lnTo>
                  <a:pt x="287998" y="49961"/>
                </a:lnTo>
                <a:lnTo>
                  <a:pt x="282304" y="52189"/>
                </a:lnTo>
                <a:lnTo>
                  <a:pt x="276609" y="54416"/>
                </a:lnTo>
                <a:lnTo>
                  <a:pt x="270915" y="57280"/>
                </a:lnTo>
                <a:lnTo>
                  <a:pt x="265854" y="60463"/>
                </a:lnTo>
                <a:lnTo>
                  <a:pt x="260476" y="64281"/>
                </a:lnTo>
                <a:lnTo>
                  <a:pt x="255414" y="67782"/>
                </a:lnTo>
                <a:lnTo>
                  <a:pt x="250669" y="71919"/>
                </a:lnTo>
                <a:lnTo>
                  <a:pt x="245608" y="75737"/>
                </a:lnTo>
                <a:lnTo>
                  <a:pt x="238648" y="83057"/>
                </a:lnTo>
                <a:lnTo>
                  <a:pt x="232321" y="90057"/>
                </a:lnTo>
                <a:lnTo>
                  <a:pt x="226627" y="98013"/>
                </a:lnTo>
                <a:lnTo>
                  <a:pt x="221882" y="105332"/>
                </a:lnTo>
                <a:lnTo>
                  <a:pt x="217770" y="113606"/>
                </a:lnTo>
                <a:lnTo>
                  <a:pt x="214290" y="121880"/>
                </a:lnTo>
                <a:lnTo>
                  <a:pt x="211443" y="130472"/>
                </a:lnTo>
                <a:lnTo>
                  <a:pt x="209545" y="139700"/>
                </a:lnTo>
                <a:lnTo>
                  <a:pt x="208596" y="134927"/>
                </a:lnTo>
                <a:lnTo>
                  <a:pt x="208279" y="129517"/>
                </a:lnTo>
                <a:lnTo>
                  <a:pt x="207963" y="124107"/>
                </a:lnTo>
                <a:lnTo>
                  <a:pt x="207963" y="118698"/>
                </a:lnTo>
                <a:lnTo>
                  <a:pt x="207963" y="112651"/>
                </a:lnTo>
                <a:lnTo>
                  <a:pt x="208279" y="106605"/>
                </a:lnTo>
                <a:lnTo>
                  <a:pt x="209228" y="101195"/>
                </a:lnTo>
                <a:lnTo>
                  <a:pt x="210177" y="95149"/>
                </a:lnTo>
                <a:lnTo>
                  <a:pt x="211443" y="89421"/>
                </a:lnTo>
                <a:lnTo>
                  <a:pt x="213341" y="84011"/>
                </a:lnTo>
                <a:lnTo>
                  <a:pt x="214923" y="78601"/>
                </a:lnTo>
                <a:lnTo>
                  <a:pt x="217137" y="73510"/>
                </a:lnTo>
                <a:lnTo>
                  <a:pt x="219984" y="68100"/>
                </a:lnTo>
                <a:lnTo>
                  <a:pt x="222831" y="62690"/>
                </a:lnTo>
                <a:lnTo>
                  <a:pt x="225678" y="57599"/>
                </a:lnTo>
                <a:lnTo>
                  <a:pt x="229158" y="53144"/>
                </a:lnTo>
                <a:lnTo>
                  <a:pt x="232638" y="48052"/>
                </a:lnTo>
                <a:lnTo>
                  <a:pt x="236750" y="43597"/>
                </a:lnTo>
                <a:lnTo>
                  <a:pt x="241179" y="38823"/>
                </a:lnTo>
                <a:lnTo>
                  <a:pt x="245608" y="34687"/>
                </a:lnTo>
                <a:lnTo>
                  <a:pt x="250669" y="30550"/>
                </a:lnTo>
                <a:lnTo>
                  <a:pt x="255414" y="26413"/>
                </a:lnTo>
                <a:lnTo>
                  <a:pt x="260476" y="22594"/>
                </a:lnTo>
                <a:lnTo>
                  <a:pt x="265854" y="19412"/>
                </a:lnTo>
                <a:lnTo>
                  <a:pt x="270915" y="16230"/>
                </a:lnTo>
                <a:lnTo>
                  <a:pt x="276609" y="13366"/>
                </a:lnTo>
                <a:lnTo>
                  <a:pt x="282304" y="10820"/>
                </a:lnTo>
                <a:lnTo>
                  <a:pt x="287998" y="8274"/>
                </a:lnTo>
                <a:lnTo>
                  <a:pt x="293692" y="6683"/>
                </a:lnTo>
                <a:lnTo>
                  <a:pt x="299702" y="4774"/>
                </a:lnTo>
                <a:lnTo>
                  <a:pt x="305713" y="3182"/>
                </a:lnTo>
                <a:lnTo>
                  <a:pt x="312040" y="1910"/>
                </a:lnTo>
                <a:lnTo>
                  <a:pt x="318367" y="955"/>
                </a:lnTo>
                <a:lnTo>
                  <a:pt x="324693" y="318"/>
                </a:lnTo>
                <a:lnTo>
                  <a:pt x="331337" y="0"/>
                </a:lnTo>
                <a:close/>
              </a:path>
            </a:pathLst>
          </a:custGeom>
          <a:solidFill>
            <a:srgbClr val="F5F5F5"/>
          </a:solidFill>
          <a:ln>
            <a:solidFill>
              <a:srgbClr val="B6B6B6"/>
            </a:solid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89397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8" grpId="0" animBg="1"/>
      <p:bldP spid="13"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GPS</a:t>
            </a:r>
            <a:r>
              <a:rPr lang="zh-CN" altLang="en-US" dirty="0"/>
              <a:t>定位</a:t>
            </a:r>
          </a:p>
        </p:txBody>
      </p:sp>
      <p:pic>
        <p:nvPicPr>
          <p:cNvPr id="3" name="图片 2"/>
          <p:cNvPicPr>
            <a:picLocks noChangeAspect="1"/>
          </p:cNvPicPr>
          <p:nvPr/>
        </p:nvPicPr>
        <p:blipFill rotWithShape="1">
          <a:blip r:embed="rId3"/>
          <a:srcRect l="689" r="754" b="23565"/>
          <a:stretch/>
        </p:blipFill>
        <p:spPr>
          <a:xfrm>
            <a:off x="2238616" y="1150875"/>
            <a:ext cx="7541488" cy="2904289"/>
          </a:xfrm>
          <a:prstGeom prst="rect">
            <a:avLst/>
          </a:prstGeom>
          <a:ln>
            <a:solidFill>
              <a:srgbClr val="B6B6B6"/>
            </a:solidFill>
          </a:ln>
        </p:spPr>
      </p:pic>
      <p:sp>
        <p:nvSpPr>
          <p:cNvPr id="5" name="Rectangle 1"/>
          <p:cNvSpPr>
            <a:spLocks noChangeArrowheads="1"/>
          </p:cNvSpPr>
          <p:nvPr/>
        </p:nvSpPr>
        <p:spPr bwMode="auto">
          <a:xfrm>
            <a:off x="2238616" y="4321433"/>
            <a:ext cx="7541488" cy="2079366"/>
          </a:xfrm>
          <a:prstGeom prst="rect">
            <a:avLst/>
          </a:prstGeom>
          <a:solidFill>
            <a:srgbClr val="F2F2F2"/>
          </a:solidFill>
          <a:ln w="9525">
            <a:solidFill>
              <a:srgbClr val="B6B6B6"/>
            </a:solidFill>
            <a:miter lim="800000"/>
            <a:headEnd/>
            <a:tailEnd/>
          </a:ln>
          <a:effectLst/>
        </p:spPr>
        <p:txBody>
          <a:bodyPr vert="horz" wrap="none" lIns="21600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TextView</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"@+id/location_text_view"</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:layout_width=</a:t>
            </a:r>
            <a:r>
              <a:rPr kumimoji="0" lang="zh-CN" altLang="zh-CN" sz="2400" b="1" i="0" u="none" strike="noStrike" cap="none" normalizeH="0" baseline="0" dirty="0">
                <a:ln>
                  <a:noFill/>
                </a:ln>
                <a:solidFill>
                  <a:srgbClr val="008000"/>
                </a:solidFill>
                <a:effectLst/>
                <a:latin typeface="Consolas" panose="020B0609020204030204" pitchFamily="49" charset="0"/>
              </a:rPr>
              <a:t>"wrap_content"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:layout_height=</a:t>
            </a:r>
            <a:r>
              <a:rPr kumimoji="0" lang="zh-CN" altLang="zh-CN" sz="2400" b="1" i="0" u="none" strike="noStrike" cap="none" normalizeH="0" baseline="0" dirty="0">
                <a:ln>
                  <a:noFill/>
                </a:ln>
                <a:solidFill>
                  <a:srgbClr val="008000"/>
                </a:solidFill>
                <a:effectLst/>
                <a:latin typeface="Consolas" panose="020B0609020204030204" pitchFamily="49" charset="0"/>
              </a:rPr>
              <a:t>"wrap_content"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:textSize=</a:t>
            </a:r>
            <a:r>
              <a:rPr kumimoji="0" lang="zh-CN" altLang="zh-CN" sz="2400" b="1" i="0" u="none" strike="noStrike" cap="none" normalizeH="0" baseline="0" dirty="0">
                <a:ln>
                  <a:noFill/>
                </a:ln>
                <a:solidFill>
                  <a:srgbClr val="008000"/>
                </a:solidFill>
                <a:effectLst/>
                <a:latin typeface="Consolas" panose="020B0609020204030204" pitchFamily="49" charset="0"/>
              </a:rPr>
              <a:t>"28sp"</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6443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83</a:t>
            </a:fld>
            <a:endParaRPr lang="zh-CN" altLang="en-US"/>
          </a:p>
        </p:txBody>
      </p:sp>
      <p:sp>
        <p:nvSpPr>
          <p:cNvPr id="3" name="Rectangle 1"/>
          <p:cNvSpPr>
            <a:spLocks noChangeArrowheads="1"/>
          </p:cNvSpPr>
          <p:nvPr/>
        </p:nvSpPr>
        <p:spPr bwMode="auto">
          <a:xfrm>
            <a:off x="758335" y="1254784"/>
            <a:ext cx="10379765" cy="4644669"/>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checkPermission = ContextCompat.</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checkSelfPermission</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LocationActivity.</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this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Manifest.permission.</a:t>
            </a:r>
            <a:r>
              <a:rPr kumimoji="0" lang="zh-CN" altLang="zh-CN" sz="2400" b="1" i="1" u="none" strike="noStrike" cap="none" normalizeH="0" baseline="0" dirty="0">
                <a:ln>
                  <a:noFill/>
                </a:ln>
                <a:solidFill>
                  <a:srgbClr val="660E7A"/>
                </a:solidFill>
                <a:effectLst/>
                <a:latin typeface="Consolas" panose="020B0609020204030204" pitchFamily="49" charset="0"/>
              </a:rPr>
              <a:t>ACCESS_FINE_LOCATION</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(checkPermission != PackageManager.</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PERMISSION_GRANTED</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ActivityCompat.</a:t>
            </a:r>
            <a:r>
              <a:rPr kumimoji="0" lang="zh-CN" altLang="zh-CN" sz="2400" b="1" i="1" u="none" strike="noStrike" cap="none" normalizeH="0" baseline="0" dirty="0">
                <a:ln>
                  <a:noFill/>
                </a:ln>
                <a:solidFill>
                  <a:srgbClr val="000000"/>
                </a:solidFill>
                <a:effectLst/>
                <a:latin typeface="Consolas" panose="020B0609020204030204" pitchFamily="49" charset="0"/>
              </a:rPr>
              <a:t>requestPermissions</a:t>
            </a:r>
            <a:r>
              <a:rPr kumimoji="0" lang="zh-CN" altLang="zh-CN" sz="2400" b="1" i="0" u="none" strike="noStrike" cap="none" normalizeH="0" baseline="0" dirty="0">
                <a:ln>
                  <a:noFill/>
                </a:ln>
                <a:solidFill>
                  <a:srgbClr val="000000"/>
                </a:solidFill>
                <a:effectLst/>
                <a:latin typeface="Consolas" panose="020B0609020204030204" pitchFamily="49" charset="0"/>
              </a:rPr>
              <a:t>(LocationActivity.</a:t>
            </a:r>
            <a:r>
              <a:rPr kumimoji="0" lang="zh-CN" altLang="zh-CN" sz="2400" b="1" i="0" u="none" strike="noStrike" cap="none" normalizeH="0" baseline="0" dirty="0">
                <a:ln>
                  <a:noFill/>
                </a:ln>
                <a:solidFill>
                  <a:srgbClr val="000080"/>
                </a:solidFill>
                <a:effectLst/>
                <a:latin typeface="Consolas" panose="020B0609020204030204" pitchFamily="49" charset="0"/>
              </a:rPr>
              <a:t>this</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1" i="0" u="none" strike="noStrike" cap="none" normalizeH="0" baseline="0" dirty="0">
                <a:ln>
                  <a:noFill/>
                </a:ln>
                <a:solidFill>
                  <a:srgbClr val="000000"/>
                </a:solidFill>
                <a:effectLst/>
                <a:latin typeface="Consolas" panose="020B0609020204030204" pitchFamily="49" charset="0"/>
              </a:rPr>
              <a:t>String[]{ </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b="1"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000000"/>
                </a:solidFill>
                <a:effectLst/>
                <a:latin typeface="Consolas" panose="020B0609020204030204" pitchFamily="49" charset="0"/>
              </a:rPr>
              <a:t>Manifest.permission.</a:t>
            </a:r>
            <a:r>
              <a:rPr kumimoji="0" lang="zh-CN" altLang="zh-CN" sz="2400" b="1" i="1" u="none" strike="noStrike" cap="none" normalizeH="0" baseline="0" dirty="0">
                <a:ln>
                  <a:noFill/>
                </a:ln>
                <a:solidFill>
                  <a:srgbClr val="660E7A"/>
                </a:solidFill>
                <a:effectLst/>
                <a:latin typeface="Consolas" panose="020B0609020204030204" pitchFamily="49" charset="0"/>
              </a:rPr>
              <a:t>ACCESS_FINE_LOCATION </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FF"/>
                </a:solidFill>
                <a:effectLst/>
                <a:latin typeface="Consolas" panose="020B0609020204030204" pitchFamily="49" charset="0"/>
              </a:rPr>
              <a:t>1</a:t>
            </a:r>
            <a:r>
              <a:rPr kumimoji="0" lang="zh-CN" altLang="zh-CN" sz="2400" b="1"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else </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position();</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7115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position()</a:t>
            </a:r>
            <a:r>
              <a:rPr lang="en-US" altLang="zh-CN" dirty="0"/>
              <a:t> - 1</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84</a:t>
            </a:fld>
            <a:endParaRPr lang="zh-CN" altLang="en-US"/>
          </a:p>
        </p:txBody>
      </p:sp>
      <p:sp>
        <p:nvSpPr>
          <p:cNvPr id="9" name="Rectangle 1"/>
          <p:cNvSpPr>
            <a:spLocks noChangeArrowheads="1"/>
          </p:cNvSpPr>
          <p:nvPr/>
        </p:nvSpPr>
        <p:spPr bwMode="auto">
          <a:xfrm>
            <a:off x="690418" y="1081060"/>
            <a:ext cx="10978944" cy="5275290"/>
          </a:xfrm>
          <a:prstGeom prst="rect">
            <a:avLst/>
          </a:prstGeom>
          <a:solidFill>
            <a:srgbClr val="F2F2F2"/>
          </a:solidFill>
          <a:ln w="9525">
            <a:solidFill>
              <a:srgbClr val="B6B6B6"/>
            </a:solidFill>
            <a:miter lim="800000"/>
            <a:headEnd/>
            <a:tailEnd/>
          </a:ln>
          <a:effectLst/>
        </p:spPr>
        <p:txBody>
          <a:bodyPr vert="horz" wrap="none" lIns="180000" tIns="45720" rIns="91440" bIns="45720" numCol="1" anchor="ctr" anchorCtr="0" compatLnSpc="1">
            <a:prstTxWarp prst="textNoShape">
              <a:avLst/>
            </a:prstTxWarp>
            <a:spAutoFit/>
          </a:bodyPr>
          <a:lstStyle/>
          <a:p>
            <a:pPr marL="0" marR="0" lvl="0" indent="0" algn="l" defTabSz="914400" rtl="0" eaLnBrk="0" fontAlgn="base" latinLnBrk="0" hangingPunct="0">
              <a:spcBef>
                <a:spcPts val="1200"/>
              </a:spcBef>
              <a:spcAft>
                <a:spcPct val="0"/>
              </a:spcAft>
              <a:buClrTx/>
              <a:buSzTx/>
              <a:buFontTx/>
              <a:buNone/>
              <a:tabLst/>
            </a:pPr>
            <a:r>
              <a:rPr kumimoji="0" lang="zh-CN" altLang="zh-CN" sz="2400" b="1" i="0" u="none" strike="noStrike" cap="none" normalizeH="0" baseline="0" dirty="0">
                <a:ln>
                  <a:noFill/>
                </a:ln>
                <a:solidFill>
                  <a:srgbClr val="660E7A"/>
                </a:solidFill>
                <a:effectLst/>
                <a:latin typeface="Consolas" panose="020B0609020204030204" pitchFamily="49" charset="0"/>
              </a:rPr>
              <a:t>locationManager </a:t>
            </a:r>
            <a:r>
              <a:rPr kumimoji="0" lang="zh-CN" altLang="zh-CN" sz="2400" b="1" i="0" u="none" strike="noStrike" cap="none" normalizeH="0" baseline="0" dirty="0">
                <a:ln>
                  <a:noFill/>
                </a:ln>
                <a:solidFill>
                  <a:srgbClr val="000000"/>
                </a:solidFill>
                <a:effectLst/>
                <a:latin typeface="Consolas" panose="020B0609020204030204" pitchFamily="49" charset="0"/>
              </a:rPr>
              <a:t>= (LocationManager)getSystemService(</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Context.</a:t>
            </a:r>
            <a:r>
              <a:rPr kumimoji="0" lang="zh-CN" altLang="zh-CN" sz="2400" b="1" i="1" u="none" strike="noStrike" cap="none" normalizeH="0" baseline="0" dirty="0">
                <a:ln>
                  <a:noFill/>
                </a:ln>
                <a:solidFill>
                  <a:srgbClr val="660E7A"/>
                </a:solidFill>
                <a:effectLst/>
                <a:latin typeface="Consolas" panose="020B0609020204030204" pitchFamily="49" charset="0"/>
              </a:rPr>
              <a:t>LOCATION_SERVICE</a:t>
            </a:r>
            <a:r>
              <a:rPr kumimoji="0" lang="zh-CN" altLang="zh-CN" sz="2400" b="1" i="0" u="none" strike="noStrike" cap="none" normalizeH="0" baseline="0" dirty="0">
                <a:ln>
                  <a:noFill/>
                </a:ln>
                <a:solidFill>
                  <a:srgbClr val="000000"/>
                </a:solidFill>
                <a:effectLst/>
                <a:latin typeface="Consolas" panose="020B0609020204030204" pitchFamily="49" charset="0"/>
              </a:rPr>
              <a:t>);</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ts val="12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List&lt;String&gt; providerList = </a:t>
            </a:r>
            <a:r>
              <a:rPr kumimoji="0" lang="zh-CN" altLang="zh-CN" sz="2400" b="1" i="0" u="none" strike="noStrike" cap="none" normalizeH="0" baseline="0" dirty="0">
                <a:ln>
                  <a:noFill/>
                </a:ln>
                <a:solidFill>
                  <a:srgbClr val="660E7A"/>
                </a:solidFill>
                <a:effectLst/>
                <a:latin typeface="Consolas" panose="020B0609020204030204" pitchFamily="49" charset="0"/>
              </a:rPr>
              <a:t>locationManager</a:t>
            </a:r>
            <a:r>
              <a:rPr kumimoji="0" lang="zh-CN" altLang="zh-CN" sz="2400" b="0" i="0" u="none" strike="noStrike" cap="none" normalizeH="0" baseline="0" dirty="0">
                <a:ln>
                  <a:noFill/>
                </a:ln>
                <a:solidFill>
                  <a:srgbClr val="000000"/>
                </a:solidFill>
                <a:effectLst/>
                <a:latin typeface="Consolas" panose="020B0609020204030204" pitchFamily="49" charset="0"/>
              </a:rPr>
              <a:t>.getProviders(</a:t>
            </a:r>
            <a:r>
              <a:rPr kumimoji="0" lang="zh-CN" altLang="zh-CN" sz="2400" b="1" i="0" u="none" strike="noStrike" cap="none" normalizeH="0" baseline="0" dirty="0">
                <a:ln>
                  <a:noFill/>
                </a:ln>
                <a:solidFill>
                  <a:srgbClr val="000080"/>
                </a:solidFill>
                <a:effectLst/>
                <a:latin typeface="Consolas" panose="020B0609020204030204" pitchFamily="49" charset="0"/>
              </a:rPr>
              <a:t>true</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1" i="0" u="none" strike="noStrike" cap="none" normalizeH="0" baseline="0" dirty="0">
                <a:ln>
                  <a:noFill/>
                </a:ln>
                <a:solidFill>
                  <a:srgbClr val="000000"/>
                </a:solidFill>
                <a:effectLst/>
                <a:latin typeface="Consolas" panose="020B0609020204030204" pitchFamily="49" charset="0"/>
              </a:rPr>
              <a:t>(providerList.contains(LocationManager.</a:t>
            </a:r>
            <a:r>
              <a:rPr kumimoji="0" lang="zh-CN" altLang="zh-CN" sz="2400" b="1" i="1" u="none" strike="noStrike" cap="none" normalizeH="0" baseline="0" dirty="0">
                <a:ln>
                  <a:noFill/>
                </a:ln>
                <a:solidFill>
                  <a:srgbClr val="660E7A"/>
                </a:solidFill>
                <a:effectLst/>
                <a:latin typeface="Consolas" panose="020B0609020204030204" pitchFamily="49" charset="0"/>
              </a:rPr>
              <a:t>GPS_PROVIDER</a:t>
            </a:r>
            <a:r>
              <a:rPr kumimoji="0" lang="zh-CN" altLang="zh-CN" sz="2400" b="1" i="0" u="none" strike="noStrike" cap="none" normalizeH="0" baseline="0" dirty="0">
                <a:ln>
                  <a:noFill/>
                </a:ln>
                <a:solidFill>
                  <a:srgbClr val="000000"/>
                </a:solidFill>
                <a:effectLst/>
                <a:latin typeface="Consolas" panose="020B0609020204030204" pitchFamily="49" charset="0"/>
              </a:rPr>
              <a:t>)) {</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provider </a:t>
            </a:r>
            <a:r>
              <a:rPr kumimoji="0" lang="zh-CN" altLang="zh-CN" sz="2400" b="1" i="0" u="none" strike="noStrike" cap="none" normalizeH="0" baseline="0" dirty="0">
                <a:ln>
                  <a:noFill/>
                </a:ln>
                <a:solidFill>
                  <a:srgbClr val="000000"/>
                </a:solidFill>
                <a:effectLst/>
                <a:latin typeface="Consolas" panose="020B0609020204030204" pitchFamily="49" charset="0"/>
              </a:rPr>
              <a:t>= LocationManager.</a:t>
            </a:r>
            <a:r>
              <a:rPr kumimoji="0" lang="zh-CN" altLang="zh-CN" sz="2400" b="1" i="1" u="none" strike="noStrike" cap="none" normalizeH="0" baseline="0" dirty="0">
                <a:ln>
                  <a:noFill/>
                </a:ln>
                <a:solidFill>
                  <a:srgbClr val="660E7A"/>
                </a:solidFill>
                <a:effectLst/>
                <a:latin typeface="Consolas" panose="020B0609020204030204" pitchFamily="49" charset="0"/>
              </a:rPr>
              <a:t>GPS_PROVIDER</a:t>
            </a:r>
            <a:r>
              <a:rPr kumimoji="0" lang="zh-CN" altLang="zh-CN" sz="2400" b="1" i="0" u="none" strike="noStrike" cap="none" normalizeH="0" baseline="0" dirty="0">
                <a:ln>
                  <a:noFill/>
                </a:ln>
                <a:solidFill>
                  <a:srgbClr val="000000"/>
                </a:solidFill>
                <a:effectLst/>
                <a:latin typeface="Consolas" panose="020B0609020204030204" pitchFamily="49" charset="0"/>
              </a:rPr>
              <a:t>;</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spcBef>
                <a:spcPts val="120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else 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(providerList.contains(</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10000"/>
              </a:lnSpc>
              <a:spcBef>
                <a:spcPct val="0"/>
              </a:spcBef>
              <a:spcAft>
                <a:spcPct val="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LocationManager.</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NETWORK_PROVIDER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provider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locationManager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NETWORK_PROVIDER</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else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Toast.</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makeText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this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宋体" panose="02010600030101010101" pitchFamily="2" charset="-122"/>
                <a:ea typeface="宋体" panose="02010600030101010101" pitchFamily="2" charset="-122"/>
              </a:rPr>
              <a:t>无法提供位置信息</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Toast.</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LENGTH_SHORT</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).show();</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return</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20089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position()</a:t>
            </a:r>
            <a:r>
              <a:rPr lang="en-US" altLang="zh-CN" dirty="0"/>
              <a:t> - 2</a:t>
            </a:r>
            <a:endParaRPr lang="zh-CN" altLang="en-US" dirty="0"/>
          </a:p>
        </p:txBody>
      </p:sp>
      <p:sp>
        <p:nvSpPr>
          <p:cNvPr id="4" name="灯片编号占位符 3"/>
          <p:cNvSpPr>
            <a:spLocks noGrp="1"/>
          </p:cNvSpPr>
          <p:nvPr>
            <p:ph type="sldNum" sz="quarter" idx="12"/>
          </p:nvPr>
        </p:nvSpPr>
        <p:spPr/>
        <p:txBody>
          <a:bodyPr/>
          <a:lstStyle/>
          <a:p>
            <a:fld id="{38B4F502-AEE6-4D70-927B-AC49763F54CA}" type="slidenum">
              <a:rPr lang="zh-CN" altLang="en-US" smtClean="0"/>
              <a:t>85</a:t>
            </a:fld>
            <a:endParaRPr lang="zh-CN" altLang="en-US"/>
          </a:p>
        </p:txBody>
      </p:sp>
      <p:sp>
        <p:nvSpPr>
          <p:cNvPr id="9" name="Rectangle 1"/>
          <p:cNvSpPr>
            <a:spLocks noChangeArrowheads="1"/>
          </p:cNvSpPr>
          <p:nvPr/>
        </p:nvSpPr>
        <p:spPr bwMode="auto">
          <a:xfrm>
            <a:off x="690418" y="1269599"/>
            <a:ext cx="10809156" cy="4038560"/>
          </a:xfrm>
          <a:prstGeom prst="rect">
            <a:avLst/>
          </a:prstGeom>
          <a:solidFill>
            <a:srgbClr val="F2F2F2"/>
          </a:solidFill>
          <a:ln w="9525">
            <a:solidFill>
              <a:srgbClr val="B6B6B6"/>
            </a:solidFill>
            <a:miter lim="800000"/>
            <a:headEnd/>
            <a:tailEnd/>
          </a:ln>
          <a:effectLst/>
        </p:spPr>
        <p:txBody>
          <a:bodyPr vert="horz" wrap="square" lIns="216000" tIns="45720" rIns="91440" bIns="45720" numCol="1" anchor="ctr" anchorCtr="0" compatLnSpc="1">
            <a:prstTxWarp prst="textNoShape">
              <a:avLst/>
            </a:prstTxWarp>
            <a:no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Location location = </a:t>
            </a: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locationManager</a:t>
            </a:r>
            <a:r>
              <a:rPr kumimoji="0" lang="zh-CN" altLang="zh-CN" sz="2400" b="0" i="0" u="none" strike="noStrike" cap="none" normalizeH="0" baseline="0" dirty="0">
                <a:ln>
                  <a:noFill/>
                </a:ln>
                <a:solidFill>
                  <a:srgbClr val="000000"/>
                </a:solidFill>
                <a:effectLst/>
                <a:latin typeface="Consolas" panose="020B0609020204030204" pitchFamily="49" charset="0"/>
              </a:rPr>
              <a:t>.getLastKnownLocation(</a:t>
            </a:r>
            <a:r>
              <a:rPr kumimoji="0" lang="zh-CN" altLang="zh-CN" sz="2400" b="1" i="0" u="none" strike="noStrike" cap="none" normalizeH="0" baseline="0" dirty="0">
                <a:ln>
                  <a:noFill/>
                </a:ln>
                <a:solidFill>
                  <a:srgbClr val="660E7A"/>
                </a:solidFill>
                <a:effectLst/>
                <a:latin typeface="Consolas" panose="020B0609020204030204" pitchFamily="49" charset="0"/>
              </a:rPr>
              <a:t>provider</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0" i="0" u="none" strike="noStrike" cap="none" normalizeH="0" baseline="0" dirty="0">
                <a:ln>
                  <a:noFill/>
                </a:ln>
                <a:solidFill>
                  <a:srgbClr val="000000"/>
                </a:solidFill>
                <a:effectLst/>
                <a:latin typeface="Consolas" panose="020B0609020204030204" pitchFamily="49" charset="0"/>
              </a:rPr>
              <a:t>(location != </a:t>
            </a:r>
            <a:r>
              <a:rPr kumimoji="0" lang="zh-CN" altLang="zh-CN" sz="2400" b="1" i="0" u="none" strike="noStrike" cap="none" normalizeH="0" baseline="0" dirty="0">
                <a:ln>
                  <a:noFill/>
                </a:ln>
                <a:solidFill>
                  <a:srgbClr val="000080"/>
                </a:solidFill>
                <a:effectLst/>
                <a:latin typeface="Consolas" panose="020B0609020204030204" pitchFamily="49" charset="0"/>
              </a:rPr>
              <a:t>null</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en-US" altLang="zh-CN"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20000"/>
              </a:lnSpc>
              <a:spcBef>
                <a:spcPts val="60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updateLocation(location);</a:t>
            </a:r>
            <a:r>
              <a:rPr kumimoji="0" lang="en-US" altLang="zh-CN" sz="2400" b="1" i="0" u="none" strike="noStrike" cap="none" normalizeH="0" baseline="0" dirty="0">
                <a:ln>
                  <a:noFill/>
                </a:ln>
                <a:solidFill>
                  <a:srgbClr val="C00000"/>
                </a:solidFill>
                <a:effectLst/>
                <a:latin typeface="Consolas" panose="020B0609020204030204" pitchFamily="49" charset="0"/>
              </a:rPr>
              <a:t> </a:t>
            </a:r>
          </a:p>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660E7A"/>
                </a:solidFill>
                <a:effectLst/>
                <a:latin typeface="Consolas" panose="020B0609020204030204" pitchFamily="49" charset="0"/>
              </a:rPr>
              <a:t>locationManager</a:t>
            </a:r>
            <a:r>
              <a:rPr kumimoji="0" lang="zh-CN" altLang="zh-CN" sz="2400" b="0" i="0" u="none" strike="noStrike" cap="none" normalizeH="0" baseline="0" dirty="0">
                <a:ln>
                  <a:noFill/>
                </a:ln>
                <a:solidFill>
                  <a:srgbClr val="000000"/>
                </a:solidFill>
                <a:effectLst/>
                <a:latin typeface="Consolas" panose="020B0609020204030204" pitchFamily="49" charset="0"/>
              </a:rPr>
              <a:t>.requestLocationUpdates(</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provider</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1000</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1</a:t>
            </a: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C00000"/>
                </a:solidFill>
                <a:effectLst/>
                <a:latin typeface="Consolas" panose="020B0609020204030204" pitchFamily="49" charset="0"/>
              </a:rPr>
              <a:t>locationListener</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4266597" y="5430834"/>
            <a:ext cx="3552587" cy="830997"/>
          </a:xfrm>
          <a:prstGeom prst="rect">
            <a:avLst/>
          </a:prstGeom>
        </p:spPr>
        <p:txBody>
          <a:bodyPr wrap="square">
            <a:spAutoFit/>
          </a:bodyPr>
          <a:lstStyle/>
          <a:p>
            <a:r>
              <a:rPr lang="zh-CN" altLang="en-US" sz="2400" b="1" dirty="0">
                <a:solidFill>
                  <a:srgbClr val="000000"/>
                </a:solidFill>
                <a:latin typeface="+mn-ea"/>
              </a:rPr>
              <a:t>监听位置变化的时间间隔以毫秒为单位</a:t>
            </a:r>
            <a:r>
              <a:rPr lang="zh-CN" altLang="en-US" sz="2400" b="1" dirty="0">
                <a:latin typeface="+mn-ea"/>
              </a:rPr>
              <a:t> </a:t>
            </a:r>
          </a:p>
        </p:txBody>
      </p:sp>
      <p:grpSp>
        <p:nvGrpSpPr>
          <p:cNvPr id="11" name="组合 10"/>
          <p:cNvGrpSpPr/>
          <p:nvPr/>
        </p:nvGrpSpPr>
        <p:grpSpPr>
          <a:xfrm flipV="1">
            <a:off x="3463636" y="5157711"/>
            <a:ext cx="4495801" cy="1110133"/>
            <a:chOff x="3344863" y="1040860"/>
            <a:chExt cx="13463108" cy="558271"/>
          </a:xfrm>
        </p:grpSpPr>
        <p:cxnSp>
          <p:nvCxnSpPr>
            <p:cNvPr id="12" name="直接连接符 11"/>
            <p:cNvCxnSpPr/>
            <p:nvPr/>
          </p:nvCxnSpPr>
          <p:spPr>
            <a:xfrm flipV="1">
              <a:off x="3344863" y="1599131"/>
              <a:ext cx="23648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53157"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326070" y="1044343"/>
              <a:ext cx="114819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6395048" y="3130808"/>
            <a:ext cx="3605843" cy="830997"/>
          </a:xfrm>
          <a:prstGeom prst="rect">
            <a:avLst/>
          </a:prstGeom>
        </p:spPr>
        <p:txBody>
          <a:bodyPr wrap="square">
            <a:spAutoFit/>
          </a:bodyPr>
          <a:lstStyle/>
          <a:p>
            <a:r>
              <a:rPr lang="zh-CN" altLang="en-US" sz="2400" b="1" dirty="0">
                <a:solidFill>
                  <a:srgbClr val="000000"/>
                </a:solidFill>
                <a:latin typeface="+mn-ea"/>
              </a:rPr>
              <a:t>监听位置变化的距离间隔</a:t>
            </a:r>
            <a:endParaRPr lang="en-US" altLang="zh-CN" sz="2400" b="1" dirty="0">
              <a:solidFill>
                <a:srgbClr val="000000"/>
              </a:solidFill>
              <a:latin typeface="+mn-ea"/>
            </a:endParaRPr>
          </a:p>
          <a:p>
            <a:r>
              <a:rPr lang="zh-CN" altLang="en-US" sz="2400" b="1" dirty="0">
                <a:solidFill>
                  <a:srgbClr val="000000"/>
                </a:solidFill>
                <a:latin typeface="+mn-ea"/>
              </a:rPr>
              <a:t>以米为单位 </a:t>
            </a:r>
          </a:p>
        </p:txBody>
      </p:sp>
      <p:grpSp>
        <p:nvGrpSpPr>
          <p:cNvPr id="19" name="组合 18"/>
          <p:cNvGrpSpPr/>
          <p:nvPr/>
        </p:nvGrpSpPr>
        <p:grpSpPr>
          <a:xfrm>
            <a:off x="4410974" y="3980384"/>
            <a:ext cx="5589917" cy="788916"/>
            <a:chOff x="3831907" y="1040860"/>
            <a:chExt cx="17271805" cy="558271"/>
          </a:xfrm>
        </p:grpSpPr>
        <p:cxnSp>
          <p:nvCxnSpPr>
            <p:cNvPr id="20" name="直接连接符 19"/>
            <p:cNvCxnSpPr/>
            <p:nvPr/>
          </p:nvCxnSpPr>
          <p:spPr>
            <a:xfrm>
              <a:off x="3831907" y="1599131"/>
              <a:ext cx="120831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53157" y="1040860"/>
              <a:ext cx="914400" cy="5582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26070" y="1044343"/>
              <a:ext cx="1577764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95319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更新位置</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86</a:t>
            </a:fld>
            <a:endParaRPr lang="zh-CN" altLang="en-US"/>
          </a:p>
        </p:txBody>
      </p:sp>
      <p:sp>
        <p:nvSpPr>
          <p:cNvPr id="5" name="矩形 4"/>
          <p:cNvSpPr/>
          <p:nvPr/>
        </p:nvSpPr>
        <p:spPr>
          <a:xfrm>
            <a:off x="690418" y="1166843"/>
            <a:ext cx="10914394" cy="4567725"/>
          </a:xfrm>
          <a:prstGeom prst="rect">
            <a:avLst/>
          </a:prstGeom>
          <a:solidFill>
            <a:srgbClr val="F2F2F2"/>
          </a:solidFill>
          <a:ln>
            <a:solidFill>
              <a:srgbClr val="B6B6B6"/>
            </a:solidFill>
          </a:ln>
        </p:spPr>
        <p:txBody>
          <a:bodyPr wrap="square">
            <a:spAutoFit/>
          </a:bodyPr>
          <a:lstStyle/>
          <a:p>
            <a:pPr>
              <a:lnSpc>
                <a:spcPct val="120000"/>
              </a:lnSpc>
              <a:spcBef>
                <a:spcPts val="600"/>
              </a:spcBef>
            </a:pPr>
            <a:r>
              <a:rPr lang="zh-CN" altLang="zh-CN" sz="2400" b="1" dirty="0">
                <a:solidFill>
                  <a:srgbClr val="000080"/>
                </a:solidFill>
                <a:latin typeface="Consolas" panose="020B0609020204030204" pitchFamily="49" charset="0"/>
              </a:rPr>
              <a:t>private void </a:t>
            </a:r>
            <a:r>
              <a:rPr lang="zh-CN" altLang="zh-CN" sz="2400" b="1" dirty="0">
                <a:solidFill>
                  <a:srgbClr val="000000"/>
                </a:solidFill>
                <a:latin typeface="Consolas" panose="020B0609020204030204" pitchFamily="49" charset="0"/>
              </a:rPr>
              <a:t>updateLocation(Location </a:t>
            </a:r>
            <a:r>
              <a:rPr lang="zh-CN" altLang="zh-CN" sz="2400" b="1" dirty="0">
                <a:solidFill>
                  <a:srgbClr val="C00000"/>
                </a:solidFill>
                <a:latin typeface="Consolas" panose="020B0609020204030204" pitchFamily="49" charset="0"/>
              </a:rPr>
              <a:t>location</a:t>
            </a:r>
            <a:r>
              <a:rPr lang="zh-CN" altLang="zh-CN" sz="2400" b="1"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chemeClr val="tx1">
                    <a:lumMod val="50000"/>
                    <a:lumOff val="50000"/>
                  </a:schemeClr>
                </a:solidFill>
                <a:latin typeface="Consolas" panose="020B0609020204030204" pitchFamily="49" charset="0"/>
              </a:rPr>
              <a:t>if </a:t>
            </a:r>
            <a:r>
              <a:rPr lang="zh-CN" altLang="zh-CN" sz="2400" dirty="0">
                <a:solidFill>
                  <a:schemeClr val="tx1">
                    <a:lumMod val="50000"/>
                    <a:lumOff val="50000"/>
                  </a:schemeClr>
                </a:solidFill>
                <a:latin typeface="Consolas" panose="020B0609020204030204" pitchFamily="49" charset="0"/>
              </a:rPr>
              <a:t>(location == </a:t>
            </a:r>
            <a:r>
              <a:rPr lang="zh-CN" altLang="zh-CN" sz="2400" b="1" dirty="0">
                <a:solidFill>
                  <a:schemeClr val="tx1">
                    <a:lumMod val="50000"/>
                    <a:lumOff val="50000"/>
                  </a:schemeClr>
                </a:solidFill>
                <a:latin typeface="Consolas" panose="020B0609020204030204" pitchFamily="49" charset="0"/>
              </a:rPr>
              <a:t>null</a:t>
            </a:r>
            <a:r>
              <a:rPr lang="zh-CN" altLang="zh-CN" sz="2400" dirty="0">
                <a:solidFill>
                  <a:schemeClr val="tx1">
                    <a:lumMod val="50000"/>
                    <a:lumOff val="50000"/>
                  </a:schemeClr>
                </a:solidFill>
                <a:latin typeface="Consolas" panose="020B0609020204030204" pitchFamily="49" charset="0"/>
              </a:rPr>
              <a:t>) {</a:t>
            </a:r>
            <a:br>
              <a:rPr lang="zh-CN" altLang="zh-CN" sz="2400" dirty="0">
                <a:solidFill>
                  <a:schemeClr val="tx1">
                    <a:lumMod val="50000"/>
                    <a:lumOff val="50000"/>
                  </a:schemeClr>
                </a:solidFill>
                <a:latin typeface="Consolas" panose="020B0609020204030204" pitchFamily="49" charset="0"/>
              </a:rPr>
            </a:br>
            <a:r>
              <a:rPr lang="zh-CN" altLang="zh-CN" sz="2400" dirty="0">
                <a:solidFill>
                  <a:schemeClr val="tx1">
                    <a:lumMod val="50000"/>
                    <a:lumOff val="50000"/>
                  </a:schemeClr>
                </a:solidFill>
                <a:latin typeface="Consolas" panose="020B0609020204030204" pitchFamily="49" charset="0"/>
              </a:rPr>
              <a:t>        </a:t>
            </a:r>
            <a:r>
              <a:rPr lang="en-US" altLang="zh-CN" sz="2400" dirty="0">
                <a:solidFill>
                  <a:schemeClr val="tx1">
                    <a:lumMod val="50000"/>
                    <a:lumOff val="50000"/>
                  </a:schemeClr>
                </a:solidFill>
                <a:latin typeface="Consolas" panose="020B0609020204030204" pitchFamily="49" charset="0"/>
              </a:rPr>
              <a:t>return;</a:t>
            </a:r>
          </a:p>
          <a:p>
            <a:pPr>
              <a:lnSpc>
                <a:spcPct val="120000"/>
              </a:lnSpc>
              <a:spcBef>
                <a:spcPts val="600"/>
              </a:spcBef>
            </a:pPr>
            <a:r>
              <a:rPr lang="zh-CN" altLang="zh-CN" sz="2400" dirty="0">
                <a:solidFill>
                  <a:schemeClr val="tx1">
                    <a:lumMod val="50000"/>
                    <a:lumOff val="50000"/>
                  </a:schemeClr>
                </a:solidFill>
                <a:latin typeface="Consolas" panose="020B0609020204030204" pitchFamily="49" charset="0"/>
              </a:rPr>
              <a:t>    }</a:t>
            </a:r>
            <a:br>
              <a:rPr lang="zh-CN" altLang="zh-CN" sz="2400" dirty="0">
                <a:solidFill>
                  <a:schemeClr val="tx1">
                    <a:lumMod val="50000"/>
                    <a:lumOff val="50000"/>
                  </a:schemeClr>
                </a:solidFill>
                <a:latin typeface="Consolas" panose="020B0609020204030204" pitchFamily="49" charset="0"/>
              </a:rPr>
            </a:b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00"/>
                </a:solidFill>
                <a:latin typeface="Consolas" panose="020B0609020204030204" pitchFamily="49" charset="0"/>
              </a:rPr>
              <a:t>String currentPosition =  </a:t>
            </a:r>
            <a:r>
              <a:rPr lang="zh-CN" altLang="zh-CN" sz="2400" b="1" dirty="0">
                <a:solidFill>
                  <a:srgbClr val="008000"/>
                </a:solidFill>
                <a:latin typeface="Consolas" panose="020B0609020204030204" pitchFamily="49" charset="0"/>
              </a:rPr>
              <a:t>"GPS </a:t>
            </a:r>
            <a:r>
              <a:rPr lang="zh-CN" altLang="zh-CN" sz="2400" b="1" dirty="0">
                <a:solidFill>
                  <a:srgbClr val="008000"/>
                </a:solidFill>
                <a:latin typeface="宋体" panose="02010600030101010101" pitchFamily="2" charset="-122"/>
                <a:ea typeface="宋体" panose="02010600030101010101" pitchFamily="2" charset="-122"/>
              </a:rPr>
              <a:t>定位：</a:t>
            </a:r>
            <a:r>
              <a:rPr lang="zh-CN" altLang="zh-CN" sz="2400" b="1" dirty="0">
                <a:solidFill>
                  <a:srgbClr val="008000"/>
                </a:solidFill>
                <a:latin typeface="Consolas" panose="020B0609020204030204" pitchFamily="49" charset="0"/>
              </a:rPr>
              <a:t>" </a:t>
            </a:r>
            <a:r>
              <a:rPr lang="zh-CN" altLang="zh-CN" sz="2400" b="1" dirty="0">
                <a:solidFill>
                  <a:srgbClr val="000000"/>
                </a:solidFill>
                <a:latin typeface="Consolas" panose="020B0609020204030204" pitchFamily="49" charset="0"/>
              </a:rPr>
              <a:t>+ </a:t>
            </a:r>
            <a:r>
              <a:rPr lang="zh-CN" altLang="zh-CN" sz="2400" b="1" dirty="0">
                <a:solidFill>
                  <a:srgbClr val="008000"/>
                </a:solidFill>
                <a:latin typeface="Consolas" panose="020B0609020204030204" pitchFamily="49" charset="0"/>
              </a:rPr>
              <a:t>"</a:t>
            </a:r>
            <a:r>
              <a:rPr lang="zh-CN" altLang="zh-CN" sz="2400" b="1" dirty="0">
                <a:solidFill>
                  <a:srgbClr val="000080"/>
                </a:solidFill>
                <a:latin typeface="Consolas" panose="020B0609020204030204" pitchFamily="49" charset="0"/>
              </a:rPr>
              <a:t>\n</a:t>
            </a:r>
            <a:r>
              <a:rPr lang="zh-CN" altLang="zh-CN" sz="2400" b="1" dirty="0">
                <a:solidFill>
                  <a:srgbClr val="008000"/>
                </a:solidFill>
                <a:latin typeface="Consolas" panose="020B0609020204030204" pitchFamily="49" charset="0"/>
              </a:rPr>
              <a: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000000"/>
                </a:solidFill>
                <a:latin typeface="Consolas" panose="020B0609020204030204" pitchFamily="49" charset="0"/>
              </a:rPr>
              <a:t>+ </a:t>
            </a:r>
            <a:r>
              <a:rPr lang="zh-CN" altLang="zh-CN" sz="2400" b="1" dirty="0">
                <a:solidFill>
                  <a:srgbClr val="008000"/>
                </a:solidFill>
                <a:latin typeface="Consolas" panose="020B0609020204030204" pitchFamily="49" charset="0"/>
              </a:rPr>
              <a:t>"        </a:t>
            </a:r>
            <a:r>
              <a:rPr lang="zh-CN" altLang="zh-CN" sz="2400" b="1" dirty="0">
                <a:solidFill>
                  <a:srgbClr val="008000"/>
                </a:solidFill>
                <a:latin typeface="宋体" panose="02010600030101010101" pitchFamily="2" charset="-122"/>
                <a:ea typeface="宋体" panose="02010600030101010101" pitchFamily="2" charset="-122"/>
              </a:rPr>
              <a:t>经度：</a:t>
            </a:r>
            <a:r>
              <a:rPr lang="zh-CN" altLang="zh-CN" sz="2400" b="1" dirty="0">
                <a:solidFill>
                  <a:srgbClr val="008000"/>
                </a:solidFill>
                <a:latin typeface="Consolas" panose="020B0609020204030204" pitchFamily="49" charset="0"/>
              </a:rPr>
              <a:t> " </a:t>
            </a:r>
            <a:r>
              <a:rPr lang="zh-CN" altLang="zh-CN" sz="2400" b="1" dirty="0">
                <a:solidFill>
                  <a:srgbClr val="000000"/>
                </a:solidFill>
                <a:latin typeface="Consolas" panose="020B0609020204030204" pitchFamily="49" charset="0"/>
              </a:rPr>
              <a:t>+ location.getLongitude() + </a:t>
            </a:r>
            <a:r>
              <a:rPr lang="zh-CN" altLang="zh-CN" sz="2400" b="1" dirty="0">
                <a:solidFill>
                  <a:srgbClr val="008000"/>
                </a:solidFill>
                <a:latin typeface="Consolas" panose="020B0609020204030204" pitchFamily="49" charset="0"/>
              </a:rPr>
              <a:t>"</a:t>
            </a:r>
            <a:r>
              <a:rPr lang="zh-CN" altLang="zh-CN" sz="2400" b="1" dirty="0">
                <a:solidFill>
                  <a:srgbClr val="000080"/>
                </a:solidFill>
                <a:latin typeface="Consolas" panose="020B0609020204030204" pitchFamily="49" charset="0"/>
              </a:rPr>
              <a:t>\n</a:t>
            </a:r>
            <a:r>
              <a:rPr lang="zh-CN" altLang="zh-CN" sz="2400" b="1" dirty="0">
                <a:solidFill>
                  <a:srgbClr val="008000"/>
                </a:solidFill>
                <a:latin typeface="Consolas" panose="020B0609020204030204" pitchFamily="49" charset="0"/>
              </a:rPr>
              <a:t>"</a:t>
            </a:r>
            <a:br>
              <a:rPr lang="zh-CN" altLang="zh-CN" sz="2400" b="1" dirty="0">
                <a:solidFill>
                  <a:srgbClr val="008000"/>
                </a:solidFill>
                <a:latin typeface="Consolas" panose="020B0609020204030204" pitchFamily="49" charset="0"/>
              </a:rPr>
            </a:br>
            <a:r>
              <a:rPr lang="zh-CN" altLang="zh-CN" sz="2400" b="1" dirty="0">
                <a:solidFill>
                  <a:srgbClr val="008000"/>
                </a:solidFill>
                <a:latin typeface="Consolas" panose="020B0609020204030204" pitchFamily="49" charset="0"/>
              </a:rPr>
              <a:t>            </a:t>
            </a:r>
            <a:r>
              <a:rPr lang="zh-CN" altLang="zh-CN" sz="2400" b="1" dirty="0">
                <a:solidFill>
                  <a:srgbClr val="000000"/>
                </a:solidFill>
                <a:latin typeface="Consolas" panose="020B0609020204030204" pitchFamily="49" charset="0"/>
              </a:rPr>
              <a:t>+ </a:t>
            </a:r>
            <a:r>
              <a:rPr lang="zh-CN" altLang="zh-CN" sz="2400" b="1" dirty="0">
                <a:solidFill>
                  <a:srgbClr val="008000"/>
                </a:solidFill>
                <a:latin typeface="Consolas" panose="020B0609020204030204" pitchFamily="49" charset="0"/>
              </a:rPr>
              <a:t>"        </a:t>
            </a:r>
            <a:r>
              <a:rPr lang="zh-CN" altLang="zh-CN" sz="2400" b="1" dirty="0">
                <a:solidFill>
                  <a:srgbClr val="008000"/>
                </a:solidFill>
                <a:latin typeface="宋体" panose="02010600030101010101" pitchFamily="2" charset="-122"/>
                <a:ea typeface="宋体" panose="02010600030101010101" pitchFamily="2" charset="-122"/>
              </a:rPr>
              <a:t>纬度：</a:t>
            </a:r>
            <a:r>
              <a:rPr lang="zh-CN" altLang="zh-CN" sz="2400" b="1" dirty="0">
                <a:solidFill>
                  <a:srgbClr val="008000"/>
                </a:solidFill>
                <a:latin typeface="Consolas" panose="020B0609020204030204" pitchFamily="49" charset="0"/>
              </a:rPr>
              <a:t> " </a:t>
            </a:r>
            <a:r>
              <a:rPr lang="zh-CN" altLang="zh-CN" sz="2400" b="1" dirty="0">
                <a:solidFill>
                  <a:srgbClr val="000000"/>
                </a:solidFill>
                <a:latin typeface="Consolas" panose="020B0609020204030204" pitchFamily="49" charset="0"/>
              </a:rPr>
              <a:t>+ location.getLatitude();</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660E7A"/>
                </a:solidFill>
                <a:latin typeface="Consolas" panose="020B0609020204030204" pitchFamily="49" charset="0"/>
              </a:rPr>
              <a:t>locationTextView</a:t>
            </a:r>
            <a:r>
              <a:rPr lang="zh-CN" altLang="zh-CN" sz="2400" b="1" dirty="0">
                <a:solidFill>
                  <a:srgbClr val="000000"/>
                </a:solidFill>
                <a:latin typeface="Consolas" panose="020B0609020204030204" pitchFamily="49" charset="0"/>
              </a:rPr>
              <a:t>.setText(currentPosition);</a:t>
            </a:r>
            <a:br>
              <a:rPr lang="zh-CN" altLang="zh-CN" sz="2400" b="1"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a:t>
            </a:r>
            <a:endParaRPr lang="zh-CN" altLang="en-US" sz="2400" dirty="0"/>
          </a:p>
        </p:txBody>
      </p:sp>
    </p:spTree>
    <p:extLst>
      <p:ext uri="{BB962C8B-B14F-4D97-AF65-F5344CB8AC3E}">
        <p14:creationId xmlns:p14="http://schemas.microsoft.com/office/powerpoint/2010/main" val="25969341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监听器</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87</a:t>
            </a:fld>
            <a:endParaRPr lang="zh-CN" altLang="en-US"/>
          </a:p>
        </p:txBody>
      </p:sp>
      <p:sp>
        <p:nvSpPr>
          <p:cNvPr id="5" name="Rectangle 1"/>
          <p:cNvSpPr>
            <a:spLocks noChangeArrowheads="1"/>
          </p:cNvSpPr>
          <p:nvPr/>
        </p:nvSpPr>
        <p:spPr bwMode="auto">
          <a:xfrm>
            <a:off x="758335" y="1187618"/>
            <a:ext cx="10379765" cy="5047536"/>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LocationListener </a:t>
            </a:r>
            <a:r>
              <a:rPr kumimoji="0" lang="zh-CN" altLang="zh-CN" sz="2400" b="1" i="0" u="none" strike="noStrike" cap="none" normalizeH="0" baseline="0" dirty="0">
                <a:ln>
                  <a:noFill/>
                </a:ln>
                <a:solidFill>
                  <a:srgbClr val="660E7A"/>
                </a:solidFill>
                <a:effectLst/>
                <a:latin typeface="Consolas" panose="020B0609020204030204" pitchFamily="49" charset="0"/>
              </a:rPr>
              <a:t>locationListener </a:t>
            </a: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1" i="0" u="none" strike="noStrike" cap="none" normalizeH="0" baseline="0" dirty="0">
                <a:ln>
                  <a:noFill/>
                </a:ln>
                <a:solidFill>
                  <a:srgbClr val="000000"/>
                </a:solidFill>
                <a:effectLst/>
                <a:latin typeface="Consolas" panose="020B0609020204030204" pitchFamily="49" charset="0"/>
              </a:rPr>
              <a:t>LocationListener() {</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@Override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public void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onStatusChanged(String provider, </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ts val="120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status, Bundle extras)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@Override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public void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onProviderEnabled(String provider)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@Override</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public void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onProviderDisabled(String provider) {</a:t>
            </a:r>
            <a:r>
              <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808000"/>
                </a:solidFill>
                <a:effectLst/>
                <a:latin typeface="Consolas" panose="020B0609020204030204" pitchFamily="49" charset="0"/>
              </a:rPr>
              <a:t>@Override</a:t>
            </a:r>
            <a:br>
              <a:rPr kumimoji="0" lang="zh-CN" altLang="zh-CN" sz="2400" b="1" i="0" u="none" strike="noStrike" cap="none" normalizeH="0" baseline="0" dirty="0">
                <a:ln>
                  <a:noFill/>
                </a:ln>
                <a:solidFill>
                  <a:srgbClr val="808000"/>
                </a:solidFill>
                <a:effectLst/>
                <a:latin typeface="Consolas" panose="020B0609020204030204" pitchFamily="49" charset="0"/>
              </a:rPr>
            </a:br>
            <a:r>
              <a:rPr kumimoji="0" lang="zh-CN" altLang="zh-CN" sz="2400" b="1" i="0" u="none" strike="noStrike" cap="none" normalizeH="0" baseline="0" dirty="0">
                <a:ln>
                  <a:noFill/>
                </a:ln>
                <a:solidFill>
                  <a:srgbClr val="808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1" i="0" u="none" strike="noStrike" cap="none" normalizeH="0" baseline="0" dirty="0">
                <a:ln>
                  <a:noFill/>
                </a:ln>
                <a:solidFill>
                  <a:srgbClr val="000000"/>
                </a:solidFill>
                <a:effectLst/>
                <a:latin typeface="Consolas" panose="020B0609020204030204" pitchFamily="49" charset="0"/>
              </a:rPr>
              <a:t>onLocationChanged(Location location) {</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updateLocation(location);</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0605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销毁</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88</a:t>
            </a:fld>
            <a:endParaRPr lang="zh-CN" altLang="en-US"/>
          </a:p>
        </p:txBody>
      </p:sp>
      <p:sp>
        <p:nvSpPr>
          <p:cNvPr id="5" name="矩形 4"/>
          <p:cNvSpPr/>
          <p:nvPr/>
        </p:nvSpPr>
        <p:spPr>
          <a:xfrm>
            <a:off x="690418" y="1258250"/>
            <a:ext cx="10304929" cy="3824738"/>
          </a:xfrm>
          <a:prstGeom prst="rect">
            <a:avLst/>
          </a:prstGeom>
          <a:solidFill>
            <a:srgbClr val="F2F2F2"/>
          </a:solidFill>
          <a:ln>
            <a:solidFill>
              <a:srgbClr val="B6B6B6"/>
            </a:solidFill>
          </a:ln>
        </p:spPr>
        <p:txBody>
          <a:bodyPr wrap="square" lIns="216000">
            <a:noAutofit/>
          </a:bodyPr>
          <a:lstStyle/>
          <a:p>
            <a:pPr lvl="0" eaLnBrk="0" fontAlgn="base" hangingPunct="0">
              <a:lnSpc>
                <a:spcPct val="120000"/>
              </a:lnSpc>
              <a:spcBef>
                <a:spcPts val="1200"/>
              </a:spcBef>
              <a:spcAft>
                <a:spcPct val="0"/>
              </a:spcAft>
            </a:pPr>
            <a:r>
              <a:rPr lang="zh-CN" altLang="zh-CN" sz="2400" dirty="0">
                <a:solidFill>
                  <a:srgbClr val="808000"/>
                </a:solidFill>
                <a:latin typeface="Consolas" panose="020B0609020204030204" pitchFamily="49" charset="0"/>
              </a:rPr>
              <a:t>@Override</a:t>
            </a:r>
            <a:br>
              <a:rPr lang="zh-CN" altLang="zh-CN" sz="2400" dirty="0">
                <a:solidFill>
                  <a:srgbClr val="808000"/>
                </a:solidFill>
                <a:latin typeface="Consolas" panose="020B0609020204030204" pitchFamily="49" charset="0"/>
              </a:rPr>
            </a:br>
            <a:r>
              <a:rPr lang="zh-CN" altLang="zh-CN" sz="2400" b="1" dirty="0">
                <a:solidFill>
                  <a:srgbClr val="000080"/>
                </a:solidFill>
                <a:latin typeface="Consolas" panose="020B0609020204030204" pitchFamily="49" charset="0"/>
              </a:rPr>
              <a:t>protected void </a:t>
            </a:r>
            <a:r>
              <a:rPr lang="zh-CN" altLang="zh-CN" sz="2400" dirty="0">
                <a:solidFill>
                  <a:srgbClr val="000000"/>
                </a:solidFill>
                <a:latin typeface="Consolas" panose="020B0609020204030204" pitchFamily="49" charset="0"/>
              </a:rPr>
              <a:t>onDestroy()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super</a:t>
            </a:r>
            <a:r>
              <a:rPr lang="zh-CN" altLang="zh-CN" sz="2400" dirty="0">
                <a:solidFill>
                  <a:srgbClr val="000000"/>
                </a:solidFill>
                <a:latin typeface="Consolas" panose="020B0609020204030204" pitchFamily="49" charset="0"/>
              </a:rPr>
              <a:t>.onDestroy();</a:t>
            </a:r>
            <a:br>
              <a:rPr lang="zh-CN" altLang="zh-CN" sz="2400" dirty="0">
                <a:solidFill>
                  <a:srgbClr val="000000"/>
                </a:solidFill>
                <a:latin typeface="Consolas" panose="020B0609020204030204" pitchFamily="49" charset="0"/>
              </a:rPr>
            </a:b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if </a:t>
            </a:r>
            <a:r>
              <a:rPr lang="zh-CN" altLang="zh-CN" sz="2400" dirty="0">
                <a:solidFill>
                  <a:srgbClr val="000000"/>
                </a:solidFill>
                <a:latin typeface="Consolas" panose="020B0609020204030204" pitchFamily="49" charset="0"/>
              </a:rPr>
              <a:t>(</a:t>
            </a:r>
            <a:r>
              <a:rPr lang="zh-CN" altLang="zh-CN" sz="2400" b="1" dirty="0">
                <a:solidFill>
                  <a:srgbClr val="660E7A"/>
                </a:solidFill>
                <a:latin typeface="Consolas" panose="020B0609020204030204" pitchFamily="49" charset="0"/>
              </a:rPr>
              <a:t>locationManager </a:t>
            </a:r>
            <a:r>
              <a:rPr lang="zh-CN" altLang="zh-CN" sz="2400" dirty="0">
                <a:solidFill>
                  <a:srgbClr val="000000"/>
                </a:solidFill>
                <a:latin typeface="Consolas" panose="020B0609020204030204" pitchFamily="49" charset="0"/>
              </a:rPr>
              <a:t>!= </a:t>
            </a:r>
            <a:r>
              <a:rPr lang="zh-CN" altLang="zh-CN" sz="2400" b="1" dirty="0">
                <a:solidFill>
                  <a:srgbClr val="000080"/>
                </a:solidFill>
                <a:latin typeface="Consolas" panose="020B0609020204030204" pitchFamily="49" charset="0"/>
              </a:rPr>
              <a:t>null</a:t>
            </a:r>
            <a:r>
              <a:rPr lang="zh-CN"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r>
              <a:rPr lang="zh-CN" altLang="zh-CN" sz="2400" b="1" dirty="0">
                <a:solidFill>
                  <a:srgbClr val="660E7A"/>
                </a:solidFill>
                <a:latin typeface="Consolas" panose="020B0609020204030204" pitchFamily="49" charset="0"/>
              </a:rPr>
              <a:t>locationManager</a:t>
            </a:r>
            <a:r>
              <a:rPr lang="zh-CN" altLang="zh-CN" sz="2400" dirty="0">
                <a:solidFill>
                  <a:srgbClr val="000000"/>
                </a:solidFill>
                <a:latin typeface="Consolas" panose="020B0609020204030204" pitchFamily="49" charset="0"/>
              </a:rPr>
              <a:t>.removeUpdates(</a:t>
            </a:r>
            <a:r>
              <a:rPr lang="zh-CN" altLang="zh-CN" sz="2400" b="1" dirty="0">
                <a:solidFill>
                  <a:srgbClr val="660E7A"/>
                </a:solidFill>
                <a:latin typeface="Consolas" panose="020B0609020204030204" pitchFamily="49" charset="0"/>
              </a:rPr>
              <a:t>locationListener</a:t>
            </a:r>
            <a:r>
              <a:rPr lang="zh-CN" altLang="zh-CN" sz="2400" dirty="0">
                <a:solidFill>
                  <a:srgbClr val="000000"/>
                </a:solidFill>
                <a:latin typeface="Consolas" panose="020B0609020204030204" pitchFamily="49" charset="0"/>
              </a:rPr>
              <a:t>);</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    }</a:t>
            </a:r>
            <a:br>
              <a:rPr lang="zh-CN" altLang="zh-CN" sz="2400" dirty="0">
                <a:solidFill>
                  <a:srgbClr val="000000"/>
                </a:solidFill>
                <a:latin typeface="Consolas" panose="020B0609020204030204" pitchFamily="49" charset="0"/>
              </a:rPr>
            </a:br>
            <a:r>
              <a:rPr lang="zh-CN" altLang="zh-CN" sz="2400" dirty="0">
                <a:solidFill>
                  <a:srgbClr val="000000"/>
                </a:solidFill>
                <a:latin typeface="Consolas" panose="020B0609020204030204" pitchFamily="49" charset="0"/>
              </a:rPr>
              <a:t>}</a:t>
            </a:r>
            <a:endParaRPr lang="zh-CN" altLang="zh-CN" sz="2800" dirty="0">
              <a:latin typeface="Arial" panose="020B0604020202020204" pitchFamily="34" charset="0"/>
            </a:endParaRPr>
          </a:p>
        </p:txBody>
      </p:sp>
      <p:sp>
        <p:nvSpPr>
          <p:cNvPr id="7" name="Rectangle 1"/>
          <p:cNvSpPr>
            <a:spLocks noChangeArrowheads="1"/>
          </p:cNvSpPr>
          <p:nvPr/>
        </p:nvSpPr>
        <p:spPr bwMode="auto">
          <a:xfrm>
            <a:off x="690418" y="5394398"/>
            <a:ext cx="10304929" cy="830997"/>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uses-permission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"android.permission.ACCESS_FINE_LOCATION"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862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p>
        </p:txBody>
      </p:sp>
      <p:pic>
        <p:nvPicPr>
          <p:cNvPr id="4" name="图片 3"/>
          <p:cNvPicPr>
            <a:picLocks noChangeAspect="1"/>
          </p:cNvPicPr>
          <p:nvPr/>
        </p:nvPicPr>
        <p:blipFill>
          <a:blip r:embed="rId3"/>
          <a:stretch>
            <a:fillRect/>
          </a:stretch>
        </p:blipFill>
        <p:spPr>
          <a:xfrm>
            <a:off x="1358153" y="1741887"/>
            <a:ext cx="3739238" cy="3672151"/>
          </a:xfrm>
          <a:prstGeom prst="rect">
            <a:avLst/>
          </a:prstGeom>
          <a:ln>
            <a:solidFill>
              <a:srgbClr val="B6B6B6"/>
            </a:solidFill>
          </a:ln>
        </p:spPr>
      </p:pic>
      <p:sp>
        <p:nvSpPr>
          <p:cNvPr id="3" name="文本框 2"/>
          <p:cNvSpPr txBox="1"/>
          <p:nvPr/>
        </p:nvSpPr>
        <p:spPr>
          <a:xfrm>
            <a:off x="6006935" y="1741888"/>
            <a:ext cx="3949149" cy="529569"/>
          </a:xfrm>
          <a:prstGeom prst="rect">
            <a:avLst/>
          </a:prstGeom>
          <a:solidFill>
            <a:srgbClr val="F2F2F2"/>
          </a:solidFill>
          <a:ln>
            <a:solidFill>
              <a:srgbClr val="B6B6B6"/>
            </a:solidFill>
          </a:ln>
        </p:spPr>
        <p:txBody>
          <a:bodyPr wrap="square" rtlCol="0">
            <a:spAutoFit/>
          </a:bodyPr>
          <a:lstStyle/>
          <a:p>
            <a:pPr algn="ct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Android Device Monitor</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nvSpPr>
        <p:spPr>
          <a:xfrm>
            <a:off x="6006935" y="3277047"/>
            <a:ext cx="3949149" cy="529569"/>
          </a:xfrm>
          <a:prstGeom prst="rect">
            <a:avLst/>
          </a:prstGeom>
          <a:solidFill>
            <a:srgbClr val="F2F2F2"/>
          </a:solidFill>
          <a:ln>
            <a:solidFill>
              <a:srgbClr val="B6B6B6"/>
            </a:solidFill>
          </a:ln>
        </p:spPr>
        <p:txBody>
          <a:bodyPr wrap="square" rtlCol="0">
            <a:spAutoFit/>
          </a:bodyPr>
          <a:lstStyle/>
          <a:p>
            <a:pPr algn="ct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DDMS</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6006935" y="4812206"/>
            <a:ext cx="3949149" cy="529569"/>
          </a:xfrm>
          <a:prstGeom prst="rect">
            <a:avLst/>
          </a:prstGeom>
          <a:solidFill>
            <a:srgbClr val="F2F2F2"/>
          </a:solidFill>
          <a:ln>
            <a:solidFill>
              <a:srgbClr val="B6B6B6"/>
            </a:solidFill>
          </a:ln>
        </p:spPr>
        <p:txBody>
          <a:bodyPr wrap="square" rtlCol="0">
            <a:spAutoFit/>
          </a:bodyPr>
          <a:lstStyle/>
          <a:p>
            <a:pPr algn="ctr">
              <a:lnSpc>
                <a:spcPct val="110000"/>
              </a:lnSpc>
            </a:pPr>
            <a:r>
              <a:rPr lang="en-US" altLang="zh-CN" sz="2800" dirty="0">
                <a:latin typeface="Arial" panose="020B0604020202020204" pitchFamily="34" charset="0"/>
                <a:ea typeface="微软雅黑" panose="020B0503020204020204" pitchFamily="34" charset="-122"/>
                <a:cs typeface="Arial" panose="020B0604020202020204" pitchFamily="34" charset="0"/>
              </a:rPr>
              <a:t>Emulator Control</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下箭头 4"/>
          <p:cNvSpPr/>
          <p:nvPr/>
        </p:nvSpPr>
        <p:spPr>
          <a:xfrm>
            <a:off x="7675929" y="2325793"/>
            <a:ext cx="611161" cy="896918"/>
          </a:xfrm>
          <a:prstGeom prst="downArrow">
            <a:avLst/>
          </a:prstGeom>
          <a:solidFill>
            <a:schemeClr val="tx1">
              <a:lumMod val="50000"/>
              <a:lumOff val="50000"/>
            </a:schemeClr>
          </a:solidFill>
        </p:spPr>
        <p:txBody>
          <a:bodyPr wrap="none" rtlCol="0" anchor="ctr">
            <a:spAutoFit/>
          </a:bodyPr>
          <a:lstStyle/>
          <a:p>
            <a:pPr algn="ctr"/>
            <a:endParaRPr lang="zh-CN" altLang="en-US" sz="2800" dirty="0">
              <a:solidFill>
                <a:srgbClr val="333333"/>
              </a:solidFill>
            </a:endParaRPr>
          </a:p>
        </p:txBody>
      </p:sp>
      <p:sp>
        <p:nvSpPr>
          <p:cNvPr id="9" name="下箭头 8"/>
          <p:cNvSpPr/>
          <p:nvPr/>
        </p:nvSpPr>
        <p:spPr>
          <a:xfrm>
            <a:off x="7675929" y="3860952"/>
            <a:ext cx="611161" cy="896918"/>
          </a:xfrm>
          <a:prstGeom prst="downArrow">
            <a:avLst/>
          </a:prstGeom>
          <a:solidFill>
            <a:schemeClr val="tx1">
              <a:lumMod val="50000"/>
              <a:lumOff val="50000"/>
            </a:schemeClr>
          </a:solidFill>
        </p:spPr>
        <p:txBody>
          <a:bodyPr wrap="none" rtlCol="0" anchor="ctr">
            <a:spAutoFit/>
          </a:bodyPr>
          <a:lstStyle/>
          <a:p>
            <a:pPr algn="ctr"/>
            <a:endParaRPr lang="zh-CN" altLang="en-US" sz="2800" dirty="0">
              <a:solidFill>
                <a:srgbClr val="333333"/>
              </a:solidFill>
            </a:endParaRPr>
          </a:p>
        </p:txBody>
      </p:sp>
      <p:pic>
        <p:nvPicPr>
          <p:cNvPr id="10" name="图片 9"/>
          <p:cNvPicPr>
            <a:picLocks noChangeAspect="1"/>
          </p:cNvPicPr>
          <p:nvPr/>
        </p:nvPicPr>
        <p:blipFill rotWithShape="1">
          <a:blip r:embed="rId4"/>
          <a:srcRect l="689" r="754" b="23565"/>
          <a:stretch/>
        </p:blipFill>
        <p:spPr>
          <a:xfrm>
            <a:off x="1065701" y="1697664"/>
            <a:ext cx="9765034" cy="3760595"/>
          </a:xfrm>
          <a:prstGeom prst="rect">
            <a:avLst/>
          </a:prstGeom>
          <a:ln w="38100">
            <a:solidFill>
              <a:srgbClr val="B6B6B6"/>
            </a:solidFill>
          </a:ln>
        </p:spPr>
      </p:pic>
    </p:spTree>
    <p:extLst>
      <p:ext uri="{BB962C8B-B14F-4D97-AF65-F5344CB8AC3E}">
        <p14:creationId xmlns:p14="http://schemas.microsoft.com/office/powerpoint/2010/main" val="28459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a:t>
            </a:r>
          </a:p>
        </p:txBody>
      </p:sp>
      <p:pic>
        <p:nvPicPr>
          <p:cNvPr id="5" name="图片 4"/>
          <p:cNvPicPr>
            <a:picLocks noChangeAspect="1"/>
          </p:cNvPicPr>
          <p:nvPr/>
        </p:nvPicPr>
        <p:blipFill rotWithShape="1">
          <a:blip r:embed="rId3"/>
          <a:srcRect b="20975"/>
          <a:stretch/>
        </p:blipFill>
        <p:spPr>
          <a:xfrm>
            <a:off x="690418" y="2261506"/>
            <a:ext cx="3856588" cy="4094844"/>
          </a:xfrm>
          <a:prstGeom prst="rect">
            <a:avLst/>
          </a:prstGeom>
        </p:spPr>
      </p:pic>
      <p:sp>
        <p:nvSpPr>
          <p:cNvPr id="7" name="灯片编号占位符 6"/>
          <p:cNvSpPr>
            <a:spLocks noGrp="1"/>
          </p:cNvSpPr>
          <p:nvPr>
            <p:ph type="sldNum" sz="quarter" idx="12"/>
          </p:nvPr>
        </p:nvSpPr>
        <p:spPr/>
        <p:txBody>
          <a:bodyPr/>
          <a:lstStyle/>
          <a:p>
            <a:pPr>
              <a:defRPr/>
            </a:pPr>
            <a:fld id="{2B1AB1B9-56BA-487F-9EEF-275D6FD877A4}" type="slidenum">
              <a:rPr lang="en-US" altLang="zh-CN" smtClean="0"/>
              <a:pPr>
                <a:defRPr/>
              </a:pPr>
              <a:t>9</a:t>
            </a:fld>
            <a:r>
              <a:rPr lang="en-US" altLang="zh-CN"/>
              <a:t>-246</a:t>
            </a:r>
            <a:endParaRPr lang="en-US" altLang="zh-CN" dirty="0"/>
          </a:p>
        </p:txBody>
      </p:sp>
      <p:sp>
        <p:nvSpPr>
          <p:cNvPr id="3" name="Rectangle 1"/>
          <p:cNvSpPr>
            <a:spLocks noChangeArrowheads="1"/>
          </p:cNvSpPr>
          <p:nvPr/>
        </p:nvSpPr>
        <p:spPr bwMode="auto">
          <a:xfrm>
            <a:off x="690418" y="1010275"/>
            <a:ext cx="10549683" cy="1055674"/>
          </a:xfrm>
          <a:prstGeom prst="rect">
            <a:avLst/>
          </a:prstGeom>
          <a:solidFill>
            <a:srgbClr val="FAFAFA"/>
          </a:solidFill>
          <a:ln>
            <a:solidFill>
              <a:srgbClr val="989898"/>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ts val="60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uses-permission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20000"/>
              </a:lnSpc>
              <a:spcBef>
                <a:spcPts val="600"/>
              </a:spcBef>
              <a:spcAft>
                <a:spcPct val="0"/>
              </a:spcAft>
              <a:buClrTx/>
              <a:buSzTx/>
              <a:buFontTx/>
              <a:buNone/>
              <a:tabLst/>
            </a:pP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"android.permission.ACCESS_NETWORK_STATE"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577" y="2717194"/>
            <a:ext cx="3183467" cy="3183467"/>
          </a:xfrm>
          <a:prstGeom prst="rect">
            <a:avLst/>
          </a:prstGeom>
        </p:spPr>
      </p:pic>
    </p:spTree>
    <p:extLst>
      <p:ext uri="{BB962C8B-B14F-4D97-AF65-F5344CB8AC3E}">
        <p14:creationId xmlns:p14="http://schemas.microsoft.com/office/powerpoint/2010/main" val="1769708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视频</a:t>
            </a:r>
          </a:p>
        </p:txBody>
      </p:sp>
      <p:sp>
        <p:nvSpPr>
          <p:cNvPr id="4" name="灯片编号占位符 3"/>
          <p:cNvSpPr>
            <a:spLocks noGrp="1"/>
          </p:cNvSpPr>
          <p:nvPr>
            <p:ph type="sldNum" sz="quarter" idx="12"/>
          </p:nvPr>
        </p:nvSpPr>
        <p:spPr/>
        <p:txBody>
          <a:bodyPr/>
          <a:lstStyle/>
          <a:p>
            <a:fld id="{38B4F502-AEE6-4D70-927B-AC49763F54CA}" type="slidenum">
              <a:rPr lang="zh-CN" altLang="en-US" smtClean="0"/>
              <a:t>90</a:t>
            </a:fld>
            <a:endParaRPr lang="zh-CN" altLang="en-US"/>
          </a:p>
        </p:txBody>
      </p:sp>
      <p:sp>
        <p:nvSpPr>
          <p:cNvPr id="5" name="Rectangle 1"/>
          <p:cNvSpPr>
            <a:spLocks noChangeArrowheads="1"/>
          </p:cNvSpPr>
          <p:nvPr/>
        </p:nvSpPr>
        <p:spPr bwMode="auto">
          <a:xfrm>
            <a:off x="5583966" y="1096997"/>
            <a:ext cx="5593494" cy="2592134"/>
          </a:xfrm>
          <a:prstGeom prst="rect">
            <a:avLst/>
          </a:prstGeom>
          <a:solidFill>
            <a:srgbClr val="F2F2F2"/>
          </a:solidFill>
          <a:ln w="9525">
            <a:solidFill>
              <a:srgbClr val="989898"/>
            </a:solidFill>
            <a:miter lim="800000"/>
            <a:headEnd/>
            <a:tailEnd/>
          </a:ln>
          <a:effec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VideoView</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zh-CN" altLang="zh-CN" sz="2400" b="1" i="0" u="none" strike="noStrike" cap="none" normalizeH="0" baseline="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:id=</a:t>
            </a:r>
            <a:r>
              <a:rPr kumimoji="0" lang="zh-CN" altLang="zh-CN" sz="2400" b="1" i="0" u="none" strike="noStrike" cap="none" normalizeH="0" baseline="0" dirty="0">
                <a:ln>
                  <a:noFill/>
                </a:ln>
                <a:solidFill>
                  <a:srgbClr val="008000"/>
                </a:solidFill>
                <a:effectLst/>
                <a:latin typeface="Consolas" panose="020B0609020204030204" pitchFamily="49" charset="0"/>
              </a:rPr>
              <a:t>"@+id/video_view"</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:layout_width=</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"match_parent"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:layout_height=</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"wrap_content"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690418" y="1096998"/>
            <a:ext cx="4563623" cy="4331530"/>
          </a:xfrm>
          <a:prstGeom prst="rect">
            <a:avLst/>
          </a:prstGeom>
          <a:ln>
            <a:solidFill>
              <a:srgbClr val="B6B6B6"/>
            </a:solidFill>
          </a:ln>
        </p:spPr>
      </p:pic>
      <p:sp>
        <p:nvSpPr>
          <p:cNvPr id="7" name="Rectangle 2"/>
          <p:cNvSpPr>
            <a:spLocks noChangeArrowheads="1"/>
          </p:cNvSpPr>
          <p:nvPr/>
        </p:nvSpPr>
        <p:spPr bwMode="auto">
          <a:xfrm>
            <a:off x="5555408" y="3844473"/>
            <a:ext cx="5622052" cy="1584055"/>
          </a:xfrm>
          <a:prstGeom prst="rect">
            <a:avLst/>
          </a:prstGeom>
          <a:solidFill>
            <a:srgbClr val="F2F2F2"/>
          </a:solidFill>
          <a:ln w="9525">
            <a:solidFill>
              <a:srgbClr val="B6B6B6"/>
            </a:solid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LinearLayout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&lt;</a:t>
            </a:r>
            <a:r>
              <a:rPr kumimoji="0" lang="zh-CN" altLang="zh-CN" sz="2400" b="1" i="0" u="none" strike="noStrike" cap="none" normalizeH="0" baseline="0" dirty="0">
                <a:ln>
                  <a:noFill/>
                </a:ln>
                <a:solidFill>
                  <a:srgbClr val="000080"/>
                </a:solidFill>
                <a:effectLst/>
                <a:latin typeface="Consolas" panose="020B0609020204030204" pitchFamily="49" charset="0"/>
              </a:rPr>
              <a:t>Button</a:t>
            </a:r>
            <a:br>
              <a:rPr kumimoji="0" lang="zh-CN" altLang="zh-CN" sz="2400" b="1" i="0" u="none" strike="noStrike" cap="none" normalizeH="0" baseline="0" dirty="0">
                <a:ln>
                  <a:noFill/>
                </a:ln>
                <a:solidFill>
                  <a:srgbClr val="000080"/>
                </a:solidFill>
                <a:effectLst/>
                <a:latin typeface="Consolas" panose="020B0609020204030204" pitchFamily="49" charset="0"/>
              </a:rPr>
            </a:br>
            <a:r>
              <a:rPr kumimoji="0" lang="en-US" altLang="zh-CN" sz="2400" b="1" i="0" u="none" strike="noStrike" cap="none" normalizeH="0" baseline="0" dirty="0">
                <a:ln>
                  <a:noFill/>
                </a:ln>
                <a:solidFill>
                  <a:srgbClr val="000080"/>
                </a:solidFill>
                <a:effectLst/>
                <a:latin typeface="Consolas" panose="020B0609020204030204" pitchFamily="49" charset="0"/>
              </a:rPr>
              <a:t>	</a:t>
            </a:r>
            <a:r>
              <a:rPr kumimoji="0" lang="en-US" altLang="zh-CN" sz="2400" b="1" i="0" u="none" strike="noStrike" cap="none" normalizeH="0" dirty="0">
                <a:ln>
                  <a:noFill/>
                </a:ln>
                <a:solidFill>
                  <a:srgbClr val="00008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:text=</a:t>
            </a:r>
            <a:r>
              <a:rPr kumimoji="0" lang="zh-CN" altLang="zh-CN" sz="2400" b="1" i="0" u="none" strike="noStrike" cap="none" normalizeH="0" baseline="0" dirty="0">
                <a:ln>
                  <a:noFill/>
                </a:ln>
                <a:solidFill>
                  <a:srgbClr val="008000"/>
                </a:solidFill>
                <a:effectLst/>
                <a:latin typeface="Consolas" panose="020B0609020204030204" pitchFamily="49" charset="0"/>
              </a:rPr>
              <a:t>"</a:t>
            </a:r>
            <a:r>
              <a:rPr kumimoji="0" lang="zh-CN" altLang="zh-CN" sz="2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播放</a:t>
            </a:r>
            <a:r>
              <a:rPr kumimoji="0" lang="zh-CN" altLang="zh-CN" sz="2400" b="1" i="0" u="none" strike="noStrike" cap="none" normalizeH="0" baseline="0" dirty="0">
                <a:ln>
                  <a:noFill/>
                </a:ln>
                <a:solidFill>
                  <a:srgbClr val="008000"/>
                </a:solidFill>
                <a:effectLst/>
                <a:latin typeface="Consolas" panose="020B0609020204030204" pitchFamily="49" charset="0"/>
              </a:rPr>
              <a:t>"</a:t>
            </a:r>
            <a:br>
              <a:rPr kumimoji="0" lang="zh-CN" altLang="zh-CN" sz="2400" b="1" i="0" u="none" strike="noStrike" cap="none" normalizeH="0" baseline="0" dirty="0">
                <a:ln>
                  <a:noFill/>
                </a:ln>
                <a:solidFill>
                  <a:srgbClr val="008000"/>
                </a:solidFill>
                <a:effectLst/>
                <a:latin typeface="Consolas" panose="020B0609020204030204" pitchFamily="49" charset="0"/>
              </a:rPr>
            </a:br>
            <a:r>
              <a:rPr kumimoji="0" lang="zh-CN" altLang="zh-CN" sz="2400" b="1" i="0" u="none" strike="noStrike" cap="none" normalizeH="0" baseline="0" dirty="0">
                <a:ln>
                  <a:noFill/>
                </a:ln>
                <a:solidFill>
                  <a:srgbClr val="008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:onClick=</a:t>
            </a:r>
            <a:r>
              <a:rPr kumimoji="0" lang="zh-CN" altLang="zh-CN" sz="2400" b="1" i="0" u="none" strike="noStrike" cap="none" normalizeH="0" baseline="0" dirty="0">
                <a:ln>
                  <a:noFill/>
                </a:ln>
                <a:solidFill>
                  <a:srgbClr val="008000"/>
                </a:solidFill>
                <a:effectLst/>
                <a:latin typeface="Consolas" panose="020B0609020204030204" pitchFamily="49" charset="0"/>
              </a:rPr>
              <a:t>"play"</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90418" y="5605301"/>
            <a:ext cx="10487042" cy="830997"/>
          </a:xfrm>
          <a:prstGeom prst="rect">
            <a:avLst/>
          </a:prstGeom>
          <a:solidFill>
            <a:srgbClr val="F2F2F2"/>
          </a:solidFill>
          <a:ln w="9525">
            <a:solidFill>
              <a:srgbClr val="B6B6B6"/>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&lt;</a:t>
            </a:r>
            <a:r>
              <a:rPr kumimoji="0" lang="zh-CN" altLang="zh-CN" sz="2400" b="1" i="0" u="none" strike="noStrike" cap="none" normalizeH="0" baseline="0" dirty="0">
                <a:ln>
                  <a:noFill/>
                </a:ln>
                <a:solidFill>
                  <a:srgbClr val="000080"/>
                </a:solidFill>
                <a:effectLst/>
                <a:latin typeface="Consolas" panose="020B0609020204030204" pitchFamily="49" charset="0"/>
              </a:rPr>
              <a:t>uses-permission </a:t>
            </a:r>
            <a:r>
              <a:rPr kumimoji="0" lang="zh-CN" altLang="zh-CN" sz="2400" b="1" i="0" u="none" strike="noStrike" cap="none" normalizeH="0" baseline="0" dirty="0">
                <a:ln>
                  <a:noFill/>
                </a:ln>
                <a:solidFill>
                  <a:srgbClr val="660E7A"/>
                </a:solidFill>
                <a:effectLst/>
                <a:latin typeface="Consolas" panose="020B0609020204030204" pitchFamily="49" charset="0"/>
              </a:rPr>
              <a:t>android</a:t>
            </a:r>
            <a:r>
              <a:rPr kumimoji="0" lang="zh-CN" altLang="zh-CN" sz="2400" b="1" i="0" u="none" strike="noStrike" cap="none" normalizeH="0" baseline="0" dirty="0">
                <a:ln>
                  <a:noFill/>
                </a:ln>
                <a:solidFill>
                  <a:srgbClr val="0000FF"/>
                </a:solidFill>
                <a:effectLst/>
                <a:latin typeface="Consolas" panose="020B0609020204030204" pitchFamily="49" charset="0"/>
              </a:rPr>
              <a:t>:name=</a:t>
            </a:r>
            <a:endParaRPr kumimoji="0" lang="en-US" altLang="zh-CN" sz="2400" b="1"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"android.permission.WRITE_EXTERNAL_STORAGE" </a:t>
            </a:r>
            <a:r>
              <a:rPr kumimoji="0" lang="zh-CN" altLang="zh-CN" sz="2400" b="0" i="0" u="none" strike="noStrike" cap="none" normalizeH="0" baseline="0" dirty="0">
                <a:ln>
                  <a:noFill/>
                </a:ln>
                <a:solidFill>
                  <a:srgbClr val="000000"/>
                </a:solidFill>
                <a:effectLst/>
                <a:latin typeface="Consolas" panose="020B0609020204030204" pitchFamily="49" charset="0"/>
              </a:rPr>
              <a:t>/&gt;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85871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MediaActivity</a:t>
            </a:r>
            <a:endParaRPr lang="zh-CN" altLang="en-US" dirty="0"/>
          </a:p>
        </p:txBody>
      </p:sp>
      <p:sp>
        <p:nvSpPr>
          <p:cNvPr id="5" name="Rectangle 1"/>
          <p:cNvSpPr>
            <a:spLocks noChangeArrowheads="1"/>
          </p:cNvSpPr>
          <p:nvPr/>
        </p:nvSpPr>
        <p:spPr bwMode="auto">
          <a:xfrm>
            <a:off x="690418" y="1174071"/>
            <a:ext cx="10515600" cy="4893647"/>
          </a:xfrm>
          <a:prstGeom prst="rect">
            <a:avLst/>
          </a:prstGeom>
          <a:solidFill>
            <a:srgbClr val="F2F2F2"/>
          </a:solidFill>
          <a:ln w="9525">
            <a:solidFill>
              <a:srgbClr val="B6B6B6"/>
            </a:solidFill>
            <a:miter lim="800000"/>
            <a:headEnd/>
            <a:tailEnd/>
          </a:ln>
          <a:effectLst/>
        </p:spPr>
        <p:txBody>
          <a:bodyPr vert="horz" wrap="square" lIns="21600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int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checkPermission = ContextCompat.</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checkSelfPermission</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MediaActivity.</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this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effectLst/>
                <a:latin typeface="Consolas" panose="020B0609020204030204" pitchFamily="49" charset="0"/>
              </a:rPr>
              <a:t>Manifest.permission.</a:t>
            </a:r>
            <a:r>
              <a:rPr kumimoji="0" lang="zh-CN" altLang="zh-CN" sz="2400" b="1" i="1" u="none" strike="noStrike" cap="none" normalizeH="0" baseline="0" dirty="0">
                <a:ln>
                  <a:noFill/>
                </a:ln>
                <a:effectLst/>
                <a:latin typeface="Consolas" panose="020B0609020204030204" pitchFamily="49" charset="0"/>
              </a:rPr>
              <a:t>WRITE_EXTERNAL_STORAGE</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(checkPermission != PackageManager.</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PERMISSION_GRANTED</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ActivityCompat.</a:t>
            </a:r>
            <a:r>
              <a:rPr kumimoji="0" lang="zh-CN" altLang="zh-CN" sz="2400" b="0" i="1" u="none" strike="noStrike" cap="none" normalizeH="0" baseline="0" dirty="0">
                <a:ln>
                  <a:noFill/>
                </a:ln>
                <a:solidFill>
                  <a:schemeClr val="tx1">
                    <a:lumMod val="50000"/>
                    <a:lumOff val="50000"/>
                  </a:schemeClr>
                </a:solidFill>
                <a:effectLst/>
                <a:latin typeface="Consolas" panose="020B0609020204030204" pitchFamily="49" charset="0"/>
              </a:rPr>
              <a:t>requestPermissions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(MediaActivity.</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this</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new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String[]{ </a:t>
            </a:r>
            <a:endParaRPr kumimoji="0" lang="en-US" altLang="zh-CN" sz="2400" b="0" i="0" u="none" strike="noStrike" cap="none" normalizeH="0" baseline="0" dirty="0">
              <a:ln>
                <a:noFill/>
              </a:ln>
              <a:solidFill>
                <a:schemeClr val="tx1">
                  <a:lumMod val="50000"/>
                  <a:lumOff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chemeClr val="tx1">
                    <a:lumMod val="50000"/>
                    <a:lumOff val="50000"/>
                  </a:schemeClr>
                </a:solidFill>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Manifest.permission.</a:t>
            </a:r>
            <a:r>
              <a:rPr kumimoji="0" lang="zh-CN" altLang="zh-CN" sz="2400" b="1" i="1" u="none" strike="noStrike" cap="none" normalizeH="0" baseline="0" dirty="0">
                <a:ln>
                  <a:noFill/>
                </a:ln>
                <a:solidFill>
                  <a:schemeClr val="tx1">
                    <a:lumMod val="50000"/>
                    <a:lumOff val="50000"/>
                  </a:schemeClr>
                </a:solidFill>
                <a:effectLst/>
                <a:latin typeface="Consolas" panose="020B0609020204030204" pitchFamily="49" charset="0"/>
              </a:rPr>
              <a:t>WRITE_EXTERNAL_STORAGE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1);</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else </a:t>
            </a:r>
            <a:r>
              <a:rPr kumimoji="0" lang="zh-CN" altLang="zh-CN" sz="2400" b="0" i="0" u="none" strike="noStrike" cap="none" normalizeH="0" baseline="0" dirty="0">
                <a:ln>
                  <a:noFill/>
                </a:ln>
                <a:solidFill>
                  <a:srgbClr val="000000"/>
                </a:solidFill>
                <a:effectLst/>
                <a:latin typeface="Consolas" panose="020B0609020204030204" pitchFamily="49" charset="0"/>
              </a:rPr>
              <a:t>{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File file = </a:t>
            </a:r>
            <a:r>
              <a:rPr kumimoji="0" lang="zh-CN" altLang="zh-CN" sz="2400" b="1" i="0" u="none" strike="noStrike" cap="none" normalizeH="0" baseline="0" dirty="0">
                <a:ln>
                  <a:noFill/>
                </a:ln>
                <a:solidFill>
                  <a:srgbClr val="000080"/>
                </a:solidFill>
                <a:effectLst/>
                <a:latin typeface="Consolas" panose="020B0609020204030204" pitchFamily="49" charset="0"/>
              </a:rPr>
              <a:t>new </a:t>
            </a:r>
            <a:r>
              <a:rPr kumimoji="0" lang="zh-CN" altLang="zh-CN" sz="2400" b="0" i="0" u="none" strike="noStrike" cap="none" normalizeH="0" baseline="0" dirty="0">
                <a:ln>
                  <a:noFill/>
                </a:ln>
                <a:solidFill>
                  <a:srgbClr val="000000"/>
                </a:solidFill>
                <a:effectLst/>
                <a:latin typeface="Consolas" panose="020B0609020204030204" pitchFamily="49" charset="0"/>
              </a:rPr>
              <a:t>File(</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Environment.</a:t>
            </a:r>
            <a:r>
              <a:rPr kumimoji="0" lang="zh-CN" altLang="zh-CN" sz="2400" b="0" i="1" u="none" strike="noStrike" cap="none" normalizeH="0" baseline="0" dirty="0">
                <a:ln>
                  <a:noFill/>
                </a:ln>
                <a:solidFill>
                  <a:srgbClr val="000000"/>
                </a:solidFill>
                <a:effectLst/>
                <a:latin typeface="Consolas" panose="020B0609020204030204" pitchFamily="49" charset="0"/>
              </a:rPr>
              <a:t>getExternalStorageDirectory</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8000"/>
                </a:solidFill>
                <a:effectLst/>
                <a:latin typeface="Consolas" panose="020B0609020204030204" pitchFamily="49" charset="0"/>
              </a:rPr>
              <a:t>"androidstudio.3gp"</a:t>
            </a: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lang="en-US" altLang="zh-CN" sz="2400" dirty="0">
                <a:solidFill>
                  <a:srgbClr val="000000"/>
                </a:solidFill>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videoView</a:t>
            </a:r>
            <a:r>
              <a:rPr kumimoji="0" lang="zh-CN" altLang="zh-CN" sz="2400" b="0" i="0" u="none" strike="noStrike" cap="none" normalizeH="0" baseline="0" dirty="0">
                <a:ln>
                  <a:noFill/>
                </a:ln>
                <a:solidFill>
                  <a:srgbClr val="000000"/>
                </a:solidFill>
                <a:effectLst/>
                <a:latin typeface="Consolas" panose="020B0609020204030204" pitchFamily="49" charset="0"/>
              </a:rPr>
              <a:t>.setVideoPath(file.getPath());</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8718331" y="5821119"/>
            <a:ext cx="1914084" cy="461665"/>
          </a:xfrm>
          <a:prstGeom prst="rect">
            <a:avLst/>
          </a:prstGeom>
          <a:solidFill>
            <a:srgbClr val="F2F2F2"/>
          </a:solidFill>
          <a:ln w="9525">
            <a:solidFill>
              <a:srgbClr val="B6B6B6"/>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Consolas" panose="020B0609020204030204" pitchFamily="49" charset="0"/>
              </a:rPr>
              <a:t>onCreate</a:t>
            </a:r>
            <a:r>
              <a:rPr kumimoji="0" lang="en-US" altLang="zh-CN" sz="24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5964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77006" y="1038514"/>
            <a:ext cx="9632732" cy="5632311"/>
          </a:xfrm>
          <a:prstGeom prst="rect">
            <a:avLst/>
          </a:prstGeom>
          <a:solidFill>
            <a:srgbClr val="F2F2F2"/>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Consolas" panose="020B0609020204030204" pitchFamily="49" charset="0"/>
              </a:rPr>
              <a:t>public void </a:t>
            </a:r>
            <a:r>
              <a:rPr kumimoji="0" lang="zh-CN" altLang="zh-CN" sz="2400" b="0" i="0" u="none" strike="noStrike" cap="none" normalizeH="0" baseline="0" dirty="0">
                <a:ln>
                  <a:noFill/>
                </a:ln>
                <a:solidFill>
                  <a:srgbClr val="000000"/>
                </a:solidFill>
                <a:effectLst/>
                <a:latin typeface="Consolas" panose="020B0609020204030204" pitchFamily="49" charset="0"/>
              </a:rPr>
              <a:t>play(View view) {</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000080"/>
                </a:solidFill>
                <a:effectLst/>
                <a:latin typeface="Consolas" panose="020B0609020204030204" pitchFamily="49" charset="0"/>
              </a:rPr>
              <a:t>if </a:t>
            </a:r>
            <a:r>
              <a:rPr kumimoji="0" lang="zh-CN" altLang="zh-CN" sz="2400" b="1" i="0" u="none" strike="noStrike" cap="none" normalizeH="0" baseline="0" dirty="0">
                <a:ln>
                  <a:noFill/>
                </a:ln>
                <a:solidFill>
                  <a:srgbClr val="000000"/>
                </a:solidFill>
                <a:effectLst/>
                <a:latin typeface="Consolas" panose="020B0609020204030204" pitchFamily="49" charset="0"/>
              </a:rPr>
              <a:t>(!</a:t>
            </a:r>
            <a:r>
              <a:rPr kumimoji="0" lang="zh-CN" altLang="zh-CN" sz="2400" b="1" i="0" u="none" strike="noStrike" cap="none" normalizeH="0" baseline="0" dirty="0">
                <a:ln>
                  <a:noFill/>
                </a:ln>
                <a:solidFill>
                  <a:srgbClr val="660E7A"/>
                </a:solidFill>
                <a:effectLst/>
                <a:latin typeface="Consolas" panose="020B0609020204030204" pitchFamily="49" charset="0"/>
              </a:rPr>
              <a:t>videoView</a:t>
            </a:r>
            <a:r>
              <a:rPr kumimoji="0" lang="zh-CN" altLang="zh-CN" sz="2400" b="1" i="0" u="none" strike="noStrike" cap="none" normalizeH="0" baseline="0" dirty="0">
                <a:ln>
                  <a:noFill/>
                </a:ln>
                <a:solidFill>
                  <a:srgbClr val="000000"/>
                </a:solidFill>
                <a:effectLst/>
                <a:latin typeface="Consolas" panose="020B0609020204030204" pitchFamily="49" charset="0"/>
              </a:rPr>
              <a:t>.isPlaying()) {</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videoView</a:t>
            </a:r>
            <a:r>
              <a:rPr kumimoji="0" lang="zh-CN" altLang="zh-CN" sz="2400" b="1" i="0" u="none" strike="noStrike" cap="none" normalizeH="0" baseline="0" dirty="0">
                <a:ln>
                  <a:noFill/>
                </a:ln>
                <a:solidFill>
                  <a:srgbClr val="000000"/>
                </a:solidFill>
                <a:effectLst/>
                <a:latin typeface="Consolas" panose="020B0609020204030204" pitchFamily="49" charset="0"/>
              </a:rPr>
              <a:t>.start();</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rgbClr val="000000"/>
                </a:solidFill>
                <a:effectLst/>
                <a:latin typeface="Consolas" panose="020B0609020204030204" pitchFamily="49" charset="0"/>
              </a:rPr>
              <a:t>    }</a:t>
            </a:r>
            <a:br>
              <a:rPr kumimoji="0" lang="zh-CN" altLang="zh-CN" sz="2400" b="1"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public void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pause(View view)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videoView</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.isPlaying())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videoView</a:t>
            </a:r>
            <a:r>
              <a:rPr kumimoji="0" lang="zh-CN" altLang="zh-CN" sz="2400" b="0" i="0" u="none" strike="noStrike" cap="none" normalizeH="0" baseline="0" dirty="0">
                <a:ln>
                  <a:noFill/>
                </a:ln>
                <a:solidFill>
                  <a:srgbClr val="000000"/>
                </a:solidFill>
                <a:effectLst/>
                <a:latin typeface="Consolas" panose="020B0609020204030204" pitchFamily="49" charset="0"/>
              </a:rPr>
              <a:t>.pause();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public void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resume(View view)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    </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if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r>
              <a:rPr kumimoji="0" lang="zh-CN" altLang="zh-CN" sz="2400" b="1" i="0" u="none" strike="noStrike" cap="none" normalizeH="0" baseline="0" dirty="0">
                <a:ln>
                  <a:noFill/>
                </a:ln>
                <a:solidFill>
                  <a:schemeClr val="tx1">
                    <a:lumMod val="50000"/>
                    <a:lumOff val="50000"/>
                  </a:schemeClr>
                </a:solidFill>
                <a:effectLst/>
                <a:latin typeface="Consolas" panose="020B0609020204030204" pitchFamily="49" charset="0"/>
              </a:rPr>
              <a:t>videoView</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.isPlaying()) {</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1" i="0" u="none" strike="noStrike" cap="none" normalizeH="0" baseline="0" dirty="0">
                <a:ln>
                  <a:noFill/>
                </a:ln>
                <a:solidFill>
                  <a:srgbClr val="660E7A"/>
                </a:solidFill>
                <a:effectLst/>
                <a:latin typeface="Consolas" panose="020B0609020204030204" pitchFamily="49" charset="0"/>
              </a:rPr>
              <a:t>videoView</a:t>
            </a:r>
            <a:r>
              <a:rPr kumimoji="0" lang="zh-CN" altLang="zh-CN" sz="2400" b="0" i="0" u="none" strike="noStrike" cap="none" normalizeH="0" baseline="0" dirty="0">
                <a:ln>
                  <a:noFill/>
                </a:ln>
                <a:solidFill>
                  <a:srgbClr val="000000"/>
                </a:solidFill>
                <a:effectLst/>
                <a:latin typeface="Consolas" panose="020B0609020204030204" pitchFamily="49" charset="0"/>
              </a:rPr>
              <a:t>.resume();</a:t>
            </a:r>
            <a:br>
              <a:rPr kumimoji="0" lang="zh-CN" altLang="zh-CN" sz="2400" b="0" i="0" u="none" strike="noStrike" cap="none" normalizeH="0" baseline="0" dirty="0">
                <a:ln>
                  <a:noFill/>
                </a:ln>
                <a:solidFill>
                  <a:srgbClr val="000000"/>
                </a:solidFill>
                <a:effectLst/>
                <a:latin typeface="Consolas" panose="020B0609020204030204" pitchFamily="49" charset="0"/>
              </a:rPr>
            </a:br>
            <a:r>
              <a:rPr kumimoji="0" lang="zh-CN" altLang="zh-CN" sz="2400" b="0" i="0" u="none" strike="noStrike" cap="none" normalizeH="0" baseline="0" dirty="0">
                <a:ln>
                  <a:noFill/>
                </a:ln>
                <a:solidFill>
                  <a:srgbClr val="000000"/>
                </a:solidFill>
                <a:effectLst/>
                <a:latin typeface="Consolas" panose="020B0609020204030204" pitchFamily="49" charset="0"/>
              </a:rPr>
              <a:t>    </a:t>
            </a: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b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br>
            <a:r>
              <a:rPr kumimoji="0" lang="zh-CN" altLang="zh-CN" sz="2400" b="0" i="0" u="none" strike="noStrike" cap="none" normalizeH="0" baseline="0" dirty="0">
                <a:ln>
                  <a:noFill/>
                </a:ln>
                <a:solidFill>
                  <a:schemeClr val="tx1">
                    <a:lumMod val="50000"/>
                    <a:lumOff val="50000"/>
                  </a:schemeClr>
                </a:solidFill>
                <a:effectLst/>
                <a:latin typeface="Consolas" panose="020B0609020204030204" pitchFamily="49" charset="0"/>
              </a:rPr>
              <a:t>}</a:t>
            </a:r>
            <a:endParaRPr kumimoji="0" lang="zh-CN" altLang="zh-CN" sz="28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3" name="标题 2"/>
          <p:cNvSpPr>
            <a:spLocks noGrp="1"/>
          </p:cNvSpPr>
          <p:nvPr>
            <p:ph type="title"/>
          </p:nvPr>
        </p:nvSpPr>
        <p:spPr/>
        <p:txBody>
          <a:bodyPr/>
          <a:lstStyle/>
          <a:p>
            <a:r>
              <a:rPr lang="zh-CN" altLang="en-US" dirty="0"/>
              <a:t>播放器</a:t>
            </a:r>
          </a:p>
        </p:txBody>
      </p:sp>
      <p:pic>
        <p:nvPicPr>
          <p:cNvPr id="7" name="图片 6"/>
          <p:cNvPicPr>
            <a:picLocks noChangeAspect="1"/>
          </p:cNvPicPr>
          <p:nvPr/>
        </p:nvPicPr>
        <p:blipFill>
          <a:blip r:embed="rId2"/>
          <a:stretch>
            <a:fillRect/>
          </a:stretch>
        </p:blipFill>
        <p:spPr>
          <a:xfrm>
            <a:off x="8142237" y="2096814"/>
            <a:ext cx="3481072" cy="3500814"/>
          </a:xfrm>
          <a:prstGeom prst="rect">
            <a:avLst/>
          </a:prstGeom>
          <a:ln>
            <a:solidFill>
              <a:srgbClr val="B6B6B6"/>
            </a:solidFill>
          </a:ln>
        </p:spPr>
      </p:pic>
    </p:spTree>
    <p:extLst>
      <p:ext uri="{BB962C8B-B14F-4D97-AF65-F5344CB8AC3E}">
        <p14:creationId xmlns:p14="http://schemas.microsoft.com/office/powerpoint/2010/main" val="7516998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系统框架</a:t>
            </a:r>
            <a:endParaRPr lang="en-US" altLang="zh-CN" dirty="0"/>
          </a:p>
        </p:txBody>
      </p:sp>
      <p:grpSp>
        <p:nvGrpSpPr>
          <p:cNvPr id="37" name="组合 36"/>
          <p:cNvGrpSpPr/>
          <p:nvPr/>
        </p:nvGrpSpPr>
        <p:grpSpPr>
          <a:xfrm>
            <a:off x="1837764" y="1268135"/>
            <a:ext cx="8449236" cy="4935238"/>
            <a:chOff x="2533956" y="1434389"/>
            <a:chExt cx="7388120" cy="4356851"/>
          </a:xfrm>
        </p:grpSpPr>
        <p:sp>
          <p:nvSpPr>
            <p:cNvPr id="4" name="文本框 3"/>
            <p:cNvSpPr txBox="1"/>
            <p:nvPr/>
          </p:nvSpPr>
          <p:spPr>
            <a:xfrm>
              <a:off x="3060738" y="1434389"/>
              <a:ext cx="1338479" cy="566309"/>
            </a:xfrm>
            <a:prstGeom prst="rect">
              <a:avLst/>
            </a:prstGeom>
            <a:noFill/>
          </p:spPr>
          <p:txBody>
            <a:bodyPr vert="horz" wrap="square" rtlCol="0">
              <a:spAutoFit/>
            </a:bodyPr>
            <a:lstStyle/>
            <a:p>
              <a:pP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应用层</a:t>
              </a:r>
            </a:p>
          </p:txBody>
        </p:sp>
        <p:sp>
          <p:nvSpPr>
            <p:cNvPr id="5" name="文本框 4"/>
            <p:cNvSpPr txBox="1"/>
            <p:nvPr/>
          </p:nvSpPr>
          <p:spPr>
            <a:xfrm>
              <a:off x="6805078" y="1434389"/>
              <a:ext cx="2785569" cy="532582"/>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应用程序框架层</a:t>
              </a:r>
            </a:p>
          </p:txBody>
        </p:sp>
        <p:sp>
          <p:nvSpPr>
            <p:cNvPr id="6" name="文本框 5"/>
            <p:cNvSpPr txBox="1"/>
            <p:nvPr/>
          </p:nvSpPr>
          <p:spPr>
            <a:xfrm>
              <a:off x="2533956" y="5258658"/>
              <a:ext cx="2392043" cy="532582"/>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系统运行库层</a:t>
              </a:r>
            </a:p>
          </p:txBody>
        </p:sp>
        <p:grpSp>
          <p:nvGrpSpPr>
            <p:cNvPr id="31" name="组合 30"/>
            <p:cNvGrpSpPr/>
            <p:nvPr/>
          </p:nvGrpSpPr>
          <p:grpSpPr>
            <a:xfrm>
              <a:off x="6473647" y="5224931"/>
              <a:ext cx="3448429" cy="566309"/>
              <a:chOff x="1869558" y="5734534"/>
              <a:chExt cx="3448429" cy="566309"/>
            </a:xfrm>
          </p:grpSpPr>
          <p:sp>
            <p:nvSpPr>
              <p:cNvPr id="7" name="文本框 6"/>
              <p:cNvSpPr txBox="1"/>
              <p:nvPr/>
            </p:nvSpPr>
            <p:spPr>
              <a:xfrm>
                <a:off x="3262343" y="5734534"/>
                <a:ext cx="2055644" cy="566309"/>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硬件抽象层</a:t>
                </a:r>
              </a:p>
            </p:txBody>
          </p:sp>
          <p:sp>
            <p:nvSpPr>
              <p:cNvPr id="8" name="文本框 7"/>
              <p:cNvSpPr txBox="1"/>
              <p:nvPr/>
            </p:nvSpPr>
            <p:spPr>
              <a:xfrm>
                <a:off x="1869558" y="5734534"/>
                <a:ext cx="1338479" cy="566309"/>
              </a:xfrm>
              <a:prstGeom prst="rect">
                <a:avLst/>
              </a:prstGeom>
              <a:noFill/>
            </p:spPr>
            <p:txBody>
              <a:bodyPr vert="horz" wrap="square" rtlCol="0">
                <a:spAutoFit/>
              </a:bodyPr>
              <a:lstStyle/>
              <a:p>
                <a:pPr algn="ctr">
                  <a:lnSpc>
                    <a:spcPct val="110000"/>
                  </a:lnSpc>
                </a:pPr>
                <a:r>
                  <a:rPr lang="zh-CN" altLang="en-US" sz="2800" dirty="0">
                    <a:latin typeface="Arial" panose="020B0604020202020204" pitchFamily="34" charset="0"/>
                    <a:ea typeface="微软雅黑" panose="020B0503020204020204" pitchFamily="34" charset="-122"/>
                    <a:cs typeface="Arial" panose="020B0604020202020204" pitchFamily="34" charset="0"/>
                  </a:rPr>
                  <a:t>内核层</a:t>
                </a:r>
              </a:p>
            </p:txBody>
          </p:sp>
          <p:cxnSp>
            <p:nvCxnSpPr>
              <p:cNvPr id="14" name="直接连接符 13"/>
              <p:cNvCxnSpPr/>
              <p:nvPr/>
            </p:nvCxnSpPr>
            <p:spPr>
              <a:xfrm>
                <a:off x="3208037" y="5861739"/>
                <a:ext cx="0" cy="337882"/>
              </a:xfrm>
              <a:prstGeom prst="line">
                <a:avLst/>
              </a:prstGeom>
              <a:ln w="444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MH_Other_1"/>
            <p:cNvSpPr/>
            <p:nvPr>
              <p:custDataLst>
                <p:tags r:id="rId1"/>
              </p:custDataLst>
            </p:nvPr>
          </p:nvSpPr>
          <p:spPr>
            <a:xfrm>
              <a:off x="4834840" y="2464091"/>
              <a:ext cx="2285061" cy="2283543"/>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17" name="MH_Other_2"/>
            <p:cNvSpPr/>
            <p:nvPr>
              <p:custDataLst>
                <p:tags r:id="rId2"/>
              </p:custDataLst>
            </p:nvPr>
          </p:nvSpPr>
          <p:spPr>
            <a:xfrm>
              <a:off x="7703324" y="2222518"/>
              <a:ext cx="989079" cy="990599"/>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18" name="MH_Other_3"/>
            <p:cNvSpPr/>
            <p:nvPr>
              <p:custDataLst>
                <p:tags r:id="rId3"/>
              </p:custDataLst>
            </p:nvPr>
          </p:nvSpPr>
          <p:spPr>
            <a:xfrm>
              <a:off x="7703324" y="3998607"/>
              <a:ext cx="989079" cy="990599"/>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19" name="MH_Other_4"/>
            <p:cNvSpPr/>
            <p:nvPr>
              <p:custDataLst>
                <p:tags r:id="rId4"/>
              </p:custDataLst>
            </p:nvPr>
          </p:nvSpPr>
          <p:spPr>
            <a:xfrm>
              <a:off x="3235438" y="2222518"/>
              <a:ext cx="989079" cy="990599"/>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20" name="MH_Other_5"/>
            <p:cNvSpPr/>
            <p:nvPr>
              <p:custDataLst>
                <p:tags r:id="rId5"/>
              </p:custDataLst>
            </p:nvPr>
          </p:nvSpPr>
          <p:spPr>
            <a:xfrm>
              <a:off x="3235438" y="3998607"/>
              <a:ext cx="989079" cy="990599"/>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21" name="MH_Other_6"/>
            <p:cNvCxnSpPr/>
            <p:nvPr>
              <p:custDataLst>
                <p:tags r:id="rId6"/>
              </p:custDataLst>
            </p:nvPr>
          </p:nvCxnSpPr>
          <p:spPr>
            <a:xfrm>
              <a:off x="4230150" y="2881905"/>
              <a:ext cx="695849" cy="25220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MH_Other_7"/>
            <p:cNvCxnSpPr/>
            <p:nvPr>
              <p:custDataLst>
                <p:tags r:id="rId7"/>
              </p:custDataLst>
            </p:nvPr>
          </p:nvCxnSpPr>
          <p:spPr>
            <a:xfrm flipV="1">
              <a:off x="4228632" y="4085209"/>
              <a:ext cx="701927" cy="2613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MH_Other_8"/>
            <p:cNvCxnSpPr/>
            <p:nvPr>
              <p:custDataLst>
                <p:tags r:id="rId8"/>
              </p:custDataLst>
            </p:nvPr>
          </p:nvCxnSpPr>
          <p:spPr>
            <a:xfrm flipH="1">
              <a:off x="7024186" y="2868232"/>
              <a:ext cx="711044" cy="25372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MH_Other_9"/>
            <p:cNvCxnSpPr/>
            <p:nvPr>
              <p:custDataLst>
                <p:tags r:id="rId9"/>
              </p:custDataLst>
            </p:nvPr>
          </p:nvCxnSpPr>
          <p:spPr>
            <a:xfrm>
              <a:off x="7040897" y="4056343"/>
              <a:ext cx="695849" cy="2598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6528" y="2355764"/>
              <a:ext cx="2438400" cy="2438400"/>
            </a:xfrm>
            <a:prstGeom prst="rect">
              <a:avLst/>
            </a:prstGeom>
          </p:spPr>
        </p:pic>
        <p:pic>
          <p:nvPicPr>
            <p:cNvPr id="33" name="图片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54963" y="4151006"/>
              <a:ext cx="685800" cy="685800"/>
            </a:xfrm>
            <a:prstGeom prst="rect">
              <a:avLst/>
            </a:prstGeom>
          </p:spPr>
        </p:pic>
        <p:pic>
          <p:nvPicPr>
            <p:cNvPr id="34" name="图片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13981" y="4151006"/>
              <a:ext cx="685800" cy="685800"/>
            </a:xfrm>
            <a:prstGeom prst="rect">
              <a:avLst/>
            </a:prstGeom>
          </p:spPr>
        </p:pic>
        <p:pic>
          <p:nvPicPr>
            <p:cNvPr id="35" name="图片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13981" y="2374917"/>
              <a:ext cx="685800" cy="685800"/>
            </a:xfrm>
            <a:prstGeom prst="rect">
              <a:avLst/>
            </a:prstGeom>
          </p:spPr>
        </p:pic>
        <p:pic>
          <p:nvPicPr>
            <p:cNvPr id="36" name="图片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54963" y="2374917"/>
              <a:ext cx="685800" cy="685800"/>
            </a:xfrm>
            <a:prstGeom prst="rect">
              <a:avLst/>
            </a:prstGeom>
          </p:spPr>
        </p:pic>
      </p:grpSp>
    </p:spTree>
    <p:extLst>
      <p:ext uri="{BB962C8B-B14F-4D97-AF65-F5344CB8AC3E}">
        <p14:creationId xmlns:p14="http://schemas.microsoft.com/office/powerpoint/2010/main" val="1721656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应用层</a:t>
            </a:r>
            <a:endParaRPr lang="en-US" altLang="zh-CN"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内容占位符 2"/>
          <p:cNvSpPr>
            <a:spLocks noGrp="1"/>
          </p:cNvSpPr>
          <p:nvPr>
            <p:ph idx="1"/>
          </p:nvPr>
        </p:nvSpPr>
        <p:spPr>
          <a:xfrm>
            <a:off x="841663" y="1016370"/>
            <a:ext cx="7772400" cy="1262742"/>
          </a:xfrm>
        </p:spPr>
        <p:txBody>
          <a:bodyPr/>
          <a:lstStyle/>
          <a:p>
            <a:pPr marL="0" indent="0" latinLnBrk="0">
              <a:buNone/>
            </a:pPr>
            <a:r>
              <a:rPr lang="zh-CN" altLang="en-US" b="1" dirty="0"/>
              <a:t>应用程序开发</a:t>
            </a:r>
            <a:endParaRPr lang="en-US" altLang="zh-CN" b="1" dirty="0"/>
          </a:p>
          <a:p>
            <a:pPr marL="0" indent="0" latinLnBrk="0">
              <a:buNone/>
            </a:pPr>
            <a:r>
              <a:rPr lang="zh-CN" altLang="en-US" dirty="0">
                <a:solidFill>
                  <a:schemeClr val="tx1">
                    <a:lumMod val="50000"/>
                    <a:lumOff val="50000"/>
                  </a:schemeClr>
                </a:solidFill>
              </a:rPr>
              <a:t>核心应用程序包</a:t>
            </a:r>
            <a:endParaRPr lang="en-US" altLang="zh-CN" dirty="0">
              <a:solidFill>
                <a:schemeClr val="tx1">
                  <a:lumMod val="50000"/>
                  <a:lumOff val="50000"/>
                </a:schemeClr>
              </a:solidFill>
            </a:endParaRPr>
          </a:p>
        </p:txBody>
      </p:sp>
      <p:grpSp>
        <p:nvGrpSpPr>
          <p:cNvPr id="24" name="组合 23"/>
          <p:cNvGrpSpPr/>
          <p:nvPr/>
        </p:nvGrpSpPr>
        <p:grpSpPr>
          <a:xfrm>
            <a:off x="935182" y="2279111"/>
            <a:ext cx="10422082" cy="4298333"/>
            <a:chOff x="0" y="3221182"/>
            <a:chExt cx="6411191" cy="3377044"/>
          </a:xfrm>
          <a:effectLst>
            <a:outerShdw blurRad="50800" dist="38100" dir="2700000" algn="tl" rotWithShape="0">
              <a:prstClr val="black">
                <a:alpha val="40000"/>
              </a:prstClr>
            </a:outerShdw>
          </a:effectLst>
        </p:grpSpPr>
        <p:sp>
          <p:nvSpPr>
            <p:cNvPr id="4" name="圆角矩形 3"/>
            <p:cNvSpPr/>
            <p:nvPr/>
          </p:nvSpPr>
          <p:spPr>
            <a:xfrm>
              <a:off x="0" y="3221182"/>
              <a:ext cx="6411191" cy="3377044"/>
            </a:xfrm>
            <a:prstGeom prst="roundRect">
              <a:avLst>
                <a:gd name="adj" fmla="val 2646"/>
              </a:avLst>
            </a:prstGeom>
            <a:solidFill>
              <a:schemeClr val="tx2">
                <a:lumMod val="20000"/>
                <a:lumOff val="8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rgbClr val="333333"/>
                </a:solidFill>
              </a:endParaRPr>
            </a:p>
          </p:txBody>
        </p:sp>
        <p:sp>
          <p:nvSpPr>
            <p:cNvPr id="20" name="矩形 19"/>
            <p:cNvSpPr/>
            <p:nvPr/>
          </p:nvSpPr>
          <p:spPr>
            <a:xfrm>
              <a:off x="2335093" y="3305783"/>
              <a:ext cx="1741009" cy="411075"/>
            </a:xfrm>
            <a:prstGeom prst="rect">
              <a:avLst/>
            </a:prstGeom>
            <a:ln>
              <a:noFill/>
            </a:ln>
            <a:effectLst/>
          </p:spPr>
          <p:txBody>
            <a:bodyPr wrap="none">
              <a:spAutoFit/>
            </a:bodyPr>
            <a:lstStyle/>
            <a:p>
              <a:pPr algn="ctr"/>
              <a:r>
                <a:rPr lang="en-US" altLang="zh-CN" sz="2800" b="1" dirty="0"/>
                <a:t>APPLICATIONS</a:t>
              </a:r>
              <a:endParaRPr lang="zh-CN" altLang="en-US" sz="2800" b="1" dirty="0"/>
            </a:p>
          </p:txBody>
        </p:sp>
        <p:grpSp>
          <p:nvGrpSpPr>
            <p:cNvPr id="23" name="组合 22"/>
            <p:cNvGrpSpPr/>
            <p:nvPr/>
          </p:nvGrpSpPr>
          <p:grpSpPr>
            <a:xfrm>
              <a:off x="286281" y="3951291"/>
              <a:ext cx="5838628" cy="2420117"/>
              <a:chOff x="211777" y="3951291"/>
              <a:chExt cx="5838628" cy="2420117"/>
            </a:xfrm>
          </p:grpSpPr>
          <p:sp>
            <p:nvSpPr>
              <p:cNvPr id="5" name="圆角矩形 4"/>
              <p:cNvSpPr/>
              <p:nvPr/>
            </p:nvSpPr>
            <p:spPr>
              <a:xfrm>
                <a:off x="1668057" y="3951291"/>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Dialer</a:t>
                </a:r>
                <a:endParaRPr lang="zh-CN" altLang="en-US" sz="2400" dirty="0">
                  <a:solidFill>
                    <a:schemeClr val="bg1"/>
                  </a:solidFill>
                </a:endParaRPr>
              </a:p>
            </p:txBody>
          </p:sp>
          <p:sp>
            <p:nvSpPr>
              <p:cNvPr id="6" name="圆角矩形 5"/>
              <p:cNvSpPr/>
              <p:nvPr/>
            </p:nvSpPr>
            <p:spPr>
              <a:xfrm>
                <a:off x="3126036" y="3951291"/>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SMS/MMS</a:t>
                </a:r>
              </a:p>
            </p:txBody>
          </p:sp>
          <p:sp>
            <p:nvSpPr>
              <p:cNvPr id="7" name="圆角矩形 6"/>
              <p:cNvSpPr/>
              <p:nvPr/>
            </p:nvSpPr>
            <p:spPr>
              <a:xfrm>
                <a:off x="4638371" y="3951291"/>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IM</a:t>
                </a:r>
                <a:endParaRPr lang="zh-CN" altLang="en-US" sz="2400" dirty="0">
                  <a:solidFill>
                    <a:schemeClr val="bg1"/>
                  </a:solidFill>
                </a:endParaRPr>
              </a:p>
            </p:txBody>
          </p:sp>
          <p:sp>
            <p:nvSpPr>
              <p:cNvPr id="8" name="圆角矩形 7"/>
              <p:cNvSpPr/>
              <p:nvPr/>
            </p:nvSpPr>
            <p:spPr>
              <a:xfrm>
                <a:off x="211777" y="5328977"/>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Browser</a:t>
                </a:r>
                <a:endParaRPr lang="zh-CN" altLang="en-US" sz="2400" dirty="0">
                  <a:solidFill>
                    <a:schemeClr val="bg1"/>
                  </a:solidFill>
                </a:endParaRPr>
              </a:p>
            </p:txBody>
          </p:sp>
          <p:sp>
            <p:nvSpPr>
              <p:cNvPr id="9" name="圆角矩形 8"/>
              <p:cNvSpPr/>
              <p:nvPr/>
            </p:nvSpPr>
            <p:spPr>
              <a:xfrm>
                <a:off x="1668057" y="5328977"/>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Camera</a:t>
                </a:r>
                <a:endParaRPr lang="zh-CN" altLang="en-US" sz="2400" dirty="0">
                  <a:solidFill>
                    <a:schemeClr val="bg1"/>
                  </a:solidFill>
                </a:endParaRPr>
              </a:p>
            </p:txBody>
          </p:sp>
          <p:sp>
            <p:nvSpPr>
              <p:cNvPr id="10" name="圆角矩形 9"/>
              <p:cNvSpPr/>
              <p:nvPr/>
            </p:nvSpPr>
            <p:spPr>
              <a:xfrm>
                <a:off x="211777" y="4493984"/>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Contacts</a:t>
                </a:r>
                <a:endParaRPr lang="zh-CN" altLang="en-US" sz="2400" dirty="0">
                  <a:solidFill>
                    <a:schemeClr val="bg1"/>
                  </a:solidFill>
                </a:endParaRPr>
              </a:p>
            </p:txBody>
          </p:sp>
          <p:sp>
            <p:nvSpPr>
              <p:cNvPr id="11" name="圆角矩形 10"/>
              <p:cNvSpPr/>
              <p:nvPr/>
            </p:nvSpPr>
            <p:spPr>
              <a:xfrm>
                <a:off x="211777" y="3951291"/>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Home</a:t>
                </a:r>
                <a:endParaRPr lang="zh-CN" altLang="en-US" sz="2400" dirty="0">
                  <a:solidFill>
                    <a:schemeClr val="bg1"/>
                  </a:solidFill>
                </a:endParaRPr>
              </a:p>
            </p:txBody>
          </p:sp>
          <p:sp>
            <p:nvSpPr>
              <p:cNvPr id="12" name="圆角矩形 11"/>
              <p:cNvSpPr/>
              <p:nvPr/>
            </p:nvSpPr>
            <p:spPr>
              <a:xfrm>
                <a:off x="1668057" y="4493984"/>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Voice Dial</a:t>
                </a:r>
                <a:endParaRPr lang="zh-CN" altLang="en-US" sz="2400" dirty="0">
                  <a:solidFill>
                    <a:schemeClr val="bg1"/>
                  </a:solidFill>
                </a:endParaRPr>
              </a:p>
            </p:txBody>
          </p:sp>
          <p:sp>
            <p:nvSpPr>
              <p:cNvPr id="13" name="圆角矩形 12"/>
              <p:cNvSpPr/>
              <p:nvPr/>
            </p:nvSpPr>
            <p:spPr>
              <a:xfrm>
                <a:off x="3126036" y="4493984"/>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Email</a:t>
                </a:r>
                <a:endParaRPr lang="zh-CN" altLang="en-US" sz="2400" dirty="0">
                  <a:solidFill>
                    <a:schemeClr val="bg1"/>
                  </a:solidFill>
                </a:endParaRPr>
              </a:p>
            </p:txBody>
          </p:sp>
          <p:sp>
            <p:nvSpPr>
              <p:cNvPr id="14" name="圆角矩形 13"/>
              <p:cNvSpPr/>
              <p:nvPr/>
            </p:nvSpPr>
            <p:spPr>
              <a:xfrm>
                <a:off x="4638371" y="4493984"/>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Calendar</a:t>
                </a:r>
                <a:endParaRPr lang="zh-CN" altLang="en-US" sz="2400" dirty="0">
                  <a:solidFill>
                    <a:schemeClr val="bg1"/>
                  </a:solidFill>
                </a:endParaRPr>
              </a:p>
            </p:txBody>
          </p:sp>
          <p:sp>
            <p:nvSpPr>
              <p:cNvPr id="15" name="圆角矩形 14"/>
              <p:cNvSpPr/>
              <p:nvPr/>
            </p:nvSpPr>
            <p:spPr>
              <a:xfrm>
                <a:off x="211777" y="5871670"/>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Media Player</a:t>
                </a:r>
                <a:endParaRPr lang="zh-CN" altLang="en-US" sz="2400" dirty="0">
                  <a:solidFill>
                    <a:schemeClr val="bg1"/>
                  </a:solidFill>
                </a:endParaRPr>
              </a:p>
            </p:txBody>
          </p:sp>
          <p:sp>
            <p:nvSpPr>
              <p:cNvPr id="16" name="圆角矩形 15"/>
              <p:cNvSpPr/>
              <p:nvPr/>
            </p:nvSpPr>
            <p:spPr>
              <a:xfrm>
                <a:off x="1668057" y="5871670"/>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Photo Album</a:t>
                </a:r>
                <a:endParaRPr lang="zh-CN" altLang="en-US" sz="2400" dirty="0">
                  <a:solidFill>
                    <a:schemeClr val="bg1"/>
                  </a:solidFill>
                </a:endParaRPr>
              </a:p>
            </p:txBody>
          </p:sp>
          <p:sp>
            <p:nvSpPr>
              <p:cNvPr id="17" name="圆角矩形 16"/>
              <p:cNvSpPr/>
              <p:nvPr/>
            </p:nvSpPr>
            <p:spPr>
              <a:xfrm>
                <a:off x="3126036" y="5871670"/>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Clock</a:t>
                </a:r>
              </a:p>
            </p:txBody>
          </p:sp>
          <p:sp>
            <p:nvSpPr>
              <p:cNvPr id="18" name="圆角矩形 17"/>
              <p:cNvSpPr/>
              <p:nvPr/>
            </p:nvSpPr>
            <p:spPr>
              <a:xfrm>
                <a:off x="4581469" y="5871670"/>
                <a:ext cx="1468936"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a:t>
                </a:r>
              </a:p>
            </p:txBody>
          </p:sp>
          <p:sp>
            <p:nvSpPr>
              <p:cNvPr id="19" name="圆角矩形 18"/>
              <p:cNvSpPr/>
              <p:nvPr/>
            </p:nvSpPr>
            <p:spPr>
              <a:xfrm>
                <a:off x="3126036" y="5328977"/>
                <a:ext cx="1355133"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Alarm</a:t>
                </a:r>
              </a:p>
            </p:txBody>
          </p:sp>
          <p:sp>
            <p:nvSpPr>
              <p:cNvPr id="21" name="圆角矩形 20"/>
              <p:cNvSpPr/>
              <p:nvPr/>
            </p:nvSpPr>
            <p:spPr>
              <a:xfrm>
                <a:off x="4581469" y="5328977"/>
                <a:ext cx="1468936"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Calculator</a:t>
                </a:r>
                <a:endParaRPr lang="zh-CN" altLang="en-US" sz="2400" dirty="0">
                  <a:solidFill>
                    <a:schemeClr val="bg1"/>
                  </a:solidFill>
                </a:endParaRPr>
              </a:p>
            </p:txBody>
          </p:sp>
        </p:grpSp>
      </p:grpSp>
    </p:spTree>
    <p:extLst>
      <p:ext uri="{BB962C8B-B14F-4D97-AF65-F5344CB8AC3E}">
        <p14:creationId xmlns:p14="http://schemas.microsoft.com/office/powerpoint/2010/main" val="229906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应用程序框架层</a:t>
            </a:r>
            <a:endParaRPr lang="en-US" altLang="zh-CN"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内容占位符 2"/>
          <p:cNvSpPr>
            <a:spLocks noGrp="1"/>
          </p:cNvSpPr>
          <p:nvPr>
            <p:ph idx="1"/>
          </p:nvPr>
        </p:nvSpPr>
        <p:spPr>
          <a:xfrm>
            <a:off x="690418" y="1048318"/>
            <a:ext cx="4847502" cy="1213869"/>
          </a:xfrm>
        </p:spPr>
        <p:txBody>
          <a:bodyPr/>
          <a:lstStyle/>
          <a:p>
            <a:pPr marL="0" indent="0" latinLnBrk="0">
              <a:buNone/>
            </a:pPr>
            <a:r>
              <a:rPr lang="zh-CN" altLang="en-US" dirty="0"/>
              <a:t>为上层应用程序</a:t>
            </a:r>
            <a:r>
              <a:rPr lang="zh-CN" altLang="en-US" b="1" dirty="0"/>
              <a:t>提供</a:t>
            </a:r>
            <a:r>
              <a:rPr lang="en-US" altLang="zh-CN" b="1" dirty="0"/>
              <a:t>API</a:t>
            </a:r>
            <a:r>
              <a:rPr lang="zh-CN" altLang="en-US" b="1" dirty="0"/>
              <a:t>接口</a:t>
            </a:r>
            <a:endParaRPr lang="en-US" altLang="zh-CN" b="1" dirty="0"/>
          </a:p>
          <a:p>
            <a:pPr marL="0" indent="0" latinLnBrk="0">
              <a:buNone/>
            </a:pPr>
            <a:r>
              <a:rPr lang="zh-CN" altLang="en-US" dirty="0"/>
              <a:t>包括</a:t>
            </a:r>
            <a:r>
              <a:rPr lang="zh-CN" altLang="en-US" b="1" dirty="0"/>
              <a:t>系统级服务进程</a:t>
            </a:r>
            <a:r>
              <a:rPr lang="zh-CN" altLang="en-US" dirty="0"/>
              <a:t>的实现</a:t>
            </a:r>
            <a:endParaRPr lang="en-US" altLang="zh-CN" dirty="0"/>
          </a:p>
        </p:txBody>
      </p:sp>
      <p:grpSp>
        <p:nvGrpSpPr>
          <p:cNvPr id="24" name="组合 23"/>
          <p:cNvGrpSpPr/>
          <p:nvPr/>
        </p:nvGrpSpPr>
        <p:grpSpPr>
          <a:xfrm>
            <a:off x="690418" y="2441854"/>
            <a:ext cx="10515600" cy="3856832"/>
            <a:chOff x="825934" y="2753582"/>
            <a:chExt cx="10178038" cy="3856832"/>
          </a:xfrm>
          <a:effectLst>
            <a:outerShdw blurRad="50800" dist="38100" dir="2700000" algn="tl" rotWithShape="0">
              <a:prstClr val="black">
                <a:alpha val="40000"/>
              </a:prstClr>
            </a:outerShdw>
          </a:effectLst>
        </p:grpSpPr>
        <p:sp>
          <p:nvSpPr>
            <p:cNvPr id="4" name="圆角矩形 3"/>
            <p:cNvSpPr/>
            <p:nvPr/>
          </p:nvSpPr>
          <p:spPr>
            <a:xfrm>
              <a:off x="825934" y="2753582"/>
              <a:ext cx="10178038" cy="3856832"/>
            </a:xfrm>
            <a:prstGeom prst="roundRect">
              <a:avLst>
                <a:gd name="adj" fmla="val 3196"/>
              </a:avLst>
            </a:prstGeom>
            <a:solidFill>
              <a:schemeClr val="tx2">
                <a:lumMod val="20000"/>
                <a:lumOff val="80000"/>
              </a:schemeClr>
            </a:solidFill>
            <a:ln w="28575">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rgbClr val="333333"/>
                </a:solidFill>
              </a:endParaRPr>
            </a:p>
          </p:txBody>
        </p:sp>
        <p:grpSp>
          <p:nvGrpSpPr>
            <p:cNvPr id="21" name="组合 20"/>
            <p:cNvGrpSpPr/>
            <p:nvPr/>
          </p:nvGrpSpPr>
          <p:grpSpPr>
            <a:xfrm>
              <a:off x="1433945" y="2931138"/>
              <a:ext cx="8956964" cy="3573536"/>
              <a:chOff x="1045576" y="3568396"/>
              <a:chExt cx="6122354" cy="2234812"/>
            </a:xfrm>
          </p:grpSpPr>
          <p:grpSp>
            <p:nvGrpSpPr>
              <p:cNvPr id="20" name="组合 19"/>
              <p:cNvGrpSpPr/>
              <p:nvPr/>
            </p:nvGrpSpPr>
            <p:grpSpPr>
              <a:xfrm>
                <a:off x="1045576" y="3575903"/>
                <a:ext cx="2503357" cy="1068244"/>
                <a:chOff x="1045576" y="3575903"/>
                <a:chExt cx="2503357" cy="1068244"/>
              </a:xfrm>
            </p:grpSpPr>
            <p:sp>
              <p:nvSpPr>
                <p:cNvPr id="5" name="圆角矩形 4"/>
                <p:cNvSpPr/>
                <p:nvPr/>
              </p:nvSpPr>
              <p:spPr>
                <a:xfrm>
                  <a:off x="1045576" y="4144409"/>
                  <a:ext cx="2503357"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Package Manager</a:t>
                  </a:r>
                  <a:endParaRPr lang="zh-CN" altLang="en-US" sz="2400" dirty="0">
                    <a:solidFill>
                      <a:schemeClr val="bg1"/>
                    </a:solidFill>
                  </a:endParaRPr>
                </a:p>
              </p:txBody>
            </p:sp>
            <p:sp>
              <p:nvSpPr>
                <p:cNvPr id="6" name="圆角矩形 5"/>
                <p:cNvSpPr/>
                <p:nvPr/>
              </p:nvSpPr>
              <p:spPr>
                <a:xfrm>
                  <a:off x="1045576" y="3575903"/>
                  <a:ext cx="2503357"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Activity Manager</a:t>
                  </a:r>
                  <a:endParaRPr lang="zh-CN" altLang="en-US" sz="2400" dirty="0">
                    <a:solidFill>
                      <a:schemeClr val="bg1"/>
                    </a:solidFill>
                  </a:endParaRPr>
                </a:p>
              </p:txBody>
            </p:sp>
          </p:grpSp>
          <p:grpSp>
            <p:nvGrpSpPr>
              <p:cNvPr id="17" name="组合 16"/>
              <p:cNvGrpSpPr/>
              <p:nvPr/>
            </p:nvGrpSpPr>
            <p:grpSpPr>
              <a:xfrm>
                <a:off x="5277750" y="4734964"/>
                <a:ext cx="1890180" cy="1068244"/>
                <a:chOff x="5277750" y="4734964"/>
                <a:chExt cx="1890180" cy="1068244"/>
              </a:xfrm>
            </p:grpSpPr>
            <p:sp>
              <p:nvSpPr>
                <p:cNvPr id="7" name="圆角矩形 6"/>
                <p:cNvSpPr/>
                <p:nvPr/>
              </p:nvSpPr>
              <p:spPr>
                <a:xfrm>
                  <a:off x="5277750" y="4734964"/>
                  <a:ext cx="1890180"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Window </a:t>
                  </a:r>
                </a:p>
                <a:p>
                  <a:pPr algn="ctr"/>
                  <a:r>
                    <a:rPr lang="en-US" altLang="zh-CN" sz="2400" dirty="0">
                      <a:solidFill>
                        <a:schemeClr val="bg1"/>
                      </a:solidFill>
                    </a:rPr>
                    <a:t>Manager</a:t>
                  </a:r>
                  <a:endParaRPr lang="zh-CN" altLang="en-US" sz="2400" dirty="0">
                    <a:solidFill>
                      <a:schemeClr val="bg1"/>
                    </a:solidFill>
                  </a:endParaRPr>
                </a:p>
              </p:txBody>
            </p:sp>
            <p:sp>
              <p:nvSpPr>
                <p:cNvPr id="11" name="圆角矩形 10"/>
                <p:cNvSpPr/>
                <p:nvPr/>
              </p:nvSpPr>
              <p:spPr>
                <a:xfrm>
                  <a:off x="5277750" y="5303470"/>
                  <a:ext cx="1890180"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Telephony</a:t>
                  </a:r>
                </a:p>
                <a:p>
                  <a:pPr algn="ctr"/>
                  <a:r>
                    <a:rPr lang="en-US" altLang="zh-CN" sz="2400" dirty="0">
                      <a:solidFill>
                        <a:schemeClr val="bg1"/>
                      </a:solidFill>
                    </a:rPr>
                    <a:t>Manager</a:t>
                  </a:r>
                  <a:endParaRPr lang="zh-CN" altLang="en-US" sz="2400" dirty="0">
                    <a:solidFill>
                      <a:schemeClr val="bg1"/>
                    </a:solidFill>
                  </a:endParaRPr>
                </a:p>
              </p:txBody>
            </p:sp>
          </p:grpSp>
          <p:grpSp>
            <p:nvGrpSpPr>
              <p:cNvPr id="19" name="组合 18"/>
              <p:cNvGrpSpPr/>
              <p:nvPr/>
            </p:nvGrpSpPr>
            <p:grpSpPr>
              <a:xfrm>
                <a:off x="4412393" y="3568396"/>
                <a:ext cx="2755537" cy="1068245"/>
                <a:chOff x="4412393" y="3568396"/>
                <a:chExt cx="2755537" cy="1068245"/>
              </a:xfrm>
            </p:grpSpPr>
            <p:sp>
              <p:nvSpPr>
                <p:cNvPr id="8" name="圆角矩形 7"/>
                <p:cNvSpPr/>
                <p:nvPr/>
              </p:nvSpPr>
              <p:spPr>
                <a:xfrm>
                  <a:off x="4412393" y="3568396"/>
                  <a:ext cx="2755537"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Content Providers</a:t>
                  </a:r>
                  <a:endParaRPr lang="zh-CN" altLang="en-US" sz="2400" dirty="0">
                    <a:solidFill>
                      <a:schemeClr val="bg1"/>
                    </a:solidFill>
                  </a:endParaRPr>
                </a:p>
              </p:txBody>
            </p:sp>
            <p:sp>
              <p:nvSpPr>
                <p:cNvPr id="12" name="圆角矩形 11"/>
                <p:cNvSpPr/>
                <p:nvPr/>
              </p:nvSpPr>
              <p:spPr>
                <a:xfrm>
                  <a:off x="4412393" y="4136903"/>
                  <a:ext cx="2755537"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Resource Manager</a:t>
                  </a:r>
                  <a:endParaRPr lang="zh-CN" altLang="en-US" sz="2400" dirty="0">
                    <a:solidFill>
                      <a:schemeClr val="bg1"/>
                    </a:solidFill>
                  </a:endParaRPr>
                </a:p>
              </p:txBody>
            </p:sp>
          </p:grpSp>
          <p:grpSp>
            <p:nvGrpSpPr>
              <p:cNvPr id="16" name="组合 15"/>
              <p:cNvGrpSpPr/>
              <p:nvPr/>
            </p:nvGrpSpPr>
            <p:grpSpPr>
              <a:xfrm>
                <a:off x="1045576" y="4723637"/>
                <a:ext cx="1790298" cy="1068244"/>
                <a:chOff x="1182173" y="4723637"/>
                <a:chExt cx="1790298" cy="1068244"/>
              </a:xfrm>
            </p:grpSpPr>
            <p:sp>
              <p:nvSpPr>
                <p:cNvPr id="9" name="圆角矩形 8"/>
                <p:cNvSpPr/>
                <p:nvPr/>
              </p:nvSpPr>
              <p:spPr>
                <a:xfrm>
                  <a:off x="1182173" y="4723637"/>
                  <a:ext cx="1790298"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View</a:t>
                  </a:r>
                </a:p>
                <a:p>
                  <a:pPr algn="ctr"/>
                  <a:r>
                    <a:rPr lang="en-US" altLang="zh-CN" sz="2400" dirty="0">
                      <a:solidFill>
                        <a:schemeClr val="bg1"/>
                      </a:solidFill>
                    </a:rPr>
                    <a:t>System</a:t>
                  </a:r>
                  <a:endParaRPr lang="zh-CN" altLang="en-US" sz="2400" dirty="0">
                    <a:solidFill>
                      <a:schemeClr val="bg1"/>
                    </a:solidFill>
                  </a:endParaRPr>
                </a:p>
              </p:txBody>
            </p:sp>
            <p:sp>
              <p:nvSpPr>
                <p:cNvPr id="13" name="圆角矩形 12"/>
                <p:cNvSpPr/>
                <p:nvPr/>
              </p:nvSpPr>
              <p:spPr>
                <a:xfrm>
                  <a:off x="1182173" y="5292143"/>
                  <a:ext cx="1790298"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Location</a:t>
                  </a:r>
                </a:p>
                <a:p>
                  <a:pPr algn="ctr"/>
                  <a:r>
                    <a:rPr lang="en-US" altLang="zh-CN" sz="2400" dirty="0">
                      <a:solidFill>
                        <a:schemeClr val="bg1"/>
                      </a:solidFill>
                    </a:rPr>
                    <a:t>Manager</a:t>
                  </a:r>
                  <a:endParaRPr lang="zh-CN" altLang="en-US" sz="2400" dirty="0">
                    <a:solidFill>
                      <a:schemeClr val="bg1"/>
                    </a:solidFill>
                  </a:endParaRPr>
                </a:p>
              </p:txBody>
            </p:sp>
          </p:grpSp>
          <p:grpSp>
            <p:nvGrpSpPr>
              <p:cNvPr id="18" name="组合 17"/>
              <p:cNvGrpSpPr/>
              <p:nvPr/>
            </p:nvGrpSpPr>
            <p:grpSpPr>
              <a:xfrm>
                <a:off x="3083275" y="4723637"/>
                <a:ext cx="1947074" cy="1068244"/>
                <a:chOff x="3069916" y="4723637"/>
                <a:chExt cx="1947074" cy="1068244"/>
              </a:xfrm>
            </p:grpSpPr>
            <p:sp>
              <p:nvSpPr>
                <p:cNvPr id="10" name="圆角矩形 9"/>
                <p:cNvSpPr/>
                <p:nvPr/>
              </p:nvSpPr>
              <p:spPr>
                <a:xfrm>
                  <a:off x="3069916" y="4723637"/>
                  <a:ext cx="1947074"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Notification</a:t>
                  </a:r>
                </a:p>
                <a:p>
                  <a:pPr algn="ctr"/>
                  <a:r>
                    <a:rPr lang="en-US" altLang="zh-CN" sz="2400" dirty="0">
                      <a:solidFill>
                        <a:schemeClr val="bg1"/>
                      </a:solidFill>
                    </a:rPr>
                    <a:t>Manager</a:t>
                  </a:r>
                  <a:endParaRPr lang="zh-CN" altLang="en-US" sz="2400" dirty="0">
                    <a:solidFill>
                      <a:schemeClr val="bg1"/>
                    </a:solidFill>
                  </a:endParaRPr>
                </a:p>
              </p:txBody>
            </p:sp>
            <p:sp>
              <p:nvSpPr>
                <p:cNvPr id="14" name="圆角矩形 13"/>
                <p:cNvSpPr/>
                <p:nvPr/>
              </p:nvSpPr>
              <p:spPr>
                <a:xfrm>
                  <a:off x="3069916" y="5292143"/>
                  <a:ext cx="1947074" cy="499738"/>
                </a:xfrm>
                <a:prstGeom prst="roundRect">
                  <a:avLst>
                    <a:gd name="adj" fmla="val 50000"/>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a:t>
                  </a:r>
                  <a:endParaRPr lang="zh-CN" altLang="en-US" sz="2400" dirty="0">
                    <a:solidFill>
                      <a:schemeClr val="bg1"/>
                    </a:solidFill>
                  </a:endParaRPr>
                </a:p>
              </p:txBody>
            </p:sp>
          </p:grpSp>
        </p:grpSp>
      </p:grpSp>
      <p:sp>
        <p:nvSpPr>
          <p:cNvPr id="23" name="矩形 22"/>
          <p:cNvSpPr/>
          <p:nvPr/>
        </p:nvSpPr>
        <p:spPr>
          <a:xfrm>
            <a:off x="7715587" y="1502526"/>
            <a:ext cx="3557155" cy="800219"/>
          </a:xfrm>
          <a:prstGeom prst="rect">
            <a:avLst/>
          </a:prstGeom>
        </p:spPr>
        <p:txBody>
          <a:bodyPr wrap="square">
            <a:spAutoFit/>
          </a:bodyPr>
          <a:lstStyle/>
          <a:p>
            <a:endParaRPr lang="en-US" altLang="zh-CN" dirty="0">
              <a:solidFill>
                <a:schemeClr val="tx1">
                  <a:lumMod val="50000"/>
                  <a:lumOff val="50000"/>
                </a:schemeClr>
              </a:solidFill>
            </a:endParaRPr>
          </a:p>
          <a:p>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一般由</a:t>
            </a:r>
            <a:r>
              <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Java</a:t>
            </a:r>
            <a:r>
              <a:rPr lang="zh-CN" altLang="en-US"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语言编写</a:t>
            </a:r>
            <a:endParaRPr lang="en-US" altLang="zh-CN" sz="2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91353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系统运行库层</a:t>
            </a:r>
            <a:endParaRPr lang="en-US" altLang="zh-CN"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内容占位符 2"/>
          <p:cNvSpPr>
            <a:spLocks noGrp="1"/>
          </p:cNvSpPr>
          <p:nvPr>
            <p:ph idx="1"/>
          </p:nvPr>
        </p:nvSpPr>
        <p:spPr>
          <a:xfrm>
            <a:off x="690417" y="1030579"/>
            <a:ext cx="10105737" cy="653966"/>
          </a:xfrm>
        </p:spPr>
        <p:txBody>
          <a:bodyPr/>
          <a:lstStyle/>
          <a:p>
            <a:pPr marL="0" indent="0" latinLnBrk="0">
              <a:buNone/>
            </a:pPr>
            <a:r>
              <a:rPr lang="zh-CN" altLang="en-US" dirty="0"/>
              <a:t>大多由</a:t>
            </a:r>
            <a:r>
              <a:rPr lang="en-US" altLang="zh-CN" dirty="0"/>
              <a:t>C/C++</a:t>
            </a:r>
            <a:r>
              <a:rPr lang="zh-CN" altLang="en-US" dirty="0"/>
              <a:t>实现</a:t>
            </a:r>
            <a:endParaRPr lang="en-US" altLang="zh-CN" dirty="0"/>
          </a:p>
        </p:txBody>
      </p:sp>
      <p:grpSp>
        <p:nvGrpSpPr>
          <p:cNvPr id="20" name="组合 19"/>
          <p:cNvGrpSpPr/>
          <p:nvPr/>
        </p:nvGrpSpPr>
        <p:grpSpPr>
          <a:xfrm>
            <a:off x="767935" y="1714451"/>
            <a:ext cx="10438083" cy="2311297"/>
            <a:chOff x="498763" y="3085936"/>
            <a:chExt cx="8146473" cy="1745837"/>
          </a:xfrm>
        </p:grpSpPr>
        <p:sp>
          <p:nvSpPr>
            <p:cNvPr id="19" name="圆角矩形 18"/>
            <p:cNvSpPr/>
            <p:nvPr/>
          </p:nvSpPr>
          <p:spPr>
            <a:xfrm>
              <a:off x="498763" y="3085936"/>
              <a:ext cx="8146473" cy="1745837"/>
            </a:xfrm>
            <a:prstGeom prst="roundRect">
              <a:avLst>
                <a:gd name="adj" fmla="val 4168"/>
              </a:avLst>
            </a:prstGeom>
            <a:solidFill>
              <a:schemeClr val="accent3">
                <a:lumMod val="60000"/>
                <a:lumOff val="40000"/>
              </a:schemeClr>
            </a:solidFill>
            <a:ln w="28575">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sp>
          <p:nvSpPr>
            <p:cNvPr id="5" name="圆角矩形 4"/>
            <p:cNvSpPr/>
            <p:nvPr/>
          </p:nvSpPr>
          <p:spPr>
            <a:xfrm>
              <a:off x="2258041" y="3614757"/>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Media</a:t>
              </a:r>
            </a:p>
            <a:p>
              <a:pPr algn="ctr"/>
              <a:r>
                <a:rPr lang="en-US" altLang="zh-CN" sz="2000" dirty="0">
                  <a:solidFill>
                    <a:schemeClr val="bg1"/>
                  </a:solidFill>
                </a:rPr>
                <a:t>Framework</a:t>
              </a:r>
              <a:endParaRPr lang="zh-CN" altLang="en-US" sz="2000" dirty="0">
                <a:solidFill>
                  <a:schemeClr val="bg1"/>
                </a:solidFill>
              </a:endParaRPr>
            </a:p>
          </p:txBody>
        </p:sp>
        <p:sp>
          <p:nvSpPr>
            <p:cNvPr id="6" name="圆角矩形 5"/>
            <p:cNvSpPr/>
            <p:nvPr/>
          </p:nvSpPr>
          <p:spPr>
            <a:xfrm>
              <a:off x="690418" y="3614757"/>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Surface</a:t>
              </a:r>
            </a:p>
            <a:p>
              <a:pPr algn="ctr"/>
              <a:r>
                <a:rPr lang="en-US" altLang="zh-CN" sz="2000" dirty="0">
                  <a:solidFill>
                    <a:schemeClr val="bg1"/>
                  </a:solidFill>
                </a:rPr>
                <a:t>Manager</a:t>
              </a:r>
              <a:endParaRPr lang="zh-CN" altLang="en-US" sz="2000" dirty="0">
                <a:solidFill>
                  <a:schemeClr val="bg1"/>
                </a:solidFill>
              </a:endParaRPr>
            </a:p>
          </p:txBody>
        </p:sp>
        <p:sp>
          <p:nvSpPr>
            <p:cNvPr id="7" name="圆角矩形 6"/>
            <p:cNvSpPr/>
            <p:nvPr/>
          </p:nvSpPr>
          <p:spPr>
            <a:xfrm>
              <a:off x="3825664" y="3614757"/>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a:solidFill>
                    <a:schemeClr val="bg1"/>
                  </a:solidFill>
                </a:rPr>
                <a:t>SQLite</a:t>
              </a:r>
              <a:endParaRPr lang="zh-CN" altLang="en-US" sz="2000" b="1" dirty="0">
                <a:solidFill>
                  <a:schemeClr val="bg1"/>
                </a:solidFill>
              </a:endParaRPr>
            </a:p>
          </p:txBody>
        </p:sp>
        <p:sp>
          <p:nvSpPr>
            <p:cNvPr id="8" name="圆角矩形 7"/>
            <p:cNvSpPr/>
            <p:nvPr/>
          </p:nvSpPr>
          <p:spPr>
            <a:xfrm>
              <a:off x="5393287" y="3614757"/>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err="1">
                  <a:solidFill>
                    <a:schemeClr val="bg1"/>
                  </a:solidFill>
                </a:rPr>
                <a:t>WebKit</a:t>
              </a:r>
              <a:endParaRPr lang="zh-CN" altLang="en-US" sz="2000" b="1" dirty="0">
                <a:solidFill>
                  <a:schemeClr val="bg1"/>
                </a:solidFill>
              </a:endParaRPr>
            </a:p>
          </p:txBody>
        </p:sp>
        <p:sp>
          <p:nvSpPr>
            <p:cNvPr id="9" name="圆角矩形 8"/>
            <p:cNvSpPr/>
            <p:nvPr/>
          </p:nvSpPr>
          <p:spPr>
            <a:xfrm>
              <a:off x="6960909" y="3614757"/>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err="1">
                  <a:solidFill>
                    <a:schemeClr val="bg1"/>
                  </a:solidFill>
                </a:rPr>
                <a:t>Libc</a:t>
              </a:r>
              <a:endParaRPr lang="zh-CN" altLang="en-US" sz="2000" dirty="0">
                <a:solidFill>
                  <a:schemeClr val="bg1"/>
                </a:solidFill>
              </a:endParaRPr>
            </a:p>
          </p:txBody>
        </p:sp>
        <p:sp>
          <p:nvSpPr>
            <p:cNvPr id="10" name="圆角矩形 9"/>
            <p:cNvSpPr/>
            <p:nvPr/>
          </p:nvSpPr>
          <p:spPr>
            <a:xfrm>
              <a:off x="690418" y="4158694"/>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OpenGL/</a:t>
              </a:r>
            </a:p>
            <a:p>
              <a:pPr algn="ctr"/>
              <a:r>
                <a:rPr lang="en-US" altLang="zh-CN" sz="2000" dirty="0">
                  <a:solidFill>
                    <a:schemeClr val="bg1"/>
                  </a:solidFill>
                </a:rPr>
                <a:t>ES</a:t>
              </a:r>
              <a:endParaRPr lang="zh-CN" altLang="en-US" sz="2000" dirty="0">
                <a:solidFill>
                  <a:schemeClr val="bg1"/>
                </a:solidFill>
              </a:endParaRPr>
            </a:p>
          </p:txBody>
        </p:sp>
        <p:sp>
          <p:nvSpPr>
            <p:cNvPr id="11" name="圆角矩形 10"/>
            <p:cNvSpPr/>
            <p:nvPr/>
          </p:nvSpPr>
          <p:spPr>
            <a:xfrm>
              <a:off x="2258041" y="4158694"/>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Audio</a:t>
              </a:r>
            </a:p>
            <a:p>
              <a:pPr algn="ctr"/>
              <a:r>
                <a:rPr lang="en-US" altLang="zh-CN" sz="2000" dirty="0">
                  <a:solidFill>
                    <a:schemeClr val="bg1"/>
                  </a:solidFill>
                </a:rPr>
                <a:t>Manager</a:t>
              </a:r>
              <a:endParaRPr lang="zh-CN" altLang="en-US" sz="2000" dirty="0">
                <a:solidFill>
                  <a:schemeClr val="bg1"/>
                </a:solidFill>
              </a:endParaRPr>
            </a:p>
          </p:txBody>
        </p:sp>
        <p:sp>
          <p:nvSpPr>
            <p:cNvPr id="12" name="圆角矩形 11"/>
            <p:cNvSpPr/>
            <p:nvPr/>
          </p:nvSpPr>
          <p:spPr>
            <a:xfrm>
              <a:off x="3825664" y="4158694"/>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err="1">
                  <a:solidFill>
                    <a:schemeClr val="bg1"/>
                  </a:solidFill>
                </a:rPr>
                <a:t>FreeType</a:t>
              </a:r>
              <a:endParaRPr lang="zh-CN" altLang="en-US" sz="2000" dirty="0">
                <a:solidFill>
                  <a:schemeClr val="bg1"/>
                </a:solidFill>
              </a:endParaRPr>
            </a:p>
          </p:txBody>
        </p:sp>
        <p:sp>
          <p:nvSpPr>
            <p:cNvPr id="13" name="圆角矩形 12"/>
            <p:cNvSpPr/>
            <p:nvPr/>
          </p:nvSpPr>
          <p:spPr>
            <a:xfrm>
              <a:off x="5393287" y="4158694"/>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SSL</a:t>
              </a:r>
              <a:endParaRPr lang="zh-CN" altLang="en-US" sz="2000" dirty="0">
                <a:solidFill>
                  <a:schemeClr val="bg1"/>
                </a:solidFill>
              </a:endParaRPr>
            </a:p>
          </p:txBody>
        </p:sp>
        <p:sp>
          <p:nvSpPr>
            <p:cNvPr id="14" name="圆角矩形 13"/>
            <p:cNvSpPr/>
            <p:nvPr/>
          </p:nvSpPr>
          <p:spPr>
            <a:xfrm>
              <a:off x="6960909" y="4158694"/>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a:t>
              </a:r>
              <a:endParaRPr lang="zh-CN" altLang="en-US" sz="2000" dirty="0">
                <a:solidFill>
                  <a:schemeClr val="bg1"/>
                </a:solidFill>
              </a:endParaRPr>
            </a:p>
          </p:txBody>
        </p:sp>
        <p:sp>
          <p:nvSpPr>
            <p:cNvPr id="15" name="矩形 14"/>
            <p:cNvSpPr/>
            <p:nvPr/>
          </p:nvSpPr>
          <p:spPr>
            <a:xfrm>
              <a:off x="3744914" y="3140740"/>
              <a:ext cx="1654171" cy="395214"/>
            </a:xfrm>
            <a:prstGeom prst="rect">
              <a:avLst/>
            </a:prstGeom>
            <a:effectLst/>
          </p:spPr>
          <p:txBody>
            <a:bodyPr wrap="none">
              <a:spAutoFit/>
            </a:bodyPr>
            <a:lstStyle/>
            <a:p>
              <a:pPr algn="r"/>
              <a:r>
                <a:rPr lang="en-US" altLang="zh-CN" sz="2800" b="1" dirty="0"/>
                <a:t>LIBRARIES</a:t>
              </a:r>
              <a:endParaRPr lang="zh-CN" altLang="en-US" sz="2800" b="1" dirty="0"/>
            </a:p>
          </p:txBody>
        </p:sp>
      </p:grpSp>
      <p:grpSp>
        <p:nvGrpSpPr>
          <p:cNvPr id="21" name="组合 20"/>
          <p:cNvGrpSpPr/>
          <p:nvPr/>
        </p:nvGrpSpPr>
        <p:grpSpPr>
          <a:xfrm>
            <a:off x="767934" y="4247238"/>
            <a:ext cx="4262761" cy="1976917"/>
            <a:chOff x="767935" y="5063692"/>
            <a:chExt cx="3107874" cy="1576099"/>
          </a:xfrm>
        </p:grpSpPr>
        <p:sp>
          <p:nvSpPr>
            <p:cNvPr id="4" name="圆角矩形 3"/>
            <p:cNvSpPr/>
            <p:nvPr/>
          </p:nvSpPr>
          <p:spPr>
            <a:xfrm>
              <a:off x="767935" y="5070945"/>
              <a:ext cx="3107874" cy="1568846"/>
            </a:xfrm>
            <a:prstGeom prst="roundRect">
              <a:avLst>
                <a:gd name="adj" fmla="val 7442"/>
              </a:avLst>
            </a:prstGeom>
            <a:solidFill>
              <a:schemeClr val="accent4">
                <a:lumMod val="40000"/>
                <a:lumOff val="60000"/>
              </a:schemeClr>
            </a:solidFill>
            <a:ln w="28575">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sp>
          <p:nvSpPr>
            <p:cNvPr id="16" name="矩形 15"/>
            <p:cNvSpPr/>
            <p:nvPr/>
          </p:nvSpPr>
          <p:spPr>
            <a:xfrm>
              <a:off x="1188106" y="5063692"/>
              <a:ext cx="2267532" cy="368063"/>
            </a:xfrm>
            <a:prstGeom prst="rect">
              <a:avLst/>
            </a:prstGeom>
            <a:effectLst/>
          </p:spPr>
          <p:txBody>
            <a:bodyPr wrap="none">
              <a:spAutoFit/>
            </a:bodyPr>
            <a:lstStyle/>
            <a:p>
              <a:pPr algn="ctr"/>
              <a:r>
                <a:rPr lang="en-US" altLang="zh-CN" sz="2400" b="1" dirty="0"/>
                <a:t>ANDROID RUNTIME</a:t>
              </a:r>
              <a:endParaRPr lang="zh-CN" altLang="en-US" sz="2400" b="1" dirty="0"/>
            </a:p>
          </p:txBody>
        </p:sp>
        <p:sp>
          <p:nvSpPr>
            <p:cNvPr id="17" name="圆角矩形 16"/>
            <p:cNvSpPr/>
            <p:nvPr/>
          </p:nvSpPr>
          <p:spPr>
            <a:xfrm>
              <a:off x="1067916" y="5424112"/>
              <a:ext cx="2507911" cy="499738"/>
            </a:xfrm>
            <a:prstGeom prst="roundRect">
              <a:avLst>
                <a:gd name="adj" fmla="val 50000"/>
              </a:avLst>
            </a:prstGeom>
            <a:solidFill>
              <a:srgbClr val="00B0F0"/>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a:solidFill>
                    <a:schemeClr val="tx1"/>
                  </a:solidFill>
                </a:rPr>
                <a:t>Core Libraries</a:t>
              </a:r>
              <a:endParaRPr lang="zh-CN" altLang="en-US" sz="2000" b="1" dirty="0">
                <a:solidFill>
                  <a:schemeClr val="tx1"/>
                </a:solidFill>
              </a:endParaRPr>
            </a:p>
          </p:txBody>
        </p:sp>
        <p:sp>
          <p:nvSpPr>
            <p:cNvPr id="18" name="圆角矩形 17"/>
            <p:cNvSpPr/>
            <p:nvPr/>
          </p:nvSpPr>
          <p:spPr>
            <a:xfrm>
              <a:off x="1067916" y="6002431"/>
              <a:ext cx="2507911" cy="499738"/>
            </a:xfrm>
            <a:prstGeom prst="roundRect">
              <a:avLst>
                <a:gd name="adj" fmla="val 50000"/>
              </a:avLst>
            </a:prstGeom>
            <a:solidFill>
              <a:srgbClr val="FFF0A9"/>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err="1">
                  <a:solidFill>
                    <a:schemeClr val="tx1"/>
                  </a:solidFill>
                </a:rPr>
                <a:t>Dalvik</a:t>
              </a:r>
              <a:r>
                <a:rPr lang="en-US" altLang="zh-CN" sz="2000" b="1" dirty="0">
                  <a:solidFill>
                    <a:schemeClr val="tx1"/>
                  </a:solidFill>
                </a:rPr>
                <a:t> Virtual Machine</a:t>
              </a:r>
              <a:endParaRPr lang="zh-CN" altLang="en-US" sz="2000" b="1" dirty="0">
                <a:solidFill>
                  <a:schemeClr val="tx1"/>
                </a:solidFill>
              </a:endParaRPr>
            </a:p>
          </p:txBody>
        </p:sp>
      </p:grpSp>
      <p:grpSp>
        <p:nvGrpSpPr>
          <p:cNvPr id="26" name="组合 25"/>
          <p:cNvGrpSpPr/>
          <p:nvPr/>
        </p:nvGrpSpPr>
        <p:grpSpPr>
          <a:xfrm>
            <a:off x="5948218" y="4544054"/>
            <a:ext cx="5202166" cy="1392382"/>
            <a:chOff x="5484433" y="4551218"/>
            <a:chExt cx="5202166" cy="1392382"/>
          </a:xfrm>
        </p:grpSpPr>
        <p:sp>
          <p:nvSpPr>
            <p:cNvPr id="22" name="矩形 21"/>
            <p:cNvSpPr/>
            <p:nvPr/>
          </p:nvSpPr>
          <p:spPr>
            <a:xfrm>
              <a:off x="5522562" y="4661561"/>
              <a:ext cx="5125909" cy="1157368"/>
            </a:xfrm>
            <a:prstGeom prst="rect">
              <a:avLst/>
            </a:prstGeom>
          </p:spPr>
          <p:txBody>
            <a:bodyPr vert="horz" lIns="91440" tIns="45720" rIns="91440" bIns="45720" rtlCol="0">
              <a:normAutofit/>
            </a:bodyPr>
            <a:lstStyle/>
            <a:p>
              <a:pPr>
                <a:lnSpc>
                  <a:spcPct val="130000"/>
                </a:lnSpc>
                <a:buFont typeface="Arial" panose="020B0604020202020204" pitchFamily="34" charset="0"/>
                <a:buNone/>
              </a:pPr>
              <a:r>
                <a:rPr lang="en-US" altLang="zh-CN" sz="2800" dirty="0">
                  <a:latin typeface="Arial" panose="020B0604020202020204" pitchFamily="34" charset="0"/>
                  <a:ea typeface="微软雅黑" panose="020B0503020204020204" pitchFamily="34" charset="-122"/>
                  <a:cs typeface="Arial" panose="020B0604020202020204" pitchFamily="34" charset="0"/>
                </a:rPr>
                <a:t>Android</a:t>
              </a:r>
              <a:r>
                <a:rPr lang="zh-CN" altLang="zh-CN" sz="2800" dirty="0">
                  <a:latin typeface="Arial" panose="020B0604020202020204" pitchFamily="34" charset="0"/>
                  <a:ea typeface="微软雅黑" panose="020B0503020204020204" pitchFamily="34" charset="-122"/>
                  <a:cs typeface="Arial" panose="020B0604020202020204" pitchFamily="34" charset="0"/>
                </a:rPr>
                <a:t>的</a:t>
              </a:r>
              <a:r>
                <a:rPr lang="en-US" altLang="zh-CN" sz="2800" dirty="0">
                  <a:latin typeface="Arial" panose="020B0604020202020204" pitchFamily="34" charset="0"/>
                  <a:ea typeface="微软雅黑" panose="020B0503020204020204" pitchFamily="34" charset="-122"/>
                  <a:cs typeface="Arial" panose="020B0604020202020204" pitchFamily="34" charset="0"/>
                </a:rPr>
                <a:t>Runtime</a:t>
              </a:r>
              <a:r>
                <a:rPr lang="zh-CN" altLang="zh-CN" sz="2800" dirty="0">
                  <a:latin typeface="Arial" panose="020B0604020202020204" pitchFamily="34" charset="0"/>
                  <a:ea typeface="微软雅黑" panose="020B0503020204020204" pitchFamily="34" charset="-122"/>
                  <a:cs typeface="Arial" panose="020B0604020202020204" pitchFamily="34" charset="0"/>
                </a:rPr>
                <a:t>负责解释和执行生成的</a:t>
              </a:r>
              <a:r>
                <a:rPr lang="en-US" altLang="zh-CN" sz="2800" dirty="0" err="1">
                  <a:latin typeface="Arial" panose="020B0604020202020204" pitchFamily="34" charset="0"/>
                  <a:ea typeface="微软雅黑" panose="020B0503020204020204" pitchFamily="34" charset="-122"/>
                  <a:cs typeface="Arial" panose="020B0604020202020204" pitchFamily="34" charset="0"/>
                </a:rPr>
                <a:t>Dalvik</a:t>
              </a:r>
              <a:r>
                <a:rPr lang="zh-CN" altLang="zh-CN" sz="2800" dirty="0">
                  <a:latin typeface="Arial" panose="020B0604020202020204" pitchFamily="34" charset="0"/>
                  <a:ea typeface="微软雅黑" panose="020B0503020204020204" pitchFamily="34" charset="-122"/>
                  <a:cs typeface="Arial" panose="020B0604020202020204" pitchFamily="34" charset="0"/>
                </a:rPr>
                <a:t>格式的字节码</a:t>
              </a:r>
              <a:endParaRPr lang="zh-CN" altLang="en-US" sz="2800" dirty="0">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5484433" y="4551218"/>
              <a:ext cx="5202166" cy="1392382"/>
              <a:chOff x="1238249" y="5715000"/>
              <a:chExt cx="8391526" cy="823912"/>
            </a:xfrm>
          </p:grpSpPr>
          <p:cxnSp>
            <p:nvCxnSpPr>
              <p:cNvPr id="24" name="直接连接符 23"/>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9414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硬件抽象层</a:t>
            </a:r>
            <a:endParaRPr lang="en-US" altLang="zh-CN"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内容占位符 2"/>
          <p:cNvSpPr>
            <a:spLocks noGrp="1"/>
          </p:cNvSpPr>
          <p:nvPr>
            <p:ph idx="1"/>
          </p:nvPr>
        </p:nvSpPr>
        <p:spPr>
          <a:xfrm>
            <a:off x="2082799" y="1321522"/>
            <a:ext cx="7772400" cy="1276205"/>
          </a:xfrm>
        </p:spPr>
        <p:txBody>
          <a:bodyPr/>
          <a:lstStyle/>
          <a:p>
            <a:pPr marL="0" indent="0" algn="ctr">
              <a:buNone/>
            </a:pPr>
            <a:r>
              <a:rPr lang="zh-CN" altLang="en-US" dirty="0"/>
              <a:t>使</a:t>
            </a:r>
            <a:r>
              <a:rPr lang="en-US" altLang="zh-CN" dirty="0"/>
              <a:t>Android</a:t>
            </a:r>
            <a:r>
              <a:rPr lang="zh-CN" altLang="en-US" dirty="0"/>
              <a:t>和底层的驱动隔离开来</a:t>
            </a:r>
            <a:endParaRPr lang="en-US" altLang="zh-CN" dirty="0"/>
          </a:p>
          <a:p>
            <a:pPr marL="0" indent="0" algn="ctr">
              <a:buNone/>
            </a:pPr>
            <a:r>
              <a:rPr lang="zh-CN" altLang="en-US" dirty="0">
                <a:solidFill>
                  <a:schemeClr val="tx1">
                    <a:lumMod val="50000"/>
                    <a:lumOff val="50000"/>
                  </a:schemeClr>
                </a:solidFill>
              </a:rPr>
              <a:t>向上提供接口，屏蔽低层的实现细节</a:t>
            </a:r>
          </a:p>
        </p:txBody>
      </p:sp>
      <p:grpSp>
        <p:nvGrpSpPr>
          <p:cNvPr id="18" name="组合 17"/>
          <p:cNvGrpSpPr/>
          <p:nvPr/>
        </p:nvGrpSpPr>
        <p:grpSpPr>
          <a:xfrm>
            <a:off x="841664" y="2675080"/>
            <a:ext cx="10364354" cy="3549075"/>
            <a:chOff x="1219199" y="2884169"/>
            <a:chExt cx="6191251" cy="2506983"/>
          </a:xfrm>
          <a:effectLst>
            <a:outerShdw blurRad="50800" dist="38100" dir="2700000" algn="tl" rotWithShape="0">
              <a:prstClr val="black">
                <a:alpha val="40000"/>
              </a:prstClr>
            </a:outerShdw>
          </a:effectLst>
        </p:grpSpPr>
        <p:grpSp>
          <p:nvGrpSpPr>
            <p:cNvPr id="16" name="组合 15"/>
            <p:cNvGrpSpPr/>
            <p:nvPr/>
          </p:nvGrpSpPr>
          <p:grpSpPr>
            <a:xfrm>
              <a:off x="1219199" y="2884169"/>
              <a:ext cx="6191251" cy="2506983"/>
              <a:chOff x="539484" y="2643984"/>
              <a:chExt cx="7471907" cy="2811243"/>
            </a:xfrm>
          </p:grpSpPr>
          <p:sp>
            <p:nvSpPr>
              <p:cNvPr id="5" name="圆角矩形 4"/>
              <p:cNvSpPr/>
              <p:nvPr/>
            </p:nvSpPr>
            <p:spPr>
              <a:xfrm>
                <a:off x="539484" y="2649682"/>
                <a:ext cx="7471907" cy="2805545"/>
              </a:xfrm>
              <a:prstGeom prst="roundRect">
                <a:avLst>
                  <a:gd name="adj" fmla="val 5460"/>
                </a:avLst>
              </a:prstGeom>
              <a:solidFill>
                <a:schemeClr val="accent3">
                  <a:lumMod val="60000"/>
                  <a:lumOff val="40000"/>
                </a:schemeClr>
              </a:solidFill>
              <a:ln w="28575">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rgbClr val="333333"/>
                  </a:solidFill>
                </a:endParaRPr>
              </a:p>
            </p:txBody>
          </p:sp>
          <p:sp>
            <p:nvSpPr>
              <p:cNvPr id="15" name="圆角矩形 14"/>
              <p:cNvSpPr/>
              <p:nvPr/>
            </p:nvSpPr>
            <p:spPr>
              <a:xfrm>
                <a:off x="539484" y="2643984"/>
                <a:ext cx="7471907" cy="2805545"/>
              </a:xfrm>
              <a:prstGeom prst="roundRect">
                <a:avLst>
                  <a:gd name="adj" fmla="val 7331"/>
                </a:avLst>
              </a:prstGeom>
              <a:ln w="57150">
                <a:solidFill>
                  <a:srgbClr val="FFFF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rgbClr val="333333"/>
                  </a:solidFill>
                </a:endParaRPr>
              </a:p>
            </p:txBody>
          </p:sp>
        </p:grpSp>
        <p:sp>
          <p:nvSpPr>
            <p:cNvPr id="6" name="矩形 5"/>
            <p:cNvSpPr/>
            <p:nvPr/>
          </p:nvSpPr>
          <p:spPr>
            <a:xfrm>
              <a:off x="2438006" y="2999161"/>
              <a:ext cx="3753636" cy="369590"/>
            </a:xfrm>
            <a:prstGeom prst="rect">
              <a:avLst/>
            </a:prstGeom>
            <a:effectLst/>
          </p:spPr>
          <p:txBody>
            <a:bodyPr wrap="none">
              <a:spAutoFit/>
            </a:bodyPr>
            <a:lstStyle/>
            <a:p>
              <a:pPr algn="ctr"/>
              <a:r>
                <a:rPr lang="en-US" altLang="zh-CN" sz="2800" b="1" dirty="0"/>
                <a:t>HARDWARE ABSTRACTION LAYER</a:t>
              </a:r>
              <a:endParaRPr lang="zh-CN" altLang="en-US" sz="2800" b="1" dirty="0"/>
            </a:p>
          </p:txBody>
        </p:sp>
        <p:grpSp>
          <p:nvGrpSpPr>
            <p:cNvPr id="17" name="组合 16"/>
            <p:cNvGrpSpPr/>
            <p:nvPr/>
          </p:nvGrpSpPr>
          <p:grpSpPr>
            <a:xfrm>
              <a:off x="1540461" y="3669159"/>
              <a:ext cx="5548726" cy="1379549"/>
              <a:chOff x="1471468" y="3669159"/>
              <a:chExt cx="5548726" cy="1379549"/>
            </a:xfrm>
          </p:grpSpPr>
          <p:sp>
            <p:nvSpPr>
              <p:cNvPr id="7" name="圆角矩形 6"/>
              <p:cNvSpPr/>
              <p:nvPr/>
            </p:nvSpPr>
            <p:spPr>
              <a:xfrm>
                <a:off x="1476987" y="366915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Graphics</a:t>
                </a:r>
                <a:endParaRPr lang="zh-CN" altLang="en-US" sz="2400" dirty="0">
                  <a:solidFill>
                    <a:schemeClr val="bg1"/>
                  </a:solidFill>
                </a:endParaRPr>
              </a:p>
            </p:txBody>
          </p:sp>
          <p:sp>
            <p:nvSpPr>
              <p:cNvPr id="8" name="圆角矩形 7"/>
              <p:cNvSpPr/>
              <p:nvPr/>
            </p:nvSpPr>
            <p:spPr>
              <a:xfrm>
                <a:off x="2875244" y="366915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Audio</a:t>
                </a:r>
                <a:endParaRPr lang="zh-CN" altLang="en-US" sz="2400" dirty="0">
                  <a:solidFill>
                    <a:schemeClr val="bg1"/>
                  </a:solidFill>
                </a:endParaRPr>
              </a:p>
            </p:txBody>
          </p:sp>
          <p:sp>
            <p:nvSpPr>
              <p:cNvPr id="9" name="圆角矩形 8"/>
              <p:cNvSpPr/>
              <p:nvPr/>
            </p:nvSpPr>
            <p:spPr>
              <a:xfrm>
                <a:off x="4273501" y="366915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Camera</a:t>
                </a:r>
                <a:endParaRPr lang="zh-CN" altLang="en-US" sz="2400" dirty="0">
                  <a:solidFill>
                    <a:schemeClr val="bg1"/>
                  </a:solidFill>
                </a:endParaRPr>
              </a:p>
            </p:txBody>
          </p:sp>
          <p:sp>
            <p:nvSpPr>
              <p:cNvPr id="10" name="圆角矩形 9"/>
              <p:cNvSpPr/>
              <p:nvPr/>
            </p:nvSpPr>
            <p:spPr>
              <a:xfrm>
                <a:off x="5671758" y="366915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Bluetooth</a:t>
                </a:r>
                <a:endParaRPr lang="zh-CN" altLang="en-US" sz="2400" dirty="0">
                  <a:solidFill>
                    <a:schemeClr val="bg1"/>
                  </a:solidFill>
                </a:endParaRPr>
              </a:p>
            </p:txBody>
          </p:sp>
          <p:sp>
            <p:nvSpPr>
              <p:cNvPr id="11" name="圆角矩形 10"/>
              <p:cNvSpPr/>
              <p:nvPr/>
            </p:nvSpPr>
            <p:spPr>
              <a:xfrm>
                <a:off x="1471468" y="4548970"/>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GPS</a:t>
                </a:r>
                <a:endParaRPr lang="zh-CN" altLang="en-US" sz="2400" dirty="0">
                  <a:solidFill>
                    <a:schemeClr val="bg1"/>
                  </a:solidFill>
                </a:endParaRPr>
              </a:p>
            </p:txBody>
          </p:sp>
          <p:sp>
            <p:nvSpPr>
              <p:cNvPr id="12" name="圆角矩形 11"/>
              <p:cNvSpPr/>
              <p:nvPr/>
            </p:nvSpPr>
            <p:spPr>
              <a:xfrm>
                <a:off x="2869725" y="4548970"/>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Camera</a:t>
                </a:r>
                <a:endParaRPr lang="zh-CN" altLang="en-US" sz="2400" dirty="0">
                  <a:solidFill>
                    <a:schemeClr val="bg1"/>
                  </a:solidFill>
                </a:endParaRPr>
              </a:p>
            </p:txBody>
          </p:sp>
          <p:sp>
            <p:nvSpPr>
              <p:cNvPr id="13" name="圆角矩形 12"/>
              <p:cNvSpPr/>
              <p:nvPr/>
            </p:nvSpPr>
            <p:spPr>
              <a:xfrm>
                <a:off x="4294876" y="4548970"/>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Bluetooth</a:t>
                </a:r>
                <a:endParaRPr lang="zh-CN" altLang="en-US" sz="2400" dirty="0">
                  <a:solidFill>
                    <a:schemeClr val="bg1"/>
                  </a:solidFill>
                </a:endParaRPr>
              </a:p>
            </p:txBody>
          </p:sp>
          <p:sp>
            <p:nvSpPr>
              <p:cNvPr id="14" name="圆角矩形 13"/>
              <p:cNvSpPr/>
              <p:nvPr/>
            </p:nvSpPr>
            <p:spPr>
              <a:xfrm>
                <a:off x="5720029" y="4548970"/>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bg1"/>
                    </a:solidFill>
                  </a:rPr>
                  <a:t>GPS</a:t>
                </a:r>
                <a:endParaRPr lang="zh-CN" altLang="en-US" sz="2400" dirty="0">
                  <a:solidFill>
                    <a:schemeClr val="bg1"/>
                  </a:solidFill>
                </a:endParaRPr>
              </a:p>
            </p:txBody>
          </p:sp>
        </p:grpSp>
      </p:grpSp>
    </p:spTree>
    <p:extLst>
      <p:ext uri="{BB962C8B-B14F-4D97-AF65-F5344CB8AC3E}">
        <p14:creationId xmlns:p14="http://schemas.microsoft.com/office/powerpoint/2010/main" val="2984867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36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内核层</a:t>
            </a:r>
          </a:p>
        </p:txBody>
      </p:sp>
      <p:sp>
        <p:nvSpPr>
          <p:cNvPr id="3" name="内容占位符 2"/>
          <p:cNvSpPr>
            <a:spLocks noGrp="1"/>
          </p:cNvSpPr>
          <p:nvPr>
            <p:ph idx="1"/>
          </p:nvPr>
        </p:nvSpPr>
        <p:spPr>
          <a:xfrm>
            <a:off x="8487836" y="2757489"/>
            <a:ext cx="3431262" cy="1674148"/>
          </a:xfrm>
        </p:spPr>
        <p:txBody>
          <a:bodyPr>
            <a:normAutofit fontScale="92500"/>
          </a:bodyPr>
          <a:lstStyle/>
          <a:p>
            <a:pPr marL="0" indent="0" latinLnBrk="0">
              <a:buNone/>
            </a:pPr>
            <a:r>
              <a:rPr lang="zh-CN" altLang="en-US" dirty="0"/>
              <a:t>内存管理 </a:t>
            </a:r>
            <a:r>
              <a:rPr lang="en-US" altLang="zh-CN" dirty="0"/>
              <a:t>/ </a:t>
            </a:r>
            <a:r>
              <a:rPr lang="zh-CN" altLang="en-US" dirty="0"/>
              <a:t>进程管理</a:t>
            </a:r>
            <a:endParaRPr lang="en-US" altLang="zh-CN" dirty="0"/>
          </a:p>
          <a:p>
            <a:pPr marL="0" indent="0" latinLnBrk="0">
              <a:buNone/>
            </a:pPr>
            <a:r>
              <a:rPr lang="zh-CN" altLang="en-US" dirty="0"/>
              <a:t>网络协议栈 </a:t>
            </a:r>
            <a:r>
              <a:rPr lang="en-US" altLang="zh-CN" dirty="0"/>
              <a:t>/ </a:t>
            </a:r>
            <a:r>
              <a:rPr lang="zh-CN" altLang="en-US" dirty="0"/>
              <a:t>驱动模型</a:t>
            </a:r>
            <a:endParaRPr lang="en-US" altLang="zh-CN" dirty="0"/>
          </a:p>
          <a:p>
            <a:pPr marL="0" indent="0" latinLnBrk="0">
              <a:buNone/>
            </a:pPr>
            <a:r>
              <a:rPr lang="zh-CN" altLang="en-US" dirty="0"/>
              <a:t>安全性</a:t>
            </a:r>
          </a:p>
        </p:txBody>
      </p:sp>
      <p:grpSp>
        <p:nvGrpSpPr>
          <p:cNvPr id="16" name="组合 15"/>
          <p:cNvGrpSpPr/>
          <p:nvPr/>
        </p:nvGrpSpPr>
        <p:grpSpPr>
          <a:xfrm>
            <a:off x="615990" y="1319955"/>
            <a:ext cx="7656140" cy="4549217"/>
            <a:chOff x="0" y="3796544"/>
            <a:chExt cx="7367156" cy="3154974"/>
          </a:xfrm>
          <a:effectLst>
            <a:outerShdw blurRad="50800" dist="38100" dir="2700000" algn="tl" rotWithShape="0">
              <a:prstClr val="black">
                <a:alpha val="40000"/>
              </a:prstClr>
            </a:outerShdw>
          </a:effectLst>
        </p:grpSpPr>
        <p:sp>
          <p:nvSpPr>
            <p:cNvPr id="4" name="圆角矩形 3"/>
            <p:cNvSpPr/>
            <p:nvPr/>
          </p:nvSpPr>
          <p:spPr>
            <a:xfrm>
              <a:off x="0" y="3796544"/>
              <a:ext cx="7367156" cy="3154974"/>
            </a:xfrm>
            <a:prstGeom prst="roundRect">
              <a:avLst>
                <a:gd name="adj" fmla="val 4040"/>
              </a:avLst>
            </a:prstGeom>
            <a:solidFill>
              <a:schemeClr val="accent6">
                <a:lumMod val="60000"/>
                <a:lumOff val="4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rgbClr val="333333"/>
                </a:solidFill>
              </a:endParaRPr>
            </a:p>
          </p:txBody>
        </p:sp>
        <p:sp>
          <p:nvSpPr>
            <p:cNvPr id="5" name="圆角矩形 4"/>
            <p:cNvSpPr/>
            <p:nvPr/>
          </p:nvSpPr>
          <p:spPr>
            <a:xfrm>
              <a:off x="2552839" y="4629645"/>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Media</a:t>
              </a:r>
            </a:p>
            <a:p>
              <a:pPr algn="ctr"/>
              <a:r>
                <a:rPr lang="en-US" altLang="zh-CN" sz="2000" dirty="0">
                  <a:solidFill>
                    <a:schemeClr val="bg1"/>
                  </a:solidFill>
                </a:rPr>
                <a:t>Framework</a:t>
              </a:r>
              <a:endParaRPr lang="zh-CN" altLang="en-US" sz="2000" dirty="0">
                <a:solidFill>
                  <a:schemeClr val="bg1"/>
                </a:solidFill>
              </a:endParaRPr>
            </a:p>
          </p:txBody>
        </p:sp>
        <p:sp>
          <p:nvSpPr>
            <p:cNvPr id="6" name="圆角矩形 5"/>
            <p:cNvSpPr/>
            <p:nvPr/>
          </p:nvSpPr>
          <p:spPr>
            <a:xfrm>
              <a:off x="207564" y="43098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Display Driver</a:t>
              </a:r>
              <a:endParaRPr lang="zh-CN" altLang="en-US" sz="2000" dirty="0">
                <a:solidFill>
                  <a:schemeClr val="bg1"/>
                </a:solidFill>
              </a:endParaRPr>
            </a:p>
          </p:txBody>
        </p:sp>
        <p:sp>
          <p:nvSpPr>
            <p:cNvPr id="7" name="圆角矩形 6"/>
            <p:cNvSpPr/>
            <p:nvPr/>
          </p:nvSpPr>
          <p:spPr>
            <a:xfrm>
              <a:off x="4898114" y="43098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Bluetooth Driver</a:t>
              </a:r>
              <a:endParaRPr lang="zh-CN" altLang="en-US" sz="2000" dirty="0">
                <a:solidFill>
                  <a:schemeClr val="bg1"/>
                </a:solidFill>
              </a:endParaRPr>
            </a:p>
          </p:txBody>
        </p:sp>
        <p:sp>
          <p:nvSpPr>
            <p:cNvPr id="8" name="圆角矩形 7"/>
            <p:cNvSpPr/>
            <p:nvPr/>
          </p:nvSpPr>
          <p:spPr>
            <a:xfrm>
              <a:off x="207564" y="5610418"/>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Shared Memory Driver</a:t>
              </a:r>
              <a:endParaRPr lang="zh-CN" altLang="en-US" sz="2000" dirty="0">
                <a:solidFill>
                  <a:schemeClr val="bg1"/>
                </a:solidFill>
              </a:endParaRPr>
            </a:p>
          </p:txBody>
        </p:sp>
        <p:sp>
          <p:nvSpPr>
            <p:cNvPr id="9" name="圆角矩形 8"/>
            <p:cNvSpPr/>
            <p:nvPr/>
          </p:nvSpPr>
          <p:spPr>
            <a:xfrm>
              <a:off x="4898114" y="5610418"/>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Binder(IPC) Driver</a:t>
              </a:r>
              <a:endParaRPr lang="zh-CN" altLang="en-US" sz="2000" dirty="0">
                <a:solidFill>
                  <a:schemeClr val="bg1"/>
                </a:solidFill>
              </a:endParaRPr>
            </a:p>
          </p:txBody>
        </p:sp>
        <p:sp>
          <p:nvSpPr>
            <p:cNvPr id="10" name="圆角矩形 9"/>
            <p:cNvSpPr/>
            <p:nvPr/>
          </p:nvSpPr>
          <p:spPr>
            <a:xfrm>
              <a:off x="207564" y="48795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USB Driver</a:t>
              </a:r>
              <a:endParaRPr lang="zh-CN" altLang="en-US" sz="2000" dirty="0">
                <a:solidFill>
                  <a:schemeClr val="bg1"/>
                </a:solidFill>
              </a:endParaRPr>
            </a:p>
          </p:txBody>
        </p:sp>
        <p:sp>
          <p:nvSpPr>
            <p:cNvPr id="11" name="圆角矩形 10"/>
            <p:cNvSpPr/>
            <p:nvPr/>
          </p:nvSpPr>
          <p:spPr>
            <a:xfrm>
              <a:off x="2581862" y="5813343"/>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Keypad Driver</a:t>
              </a:r>
              <a:endParaRPr lang="zh-CN" altLang="en-US" sz="2000" dirty="0">
                <a:solidFill>
                  <a:schemeClr val="bg1"/>
                </a:solidFill>
              </a:endParaRPr>
            </a:p>
          </p:txBody>
        </p:sp>
        <p:sp>
          <p:nvSpPr>
            <p:cNvPr id="12" name="圆角矩形 11"/>
            <p:cNvSpPr/>
            <p:nvPr/>
          </p:nvSpPr>
          <p:spPr>
            <a:xfrm>
              <a:off x="4898114" y="48795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err="1">
                  <a:solidFill>
                    <a:schemeClr val="bg1"/>
                  </a:solidFill>
                </a:rPr>
                <a:t>WiFi</a:t>
              </a:r>
              <a:r>
                <a:rPr lang="en-US" altLang="zh-CN" sz="2000" dirty="0">
                  <a:solidFill>
                    <a:schemeClr val="bg1"/>
                  </a:solidFill>
                </a:rPr>
                <a:t> Driver</a:t>
              </a:r>
              <a:endParaRPr lang="zh-CN" altLang="en-US" sz="2000" dirty="0">
                <a:solidFill>
                  <a:schemeClr val="bg1"/>
                </a:solidFill>
              </a:endParaRPr>
            </a:p>
          </p:txBody>
        </p:sp>
        <p:sp>
          <p:nvSpPr>
            <p:cNvPr id="13" name="圆角矩形 12"/>
            <p:cNvSpPr/>
            <p:nvPr/>
          </p:nvSpPr>
          <p:spPr>
            <a:xfrm>
              <a:off x="207564" y="6180078"/>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Audio Driver</a:t>
              </a:r>
              <a:endParaRPr lang="zh-CN" altLang="en-US" sz="2000" dirty="0">
                <a:solidFill>
                  <a:schemeClr val="bg1"/>
                </a:solidFill>
              </a:endParaRPr>
            </a:p>
          </p:txBody>
        </p:sp>
        <p:sp>
          <p:nvSpPr>
            <p:cNvPr id="14" name="圆角矩形 13"/>
            <p:cNvSpPr/>
            <p:nvPr/>
          </p:nvSpPr>
          <p:spPr>
            <a:xfrm>
              <a:off x="4898114" y="6180078"/>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solidFill>
                    <a:schemeClr val="bg1"/>
                  </a:solidFill>
                </a:rPr>
                <a:t>Power Management</a:t>
              </a:r>
              <a:endParaRPr lang="zh-CN" altLang="en-US" sz="2000" dirty="0">
                <a:solidFill>
                  <a:schemeClr val="bg1"/>
                </a:solidFill>
              </a:endParaRPr>
            </a:p>
          </p:txBody>
        </p:sp>
        <p:sp>
          <p:nvSpPr>
            <p:cNvPr id="15" name="矩形 14"/>
            <p:cNvSpPr/>
            <p:nvPr/>
          </p:nvSpPr>
          <p:spPr>
            <a:xfrm>
              <a:off x="2437532" y="3887555"/>
              <a:ext cx="2596196" cy="362864"/>
            </a:xfrm>
            <a:prstGeom prst="rect">
              <a:avLst/>
            </a:prstGeom>
            <a:effectLst/>
          </p:spPr>
          <p:txBody>
            <a:bodyPr wrap="none">
              <a:spAutoFit/>
            </a:bodyPr>
            <a:lstStyle/>
            <a:p>
              <a:pPr algn="ctr"/>
              <a:r>
                <a:rPr lang="en-US" altLang="zh-CN" sz="2800" b="1" dirty="0"/>
                <a:t>LINUX</a:t>
              </a:r>
              <a:r>
                <a:rPr lang="en-US" altLang="zh-CN" sz="2000" b="1" dirty="0"/>
                <a:t> </a:t>
              </a:r>
              <a:r>
                <a:rPr lang="en-US" altLang="zh-CN" sz="2800" b="1" dirty="0"/>
                <a:t>KERNEL</a:t>
              </a:r>
              <a:endParaRPr lang="zh-CN" altLang="en-US" sz="2000" b="1" dirty="0"/>
            </a:p>
          </p:txBody>
        </p:sp>
      </p:grpSp>
      <p:grpSp>
        <p:nvGrpSpPr>
          <p:cNvPr id="18" name="组合 17"/>
          <p:cNvGrpSpPr/>
          <p:nvPr/>
        </p:nvGrpSpPr>
        <p:grpSpPr>
          <a:xfrm>
            <a:off x="8487836" y="2707078"/>
            <a:ext cx="3431262" cy="1774970"/>
            <a:chOff x="1238249" y="5715000"/>
            <a:chExt cx="8391526" cy="823912"/>
          </a:xfrm>
        </p:grpSpPr>
        <p:cxnSp>
          <p:nvCxnSpPr>
            <p:cNvPr id="19" name="直接连接符 18"/>
            <p:cNvCxnSpPr/>
            <p:nvPr/>
          </p:nvCxnSpPr>
          <p:spPr>
            <a:xfrm>
              <a:off x="1238249" y="5715000"/>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238249" y="6538912"/>
              <a:ext cx="8391526"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407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a:off x="8545854" y="2930418"/>
            <a:ext cx="3652760" cy="1464338"/>
          </a:xfrm>
          <a:prstGeom prst="rect">
            <a:avLst/>
          </a:prstGeom>
          <a:solidFill>
            <a:schemeClr val="accent4">
              <a:lumMod val="40000"/>
              <a:lumOff val="6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78" name="矩形 77"/>
          <p:cNvSpPr/>
          <p:nvPr/>
        </p:nvSpPr>
        <p:spPr>
          <a:xfrm>
            <a:off x="-12077" y="1496634"/>
            <a:ext cx="12204077" cy="1464139"/>
          </a:xfrm>
          <a:prstGeom prst="rect">
            <a:avLst/>
          </a:prstGeom>
          <a:solidFill>
            <a:schemeClr val="tx2">
              <a:lumMod val="40000"/>
              <a:lumOff val="6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77" name="矩形 76"/>
          <p:cNvSpPr/>
          <p:nvPr/>
        </p:nvSpPr>
        <p:spPr>
          <a:xfrm>
            <a:off x="-12077" y="0"/>
            <a:ext cx="12204077" cy="1496634"/>
          </a:xfrm>
          <a:prstGeom prst="rect">
            <a:avLst/>
          </a:prstGeom>
          <a:solidFill>
            <a:schemeClr val="tx2">
              <a:lumMod val="20000"/>
              <a:lumOff val="8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76" name="矩形 75"/>
          <p:cNvSpPr/>
          <p:nvPr/>
        </p:nvSpPr>
        <p:spPr>
          <a:xfrm>
            <a:off x="8539240" y="4448178"/>
            <a:ext cx="3652760" cy="933690"/>
          </a:xfrm>
          <a:prstGeom prst="rect">
            <a:avLst/>
          </a:prstGeom>
          <a:solidFill>
            <a:schemeClr val="accent3">
              <a:lumMod val="60000"/>
              <a:lumOff val="4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75" name="矩形 74"/>
          <p:cNvSpPr/>
          <p:nvPr/>
        </p:nvSpPr>
        <p:spPr>
          <a:xfrm>
            <a:off x="1151" y="2955943"/>
            <a:ext cx="8551317" cy="2398016"/>
          </a:xfrm>
          <a:prstGeom prst="rect">
            <a:avLst/>
          </a:prstGeom>
          <a:solidFill>
            <a:schemeClr val="accent3">
              <a:lumMod val="60000"/>
              <a:lumOff val="4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69" name="矩形 68"/>
          <p:cNvSpPr/>
          <p:nvPr/>
        </p:nvSpPr>
        <p:spPr>
          <a:xfrm>
            <a:off x="0" y="5305252"/>
            <a:ext cx="12192000" cy="1552748"/>
          </a:xfrm>
          <a:prstGeom prst="rect">
            <a:avLst/>
          </a:prstGeom>
          <a:solidFill>
            <a:schemeClr val="accent6">
              <a:lumMod val="60000"/>
              <a:lumOff val="40000"/>
            </a:schemeClr>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
        <p:nvSpPr>
          <p:cNvPr id="2" name="圆角矩形 1"/>
          <p:cNvSpPr/>
          <p:nvPr/>
        </p:nvSpPr>
        <p:spPr>
          <a:xfrm>
            <a:off x="1663153"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Dialer</a:t>
            </a:r>
            <a:endParaRPr lang="zh-CN" altLang="en-US" sz="1600" dirty="0">
              <a:solidFill>
                <a:schemeClr val="bg1"/>
              </a:solidFill>
            </a:endParaRPr>
          </a:p>
        </p:txBody>
      </p:sp>
      <p:sp>
        <p:nvSpPr>
          <p:cNvPr id="3" name="圆角矩形 2"/>
          <p:cNvSpPr/>
          <p:nvPr/>
        </p:nvSpPr>
        <p:spPr>
          <a:xfrm>
            <a:off x="3118741"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SMS/</a:t>
            </a:r>
          </a:p>
          <a:p>
            <a:pPr algn="ctr"/>
            <a:r>
              <a:rPr lang="en-US" altLang="zh-CN" sz="1600" dirty="0">
                <a:solidFill>
                  <a:schemeClr val="bg1"/>
                </a:solidFill>
              </a:rPr>
              <a:t>MMS</a:t>
            </a:r>
          </a:p>
        </p:txBody>
      </p:sp>
      <p:sp>
        <p:nvSpPr>
          <p:cNvPr id="4" name="圆角矩形 3"/>
          <p:cNvSpPr/>
          <p:nvPr/>
        </p:nvSpPr>
        <p:spPr>
          <a:xfrm>
            <a:off x="4574329"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IM</a:t>
            </a:r>
            <a:endParaRPr lang="zh-CN" altLang="en-US" sz="1600" dirty="0">
              <a:solidFill>
                <a:schemeClr val="bg1"/>
              </a:solidFill>
            </a:endParaRPr>
          </a:p>
        </p:txBody>
      </p:sp>
      <p:sp>
        <p:nvSpPr>
          <p:cNvPr id="5" name="圆角矩形 4"/>
          <p:cNvSpPr/>
          <p:nvPr/>
        </p:nvSpPr>
        <p:spPr>
          <a:xfrm>
            <a:off x="6029917"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Browser</a:t>
            </a:r>
            <a:endParaRPr lang="zh-CN" altLang="en-US" sz="1600" dirty="0">
              <a:solidFill>
                <a:schemeClr val="bg1"/>
              </a:solidFill>
            </a:endParaRPr>
          </a:p>
        </p:txBody>
      </p:sp>
      <p:sp>
        <p:nvSpPr>
          <p:cNvPr id="6" name="圆角矩形 5"/>
          <p:cNvSpPr/>
          <p:nvPr/>
        </p:nvSpPr>
        <p:spPr>
          <a:xfrm>
            <a:off x="7485505"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Camera</a:t>
            </a:r>
            <a:endParaRPr lang="zh-CN" altLang="en-US" sz="1600" dirty="0">
              <a:solidFill>
                <a:schemeClr val="bg1"/>
              </a:solidFill>
            </a:endParaRPr>
          </a:p>
        </p:txBody>
      </p:sp>
      <p:sp>
        <p:nvSpPr>
          <p:cNvPr id="8" name="圆角矩形 7"/>
          <p:cNvSpPr/>
          <p:nvPr/>
        </p:nvSpPr>
        <p:spPr>
          <a:xfrm>
            <a:off x="207565" y="2338847"/>
            <a:ext cx="2503357"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Package Manager</a:t>
            </a:r>
            <a:endParaRPr lang="zh-CN" altLang="en-US" sz="1600" dirty="0">
              <a:solidFill>
                <a:schemeClr val="bg1"/>
              </a:solidFill>
            </a:endParaRPr>
          </a:p>
        </p:txBody>
      </p:sp>
      <p:sp>
        <p:nvSpPr>
          <p:cNvPr id="10" name="圆角矩形 9"/>
          <p:cNvSpPr/>
          <p:nvPr/>
        </p:nvSpPr>
        <p:spPr>
          <a:xfrm>
            <a:off x="207565"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Contacts</a:t>
            </a:r>
            <a:endParaRPr lang="zh-CN" altLang="en-US" sz="1600" dirty="0">
              <a:solidFill>
                <a:schemeClr val="bg1"/>
              </a:solidFill>
            </a:endParaRPr>
          </a:p>
        </p:txBody>
      </p:sp>
      <p:sp>
        <p:nvSpPr>
          <p:cNvPr id="11" name="圆角矩形 10"/>
          <p:cNvSpPr/>
          <p:nvPr/>
        </p:nvSpPr>
        <p:spPr>
          <a:xfrm>
            <a:off x="207565" y="1770341"/>
            <a:ext cx="2503357"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Activity Manager</a:t>
            </a:r>
            <a:endParaRPr lang="zh-CN" altLang="en-US" sz="1600" dirty="0">
              <a:solidFill>
                <a:schemeClr val="bg1"/>
              </a:solidFill>
            </a:endParaRPr>
          </a:p>
        </p:txBody>
      </p:sp>
      <p:sp>
        <p:nvSpPr>
          <p:cNvPr id="12" name="圆角矩形 11"/>
          <p:cNvSpPr/>
          <p:nvPr/>
        </p:nvSpPr>
        <p:spPr>
          <a:xfrm>
            <a:off x="1775188" y="3251075"/>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Media</a:t>
            </a:r>
          </a:p>
          <a:p>
            <a:pPr algn="ctr"/>
            <a:r>
              <a:rPr lang="en-US" altLang="zh-CN" sz="1600" dirty="0">
                <a:solidFill>
                  <a:schemeClr val="bg1"/>
                </a:solidFill>
              </a:rPr>
              <a:t>Framework</a:t>
            </a:r>
            <a:endParaRPr lang="zh-CN" altLang="en-US" sz="1600" dirty="0">
              <a:solidFill>
                <a:schemeClr val="bg1"/>
              </a:solidFill>
            </a:endParaRPr>
          </a:p>
        </p:txBody>
      </p:sp>
      <p:sp>
        <p:nvSpPr>
          <p:cNvPr id="13" name="圆角矩形 12"/>
          <p:cNvSpPr/>
          <p:nvPr/>
        </p:nvSpPr>
        <p:spPr>
          <a:xfrm>
            <a:off x="207565" y="3251075"/>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Surface</a:t>
            </a:r>
          </a:p>
          <a:p>
            <a:pPr algn="ctr"/>
            <a:r>
              <a:rPr lang="en-US" altLang="zh-CN" sz="1600" dirty="0">
                <a:solidFill>
                  <a:schemeClr val="bg1"/>
                </a:solidFill>
              </a:rPr>
              <a:t>Manager</a:t>
            </a:r>
            <a:endParaRPr lang="zh-CN" altLang="en-US" sz="1600" dirty="0">
              <a:solidFill>
                <a:schemeClr val="bg1"/>
              </a:solidFill>
            </a:endParaRPr>
          </a:p>
        </p:txBody>
      </p:sp>
      <p:sp>
        <p:nvSpPr>
          <p:cNvPr id="16" name="圆角矩形 15"/>
          <p:cNvSpPr/>
          <p:nvPr/>
        </p:nvSpPr>
        <p:spPr>
          <a:xfrm>
            <a:off x="207565"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Home</a:t>
            </a:r>
            <a:endParaRPr lang="zh-CN" altLang="en-US" sz="1600" dirty="0">
              <a:solidFill>
                <a:schemeClr val="bg1"/>
              </a:solidFill>
            </a:endParaRPr>
          </a:p>
        </p:txBody>
      </p:sp>
      <p:sp>
        <p:nvSpPr>
          <p:cNvPr id="19" name="圆角矩形 18"/>
          <p:cNvSpPr/>
          <p:nvPr/>
        </p:nvSpPr>
        <p:spPr>
          <a:xfrm>
            <a:off x="1666236"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Voice Dial</a:t>
            </a:r>
            <a:endParaRPr lang="zh-CN" altLang="en-US" sz="1600" dirty="0">
              <a:solidFill>
                <a:schemeClr val="bg1"/>
              </a:solidFill>
            </a:endParaRPr>
          </a:p>
        </p:txBody>
      </p:sp>
      <p:sp>
        <p:nvSpPr>
          <p:cNvPr id="20" name="圆角矩形 19"/>
          <p:cNvSpPr/>
          <p:nvPr/>
        </p:nvSpPr>
        <p:spPr>
          <a:xfrm>
            <a:off x="3124907"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Email</a:t>
            </a:r>
            <a:endParaRPr lang="zh-CN" altLang="en-US" sz="1600" dirty="0">
              <a:solidFill>
                <a:schemeClr val="bg1"/>
              </a:solidFill>
            </a:endParaRPr>
          </a:p>
        </p:txBody>
      </p:sp>
      <p:sp>
        <p:nvSpPr>
          <p:cNvPr id="21" name="圆角矩形 20"/>
          <p:cNvSpPr/>
          <p:nvPr/>
        </p:nvSpPr>
        <p:spPr>
          <a:xfrm>
            <a:off x="4583578"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Calendar</a:t>
            </a:r>
            <a:endParaRPr lang="zh-CN" altLang="en-US" sz="1600" dirty="0">
              <a:solidFill>
                <a:schemeClr val="bg1"/>
              </a:solidFill>
            </a:endParaRPr>
          </a:p>
        </p:txBody>
      </p:sp>
      <p:sp>
        <p:nvSpPr>
          <p:cNvPr id="22" name="圆角矩形 21"/>
          <p:cNvSpPr/>
          <p:nvPr/>
        </p:nvSpPr>
        <p:spPr>
          <a:xfrm>
            <a:off x="6042249"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Media Player</a:t>
            </a:r>
            <a:endParaRPr lang="zh-CN" altLang="en-US" sz="1600" dirty="0">
              <a:solidFill>
                <a:schemeClr val="bg1"/>
              </a:solidFill>
            </a:endParaRPr>
          </a:p>
        </p:txBody>
      </p:sp>
      <p:sp>
        <p:nvSpPr>
          <p:cNvPr id="23" name="圆角矩形 22"/>
          <p:cNvSpPr/>
          <p:nvPr/>
        </p:nvSpPr>
        <p:spPr>
          <a:xfrm>
            <a:off x="7500920"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Photo Album</a:t>
            </a:r>
            <a:endParaRPr lang="zh-CN" altLang="en-US" sz="1600" dirty="0">
              <a:solidFill>
                <a:schemeClr val="bg1"/>
              </a:solidFill>
            </a:endParaRPr>
          </a:p>
        </p:txBody>
      </p:sp>
      <p:sp>
        <p:nvSpPr>
          <p:cNvPr id="24" name="圆角矩形 23"/>
          <p:cNvSpPr/>
          <p:nvPr/>
        </p:nvSpPr>
        <p:spPr>
          <a:xfrm>
            <a:off x="8959591" y="877948"/>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Clock</a:t>
            </a:r>
          </a:p>
        </p:txBody>
      </p:sp>
      <p:sp>
        <p:nvSpPr>
          <p:cNvPr id="25" name="圆角矩形 24"/>
          <p:cNvSpPr/>
          <p:nvPr/>
        </p:nvSpPr>
        <p:spPr>
          <a:xfrm>
            <a:off x="10418264" y="877948"/>
            <a:ext cx="1468936"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t>
            </a:r>
          </a:p>
        </p:txBody>
      </p:sp>
      <p:sp>
        <p:nvSpPr>
          <p:cNvPr id="26" name="圆角矩形 25"/>
          <p:cNvSpPr/>
          <p:nvPr/>
        </p:nvSpPr>
        <p:spPr>
          <a:xfrm>
            <a:off x="8941093" y="335255"/>
            <a:ext cx="1355133"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Alarm</a:t>
            </a:r>
          </a:p>
        </p:txBody>
      </p:sp>
      <p:sp>
        <p:nvSpPr>
          <p:cNvPr id="27" name="圆角矩形 26"/>
          <p:cNvSpPr/>
          <p:nvPr/>
        </p:nvSpPr>
        <p:spPr>
          <a:xfrm>
            <a:off x="2808366" y="1770341"/>
            <a:ext cx="1890180"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Window </a:t>
            </a:r>
          </a:p>
          <a:p>
            <a:pPr algn="ctr"/>
            <a:r>
              <a:rPr lang="en-US" altLang="zh-CN" sz="1600" dirty="0">
                <a:solidFill>
                  <a:schemeClr val="bg1"/>
                </a:solidFill>
              </a:rPr>
              <a:t>Manager</a:t>
            </a:r>
            <a:endParaRPr lang="zh-CN" altLang="en-US" sz="1600" dirty="0">
              <a:solidFill>
                <a:schemeClr val="bg1"/>
              </a:solidFill>
            </a:endParaRPr>
          </a:p>
        </p:txBody>
      </p:sp>
      <p:sp>
        <p:nvSpPr>
          <p:cNvPr id="28" name="圆角矩形 27"/>
          <p:cNvSpPr/>
          <p:nvPr/>
        </p:nvSpPr>
        <p:spPr>
          <a:xfrm>
            <a:off x="4795990" y="1770341"/>
            <a:ext cx="2755537"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Content Providers</a:t>
            </a:r>
            <a:endParaRPr lang="zh-CN" altLang="en-US" sz="1600" dirty="0">
              <a:solidFill>
                <a:schemeClr val="bg1"/>
              </a:solidFill>
            </a:endParaRPr>
          </a:p>
        </p:txBody>
      </p:sp>
      <p:sp>
        <p:nvSpPr>
          <p:cNvPr id="29" name="圆角矩形 28"/>
          <p:cNvSpPr/>
          <p:nvPr/>
        </p:nvSpPr>
        <p:spPr>
          <a:xfrm>
            <a:off x="7648971" y="1770341"/>
            <a:ext cx="1790298"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View</a:t>
            </a:r>
          </a:p>
          <a:p>
            <a:pPr algn="ctr"/>
            <a:r>
              <a:rPr lang="en-US" altLang="zh-CN" sz="1600" dirty="0">
                <a:solidFill>
                  <a:schemeClr val="bg1"/>
                </a:solidFill>
              </a:rPr>
              <a:t>System</a:t>
            </a:r>
            <a:endParaRPr lang="zh-CN" altLang="en-US" sz="1600" dirty="0">
              <a:solidFill>
                <a:schemeClr val="bg1"/>
              </a:solidFill>
            </a:endParaRPr>
          </a:p>
        </p:txBody>
      </p:sp>
      <p:sp>
        <p:nvSpPr>
          <p:cNvPr id="30" name="圆角矩形 29"/>
          <p:cNvSpPr/>
          <p:nvPr/>
        </p:nvSpPr>
        <p:spPr>
          <a:xfrm>
            <a:off x="9536714" y="1770341"/>
            <a:ext cx="1947074"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Notification</a:t>
            </a:r>
          </a:p>
          <a:p>
            <a:pPr algn="ctr"/>
            <a:r>
              <a:rPr lang="en-US" altLang="zh-CN" sz="1600" dirty="0">
                <a:solidFill>
                  <a:schemeClr val="bg1"/>
                </a:solidFill>
              </a:rPr>
              <a:t>Manager</a:t>
            </a:r>
            <a:endParaRPr lang="zh-CN" altLang="en-US" sz="1600" dirty="0">
              <a:solidFill>
                <a:schemeClr val="bg1"/>
              </a:solidFill>
            </a:endParaRPr>
          </a:p>
        </p:txBody>
      </p:sp>
      <p:sp>
        <p:nvSpPr>
          <p:cNvPr id="31" name="圆角矩形 30"/>
          <p:cNvSpPr/>
          <p:nvPr/>
        </p:nvSpPr>
        <p:spPr>
          <a:xfrm>
            <a:off x="2808366" y="2338847"/>
            <a:ext cx="1890180"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Telephony</a:t>
            </a:r>
          </a:p>
          <a:p>
            <a:pPr algn="ctr"/>
            <a:r>
              <a:rPr lang="en-US" altLang="zh-CN" sz="1600" dirty="0">
                <a:solidFill>
                  <a:schemeClr val="bg1"/>
                </a:solidFill>
              </a:rPr>
              <a:t>Manager</a:t>
            </a:r>
            <a:endParaRPr lang="zh-CN" altLang="en-US" sz="1600" dirty="0">
              <a:solidFill>
                <a:schemeClr val="bg1"/>
              </a:solidFill>
            </a:endParaRPr>
          </a:p>
        </p:txBody>
      </p:sp>
      <p:sp>
        <p:nvSpPr>
          <p:cNvPr id="32" name="圆角矩形 31"/>
          <p:cNvSpPr/>
          <p:nvPr/>
        </p:nvSpPr>
        <p:spPr>
          <a:xfrm>
            <a:off x="4795990" y="2338847"/>
            <a:ext cx="2755537"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Resource Manager</a:t>
            </a:r>
            <a:endParaRPr lang="zh-CN" altLang="en-US" sz="1600" dirty="0">
              <a:solidFill>
                <a:schemeClr val="bg1"/>
              </a:solidFill>
            </a:endParaRPr>
          </a:p>
        </p:txBody>
      </p:sp>
      <p:sp>
        <p:nvSpPr>
          <p:cNvPr id="35" name="圆角矩形 34"/>
          <p:cNvSpPr/>
          <p:nvPr/>
        </p:nvSpPr>
        <p:spPr>
          <a:xfrm>
            <a:off x="7648971" y="2338847"/>
            <a:ext cx="1790298"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Location</a:t>
            </a:r>
          </a:p>
          <a:p>
            <a:pPr algn="ctr"/>
            <a:r>
              <a:rPr lang="en-US" altLang="zh-CN" sz="1600" dirty="0">
                <a:solidFill>
                  <a:schemeClr val="bg1"/>
                </a:solidFill>
              </a:rPr>
              <a:t>Manager</a:t>
            </a:r>
            <a:endParaRPr lang="zh-CN" altLang="en-US" sz="1600" dirty="0">
              <a:solidFill>
                <a:schemeClr val="bg1"/>
              </a:solidFill>
            </a:endParaRPr>
          </a:p>
        </p:txBody>
      </p:sp>
      <p:sp>
        <p:nvSpPr>
          <p:cNvPr id="36" name="圆角矩形 35"/>
          <p:cNvSpPr/>
          <p:nvPr/>
        </p:nvSpPr>
        <p:spPr>
          <a:xfrm>
            <a:off x="9536714" y="2338847"/>
            <a:ext cx="1947074"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t>
            </a:r>
            <a:endParaRPr lang="zh-CN" altLang="en-US" sz="1600" dirty="0">
              <a:solidFill>
                <a:schemeClr val="bg1"/>
              </a:solidFill>
            </a:endParaRPr>
          </a:p>
        </p:txBody>
      </p:sp>
      <p:sp>
        <p:nvSpPr>
          <p:cNvPr id="37" name="圆角矩形 36"/>
          <p:cNvSpPr/>
          <p:nvPr/>
        </p:nvSpPr>
        <p:spPr>
          <a:xfrm>
            <a:off x="3342811" y="3251075"/>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SQLite</a:t>
            </a:r>
            <a:endParaRPr lang="zh-CN" altLang="en-US" sz="1600" dirty="0">
              <a:solidFill>
                <a:schemeClr val="bg1"/>
              </a:solidFill>
            </a:endParaRPr>
          </a:p>
        </p:txBody>
      </p:sp>
      <p:sp>
        <p:nvSpPr>
          <p:cNvPr id="38" name="圆角矩形 37"/>
          <p:cNvSpPr/>
          <p:nvPr/>
        </p:nvSpPr>
        <p:spPr>
          <a:xfrm>
            <a:off x="4910434" y="3251075"/>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err="1">
                <a:solidFill>
                  <a:schemeClr val="bg1"/>
                </a:solidFill>
              </a:rPr>
              <a:t>WebKit</a:t>
            </a:r>
            <a:endParaRPr lang="zh-CN" altLang="en-US" sz="1600" dirty="0">
              <a:solidFill>
                <a:schemeClr val="bg1"/>
              </a:solidFill>
            </a:endParaRPr>
          </a:p>
        </p:txBody>
      </p:sp>
      <p:sp>
        <p:nvSpPr>
          <p:cNvPr id="39" name="圆角矩形 38"/>
          <p:cNvSpPr/>
          <p:nvPr/>
        </p:nvSpPr>
        <p:spPr>
          <a:xfrm>
            <a:off x="6478056" y="3251075"/>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err="1">
                <a:solidFill>
                  <a:schemeClr val="bg1"/>
                </a:solidFill>
              </a:rPr>
              <a:t>Libc</a:t>
            </a:r>
            <a:endParaRPr lang="zh-CN" altLang="en-US" sz="1600" dirty="0">
              <a:solidFill>
                <a:schemeClr val="bg1"/>
              </a:solidFill>
            </a:endParaRPr>
          </a:p>
        </p:txBody>
      </p:sp>
      <p:sp>
        <p:nvSpPr>
          <p:cNvPr id="40" name="圆角矩形 39"/>
          <p:cNvSpPr/>
          <p:nvPr/>
        </p:nvSpPr>
        <p:spPr>
          <a:xfrm>
            <a:off x="207565" y="3795012"/>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OpenGL/</a:t>
            </a:r>
          </a:p>
          <a:p>
            <a:pPr algn="ctr"/>
            <a:r>
              <a:rPr lang="en-US" altLang="zh-CN" sz="1600" dirty="0">
                <a:solidFill>
                  <a:schemeClr val="bg1"/>
                </a:solidFill>
              </a:rPr>
              <a:t>ES</a:t>
            </a:r>
            <a:endParaRPr lang="zh-CN" altLang="en-US" sz="1600" dirty="0">
              <a:solidFill>
                <a:schemeClr val="bg1"/>
              </a:solidFill>
            </a:endParaRPr>
          </a:p>
        </p:txBody>
      </p:sp>
      <p:sp>
        <p:nvSpPr>
          <p:cNvPr id="41" name="圆角矩形 40"/>
          <p:cNvSpPr/>
          <p:nvPr/>
        </p:nvSpPr>
        <p:spPr>
          <a:xfrm>
            <a:off x="1775188" y="3795012"/>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Audio</a:t>
            </a:r>
          </a:p>
          <a:p>
            <a:pPr algn="ctr"/>
            <a:r>
              <a:rPr lang="en-US" altLang="zh-CN" sz="1600" dirty="0">
                <a:solidFill>
                  <a:schemeClr val="bg1"/>
                </a:solidFill>
              </a:rPr>
              <a:t>Manager</a:t>
            </a:r>
            <a:endParaRPr lang="zh-CN" altLang="en-US" sz="1600" dirty="0">
              <a:solidFill>
                <a:schemeClr val="bg1"/>
              </a:solidFill>
            </a:endParaRPr>
          </a:p>
        </p:txBody>
      </p:sp>
      <p:sp>
        <p:nvSpPr>
          <p:cNvPr id="42" name="圆角矩形 41"/>
          <p:cNvSpPr/>
          <p:nvPr/>
        </p:nvSpPr>
        <p:spPr>
          <a:xfrm>
            <a:off x="3342811" y="3795012"/>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err="1">
                <a:solidFill>
                  <a:schemeClr val="bg1"/>
                </a:solidFill>
              </a:rPr>
              <a:t>FreeType</a:t>
            </a:r>
            <a:endParaRPr lang="zh-CN" altLang="en-US" sz="1600" dirty="0">
              <a:solidFill>
                <a:schemeClr val="bg1"/>
              </a:solidFill>
            </a:endParaRPr>
          </a:p>
        </p:txBody>
      </p:sp>
      <p:sp>
        <p:nvSpPr>
          <p:cNvPr id="43" name="圆角矩形 42"/>
          <p:cNvSpPr/>
          <p:nvPr/>
        </p:nvSpPr>
        <p:spPr>
          <a:xfrm>
            <a:off x="4910434" y="3795012"/>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SSL</a:t>
            </a:r>
            <a:endParaRPr lang="zh-CN" altLang="en-US" sz="1600" dirty="0">
              <a:solidFill>
                <a:schemeClr val="bg1"/>
              </a:solidFill>
            </a:endParaRPr>
          </a:p>
        </p:txBody>
      </p:sp>
      <p:sp>
        <p:nvSpPr>
          <p:cNvPr id="44" name="圆角矩形 43"/>
          <p:cNvSpPr/>
          <p:nvPr/>
        </p:nvSpPr>
        <p:spPr>
          <a:xfrm>
            <a:off x="6478056" y="3795012"/>
            <a:ext cx="1484911" cy="504735"/>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t>
            </a:r>
            <a:endParaRPr lang="zh-CN" altLang="en-US" sz="1600" dirty="0">
              <a:solidFill>
                <a:schemeClr val="bg1"/>
              </a:solidFill>
            </a:endParaRPr>
          </a:p>
        </p:txBody>
      </p:sp>
      <p:sp>
        <p:nvSpPr>
          <p:cNvPr id="45" name="圆角矩形 44"/>
          <p:cNvSpPr/>
          <p:nvPr/>
        </p:nvSpPr>
        <p:spPr>
          <a:xfrm>
            <a:off x="2552839" y="56814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Media</a:t>
            </a:r>
          </a:p>
          <a:p>
            <a:pPr algn="ctr"/>
            <a:r>
              <a:rPr lang="en-US" altLang="zh-CN" sz="1600" dirty="0">
                <a:solidFill>
                  <a:schemeClr val="bg1"/>
                </a:solidFill>
              </a:rPr>
              <a:t>Framework</a:t>
            </a:r>
            <a:endParaRPr lang="zh-CN" altLang="en-US" sz="1600" dirty="0">
              <a:solidFill>
                <a:schemeClr val="bg1"/>
              </a:solidFill>
            </a:endParaRPr>
          </a:p>
        </p:txBody>
      </p:sp>
      <p:sp>
        <p:nvSpPr>
          <p:cNvPr id="46" name="圆角矩形 45"/>
          <p:cNvSpPr/>
          <p:nvPr/>
        </p:nvSpPr>
        <p:spPr>
          <a:xfrm>
            <a:off x="207564" y="56814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Display Driver</a:t>
            </a:r>
            <a:endParaRPr lang="zh-CN" altLang="en-US" sz="1600" dirty="0">
              <a:solidFill>
                <a:schemeClr val="bg1"/>
              </a:solidFill>
            </a:endParaRPr>
          </a:p>
        </p:txBody>
      </p:sp>
      <p:sp>
        <p:nvSpPr>
          <p:cNvPr id="47" name="圆角矩形 46"/>
          <p:cNvSpPr/>
          <p:nvPr/>
        </p:nvSpPr>
        <p:spPr>
          <a:xfrm>
            <a:off x="4898114" y="56814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Bluetooth Driver</a:t>
            </a:r>
            <a:endParaRPr lang="zh-CN" altLang="en-US" sz="1600" dirty="0">
              <a:solidFill>
                <a:schemeClr val="bg1"/>
              </a:solidFill>
            </a:endParaRPr>
          </a:p>
        </p:txBody>
      </p:sp>
      <p:sp>
        <p:nvSpPr>
          <p:cNvPr id="48" name="圆角矩形 47"/>
          <p:cNvSpPr/>
          <p:nvPr/>
        </p:nvSpPr>
        <p:spPr>
          <a:xfrm>
            <a:off x="7243389" y="56814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Shared Memory Driver</a:t>
            </a:r>
            <a:endParaRPr lang="zh-CN" altLang="en-US" sz="1600" dirty="0">
              <a:solidFill>
                <a:schemeClr val="bg1"/>
              </a:solidFill>
            </a:endParaRPr>
          </a:p>
        </p:txBody>
      </p:sp>
      <p:sp>
        <p:nvSpPr>
          <p:cNvPr id="49" name="圆角矩形 48"/>
          <p:cNvSpPr/>
          <p:nvPr/>
        </p:nvSpPr>
        <p:spPr>
          <a:xfrm>
            <a:off x="9588662" y="568145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Binder(IPC) Driver</a:t>
            </a:r>
            <a:endParaRPr lang="zh-CN" altLang="en-US" sz="1600" dirty="0">
              <a:solidFill>
                <a:schemeClr val="bg1"/>
              </a:solidFill>
            </a:endParaRPr>
          </a:p>
        </p:txBody>
      </p:sp>
      <p:sp>
        <p:nvSpPr>
          <p:cNvPr id="50" name="圆角矩形 49"/>
          <p:cNvSpPr/>
          <p:nvPr/>
        </p:nvSpPr>
        <p:spPr>
          <a:xfrm>
            <a:off x="207565" y="62511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USB Driver</a:t>
            </a:r>
            <a:endParaRPr lang="zh-CN" altLang="en-US" sz="1600" dirty="0">
              <a:solidFill>
                <a:schemeClr val="bg1"/>
              </a:solidFill>
            </a:endParaRPr>
          </a:p>
        </p:txBody>
      </p:sp>
      <p:sp>
        <p:nvSpPr>
          <p:cNvPr id="51" name="圆角矩形 50"/>
          <p:cNvSpPr/>
          <p:nvPr/>
        </p:nvSpPr>
        <p:spPr>
          <a:xfrm>
            <a:off x="2552839" y="62511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Keypad Driver</a:t>
            </a:r>
            <a:endParaRPr lang="zh-CN" altLang="en-US" sz="1600" dirty="0">
              <a:solidFill>
                <a:schemeClr val="bg1"/>
              </a:solidFill>
            </a:endParaRPr>
          </a:p>
        </p:txBody>
      </p:sp>
      <p:sp>
        <p:nvSpPr>
          <p:cNvPr id="52" name="圆角矩形 51"/>
          <p:cNvSpPr/>
          <p:nvPr/>
        </p:nvSpPr>
        <p:spPr>
          <a:xfrm>
            <a:off x="4898113" y="62511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err="1">
                <a:solidFill>
                  <a:schemeClr val="bg1"/>
                </a:solidFill>
              </a:rPr>
              <a:t>WiFi</a:t>
            </a:r>
            <a:r>
              <a:rPr lang="en-US" altLang="zh-CN" sz="1600" dirty="0">
                <a:solidFill>
                  <a:schemeClr val="bg1"/>
                </a:solidFill>
              </a:rPr>
              <a:t> Driver</a:t>
            </a:r>
            <a:endParaRPr lang="zh-CN" altLang="en-US" sz="1600" dirty="0">
              <a:solidFill>
                <a:schemeClr val="bg1"/>
              </a:solidFill>
            </a:endParaRPr>
          </a:p>
        </p:txBody>
      </p:sp>
      <p:sp>
        <p:nvSpPr>
          <p:cNvPr id="53" name="圆角矩形 52"/>
          <p:cNvSpPr/>
          <p:nvPr/>
        </p:nvSpPr>
        <p:spPr>
          <a:xfrm>
            <a:off x="7243387" y="62511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Audio Driver</a:t>
            </a:r>
            <a:endParaRPr lang="zh-CN" altLang="en-US" sz="1600" dirty="0">
              <a:solidFill>
                <a:schemeClr val="bg1"/>
              </a:solidFill>
            </a:endParaRPr>
          </a:p>
        </p:txBody>
      </p:sp>
      <p:sp>
        <p:nvSpPr>
          <p:cNvPr id="54" name="圆角矩形 53"/>
          <p:cNvSpPr/>
          <p:nvPr/>
        </p:nvSpPr>
        <p:spPr>
          <a:xfrm>
            <a:off x="9588662" y="6251114"/>
            <a:ext cx="2195879" cy="499738"/>
          </a:xfrm>
          <a:prstGeom prst="roundRect">
            <a:avLst>
              <a:gd name="adj" fmla="val 50000"/>
            </a:avLst>
          </a:pr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Power Management</a:t>
            </a:r>
            <a:endParaRPr lang="zh-CN" altLang="en-US" sz="1600" dirty="0">
              <a:solidFill>
                <a:schemeClr val="bg1"/>
              </a:solidFill>
            </a:endParaRPr>
          </a:p>
        </p:txBody>
      </p:sp>
      <p:sp>
        <p:nvSpPr>
          <p:cNvPr id="55" name="矩形 54"/>
          <p:cNvSpPr/>
          <p:nvPr/>
        </p:nvSpPr>
        <p:spPr>
          <a:xfrm>
            <a:off x="4673586" y="-33740"/>
            <a:ext cx="2078005" cy="377202"/>
          </a:xfrm>
          <a:prstGeom prst="rect">
            <a:avLst/>
          </a:prstGeom>
          <a:effectLst/>
        </p:spPr>
        <p:txBody>
          <a:bodyPr wrap="none">
            <a:spAutoFit/>
          </a:bodyPr>
          <a:lstStyle/>
          <a:p>
            <a:pPr algn="r"/>
            <a:r>
              <a:rPr lang="en-US" altLang="zh-CN" sz="2000" b="1" dirty="0"/>
              <a:t>APPLICATIONS</a:t>
            </a:r>
            <a:endParaRPr lang="zh-CN" altLang="en-US" sz="2000" b="1" dirty="0"/>
          </a:p>
        </p:txBody>
      </p:sp>
      <p:sp>
        <p:nvSpPr>
          <p:cNvPr id="56" name="矩形 55"/>
          <p:cNvSpPr/>
          <p:nvPr/>
        </p:nvSpPr>
        <p:spPr>
          <a:xfrm>
            <a:off x="3860863" y="1419553"/>
            <a:ext cx="3703450" cy="377202"/>
          </a:xfrm>
          <a:prstGeom prst="rect">
            <a:avLst/>
          </a:prstGeom>
          <a:effectLst/>
        </p:spPr>
        <p:txBody>
          <a:bodyPr wrap="none">
            <a:spAutoFit/>
          </a:bodyPr>
          <a:lstStyle/>
          <a:p>
            <a:pPr algn="r"/>
            <a:r>
              <a:rPr lang="en-US" altLang="zh-CN" sz="2000" b="1" dirty="0"/>
              <a:t>APPLICATION FRAMEWORK</a:t>
            </a:r>
            <a:endParaRPr lang="zh-CN" altLang="en-US" sz="2000" b="1" dirty="0"/>
          </a:p>
        </p:txBody>
      </p:sp>
      <p:sp>
        <p:nvSpPr>
          <p:cNvPr id="57" name="矩形 56"/>
          <p:cNvSpPr/>
          <p:nvPr/>
        </p:nvSpPr>
        <p:spPr>
          <a:xfrm>
            <a:off x="3096713" y="2923165"/>
            <a:ext cx="1493479" cy="380974"/>
          </a:xfrm>
          <a:prstGeom prst="rect">
            <a:avLst/>
          </a:prstGeom>
          <a:effectLst/>
        </p:spPr>
        <p:txBody>
          <a:bodyPr wrap="none">
            <a:spAutoFit/>
          </a:bodyPr>
          <a:lstStyle/>
          <a:p>
            <a:pPr algn="r"/>
            <a:r>
              <a:rPr lang="en-US" altLang="zh-CN" sz="2000" b="1" dirty="0"/>
              <a:t>LIBRARIES</a:t>
            </a:r>
            <a:endParaRPr lang="zh-CN" altLang="en-US" sz="2000" b="1" dirty="0"/>
          </a:p>
        </p:txBody>
      </p:sp>
      <p:sp>
        <p:nvSpPr>
          <p:cNvPr id="58" name="矩形 57"/>
          <p:cNvSpPr/>
          <p:nvPr/>
        </p:nvSpPr>
        <p:spPr>
          <a:xfrm>
            <a:off x="8873997" y="2923165"/>
            <a:ext cx="2624437" cy="377202"/>
          </a:xfrm>
          <a:prstGeom prst="rect">
            <a:avLst/>
          </a:prstGeom>
          <a:effectLst/>
        </p:spPr>
        <p:txBody>
          <a:bodyPr wrap="none">
            <a:spAutoFit/>
          </a:bodyPr>
          <a:lstStyle/>
          <a:p>
            <a:pPr algn="r"/>
            <a:r>
              <a:rPr lang="en-US" altLang="zh-CN" sz="2000" b="1" dirty="0"/>
              <a:t>ANDROID RUNTIME</a:t>
            </a:r>
            <a:endParaRPr lang="zh-CN" altLang="en-US" sz="2000" b="1" dirty="0"/>
          </a:p>
        </p:txBody>
      </p:sp>
      <p:sp>
        <p:nvSpPr>
          <p:cNvPr id="59" name="矩形 58"/>
          <p:cNvSpPr/>
          <p:nvPr/>
        </p:nvSpPr>
        <p:spPr>
          <a:xfrm>
            <a:off x="2353012" y="4386766"/>
            <a:ext cx="4550541" cy="377202"/>
          </a:xfrm>
          <a:prstGeom prst="rect">
            <a:avLst/>
          </a:prstGeom>
          <a:effectLst/>
        </p:spPr>
        <p:txBody>
          <a:bodyPr wrap="none">
            <a:spAutoFit/>
          </a:bodyPr>
          <a:lstStyle/>
          <a:p>
            <a:pPr algn="r"/>
            <a:r>
              <a:rPr lang="en-US" altLang="zh-CN" sz="2000" b="1" dirty="0"/>
              <a:t>HARDWARE ABSTRACTION LAYER</a:t>
            </a:r>
            <a:endParaRPr lang="zh-CN" altLang="en-US" sz="2000" b="1" dirty="0"/>
          </a:p>
        </p:txBody>
      </p:sp>
      <p:sp>
        <p:nvSpPr>
          <p:cNvPr id="61" name="圆角矩形 60"/>
          <p:cNvSpPr/>
          <p:nvPr/>
        </p:nvSpPr>
        <p:spPr>
          <a:xfrm>
            <a:off x="207564"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Graphics</a:t>
            </a:r>
            <a:endParaRPr lang="zh-CN" altLang="en-US" sz="1600" dirty="0">
              <a:solidFill>
                <a:schemeClr val="bg1"/>
              </a:solidFill>
            </a:endParaRPr>
          </a:p>
        </p:txBody>
      </p:sp>
      <p:sp>
        <p:nvSpPr>
          <p:cNvPr id="62" name="圆角矩形 61"/>
          <p:cNvSpPr/>
          <p:nvPr/>
        </p:nvSpPr>
        <p:spPr>
          <a:xfrm>
            <a:off x="1605821"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Audio</a:t>
            </a:r>
            <a:endParaRPr lang="zh-CN" altLang="en-US" sz="1600" dirty="0">
              <a:solidFill>
                <a:schemeClr val="bg1"/>
              </a:solidFill>
            </a:endParaRPr>
          </a:p>
        </p:txBody>
      </p:sp>
      <p:sp>
        <p:nvSpPr>
          <p:cNvPr id="63" name="圆角矩形 62"/>
          <p:cNvSpPr/>
          <p:nvPr/>
        </p:nvSpPr>
        <p:spPr>
          <a:xfrm>
            <a:off x="3004078"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Camera</a:t>
            </a:r>
            <a:endParaRPr lang="zh-CN" altLang="en-US" sz="1600" dirty="0">
              <a:solidFill>
                <a:schemeClr val="bg1"/>
              </a:solidFill>
            </a:endParaRPr>
          </a:p>
        </p:txBody>
      </p:sp>
      <p:sp>
        <p:nvSpPr>
          <p:cNvPr id="64" name="圆角矩形 63"/>
          <p:cNvSpPr/>
          <p:nvPr/>
        </p:nvSpPr>
        <p:spPr>
          <a:xfrm>
            <a:off x="4402335"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Bluetooth</a:t>
            </a:r>
            <a:endParaRPr lang="zh-CN" altLang="en-US" sz="1600" dirty="0">
              <a:solidFill>
                <a:schemeClr val="bg1"/>
              </a:solidFill>
            </a:endParaRPr>
          </a:p>
        </p:txBody>
      </p:sp>
      <p:sp>
        <p:nvSpPr>
          <p:cNvPr id="65" name="圆角矩形 64"/>
          <p:cNvSpPr/>
          <p:nvPr/>
        </p:nvSpPr>
        <p:spPr>
          <a:xfrm>
            <a:off x="5787145"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GPS</a:t>
            </a:r>
            <a:endParaRPr lang="zh-CN" altLang="en-US" sz="1600" dirty="0">
              <a:solidFill>
                <a:schemeClr val="bg1"/>
              </a:solidFill>
            </a:endParaRPr>
          </a:p>
        </p:txBody>
      </p:sp>
      <p:sp>
        <p:nvSpPr>
          <p:cNvPr id="66" name="圆角矩形 65"/>
          <p:cNvSpPr/>
          <p:nvPr/>
        </p:nvSpPr>
        <p:spPr>
          <a:xfrm>
            <a:off x="7185402"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Camera</a:t>
            </a:r>
            <a:endParaRPr lang="zh-CN" altLang="en-US" sz="1600" dirty="0">
              <a:solidFill>
                <a:schemeClr val="bg1"/>
              </a:solidFill>
            </a:endParaRPr>
          </a:p>
        </p:txBody>
      </p:sp>
      <p:sp>
        <p:nvSpPr>
          <p:cNvPr id="67" name="圆角矩形 66"/>
          <p:cNvSpPr/>
          <p:nvPr/>
        </p:nvSpPr>
        <p:spPr>
          <a:xfrm>
            <a:off x="8610553"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Bluetooth</a:t>
            </a:r>
            <a:endParaRPr lang="zh-CN" altLang="en-US" sz="1600" dirty="0">
              <a:solidFill>
                <a:schemeClr val="bg1"/>
              </a:solidFill>
            </a:endParaRPr>
          </a:p>
        </p:txBody>
      </p:sp>
      <p:sp>
        <p:nvSpPr>
          <p:cNvPr id="68" name="圆角矩形 67"/>
          <p:cNvSpPr/>
          <p:nvPr/>
        </p:nvSpPr>
        <p:spPr>
          <a:xfrm>
            <a:off x="10035706" y="4765969"/>
            <a:ext cx="1300165"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GPS</a:t>
            </a:r>
            <a:endParaRPr lang="zh-CN" altLang="en-US" sz="1600" dirty="0">
              <a:solidFill>
                <a:schemeClr val="bg1"/>
              </a:solidFill>
            </a:endParaRPr>
          </a:p>
        </p:txBody>
      </p:sp>
      <p:sp>
        <p:nvSpPr>
          <p:cNvPr id="70" name="圆角矩形 69"/>
          <p:cNvSpPr/>
          <p:nvPr/>
        </p:nvSpPr>
        <p:spPr>
          <a:xfrm>
            <a:off x="10396684" y="335255"/>
            <a:ext cx="1468936" cy="499738"/>
          </a:xfrm>
          <a:prstGeom prst="roundRect">
            <a:avLst>
              <a:gd name="adj" fmla="val 50000"/>
            </a:avLst>
          </a:prstGeom>
          <a:solidFill>
            <a:schemeClr val="accent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bg1"/>
                </a:solidFill>
              </a:rPr>
              <a:t>Calculator</a:t>
            </a:r>
            <a:endParaRPr lang="zh-CN" altLang="en-US" sz="1600" dirty="0">
              <a:solidFill>
                <a:schemeClr val="bg1"/>
              </a:solidFill>
            </a:endParaRPr>
          </a:p>
        </p:txBody>
      </p:sp>
      <p:sp>
        <p:nvSpPr>
          <p:cNvPr id="71" name="圆角矩形 70"/>
          <p:cNvSpPr/>
          <p:nvPr/>
        </p:nvSpPr>
        <p:spPr>
          <a:xfrm>
            <a:off x="8932260" y="3283585"/>
            <a:ext cx="2507911" cy="499738"/>
          </a:xfrm>
          <a:prstGeom prst="roundRect">
            <a:avLst>
              <a:gd name="adj" fmla="val 50000"/>
            </a:avLst>
          </a:prstGeom>
          <a:solidFill>
            <a:srgbClr val="00B0F0"/>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1" dirty="0">
                <a:solidFill>
                  <a:schemeClr val="tx1"/>
                </a:solidFill>
              </a:rPr>
              <a:t>Core Libraries</a:t>
            </a:r>
            <a:endParaRPr lang="zh-CN" altLang="en-US" sz="1600" b="1" dirty="0">
              <a:solidFill>
                <a:schemeClr val="tx1"/>
              </a:solidFill>
            </a:endParaRPr>
          </a:p>
        </p:txBody>
      </p:sp>
      <p:sp>
        <p:nvSpPr>
          <p:cNvPr id="72" name="圆角矩形 71"/>
          <p:cNvSpPr/>
          <p:nvPr/>
        </p:nvSpPr>
        <p:spPr>
          <a:xfrm>
            <a:off x="8932260" y="3861904"/>
            <a:ext cx="2507911" cy="499738"/>
          </a:xfrm>
          <a:prstGeom prst="roundRect">
            <a:avLst>
              <a:gd name="adj" fmla="val 50000"/>
            </a:avLst>
          </a:prstGeom>
          <a:solidFill>
            <a:srgbClr val="FFF0A9"/>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1" dirty="0" err="1">
                <a:solidFill>
                  <a:schemeClr val="tx1"/>
                </a:solidFill>
              </a:rPr>
              <a:t>Dalvik</a:t>
            </a:r>
            <a:r>
              <a:rPr lang="en-US" altLang="zh-CN" sz="1600" b="1" dirty="0">
                <a:solidFill>
                  <a:schemeClr val="tx1"/>
                </a:solidFill>
              </a:rPr>
              <a:t> Virtual Machine</a:t>
            </a:r>
            <a:endParaRPr lang="zh-CN" altLang="en-US" sz="1600" b="1" dirty="0">
              <a:solidFill>
                <a:schemeClr val="tx1"/>
              </a:solidFill>
            </a:endParaRPr>
          </a:p>
        </p:txBody>
      </p:sp>
      <p:sp>
        <p:nvSpPr>
          <p:cNvPr id="74" name="矩形 73"/>
          <p:cNvSpPr/>
          <p:nvPr/>
        </p:nvSpPr>
        <p:spPr>
          <a:xfrm>
            <a:off x="4429229" y="5313618"/>
            <a:ext cx="2084225" cy="400110"/>
          </a:xfrm>
          <a:prstGeom prst="rect">
            <a:avLst/>
          </a:prstGeom>
          <a:effectLst/>
        </p:spPr>
        <p:txBody>
          <a:bodyPr wrap="none">
            <a:spAutoFit/>
          </a:bodyPr>
          <a:lstStyle/>
          <a:p>
            <a:pPr algn="r"/>
            <a:r>
              <a:rPr lang="en-US" altLang="zh-CN" sz="2000" b="1" dirty="0"/>
              <a:t>LINUX KERNEL</a:t>
            </a:r>
            <a:endParaRPr lang="zh-CN" altLang="en-US" sz="2000" b="1" dirty="0"/>
          </a:p>
        </p:txBody>
      </p:sp>
      <p:sp>
        <p:nvSpPr>
          <p:cNvPr id="79" name="圆角矩形 78"/>
          <p:cNvSpPr/>
          <p:nvPr/>
        </p:nvSpPr>
        <p:spPr>
          <a:xfrm>
            <a:off x="-12077" y="4423457"/>
            <a:ext cx="12204077" cy="930501"/>
          </a:xfrm>
          <a:prstGeom prst="roundRect">
            <a:avLst/>
          </a:prstGeom>
          <a:ln w="57150">
            <a:solidFill>
              <a:srgbClr val="FFFF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rgbClr val="333333"/>
              </a:solidFill>
            </a:endParaRPr>
          </a:p>
        </p:txBody>
      </p:sp>
    </p:spTree>
    <p:extLst>
      <p:ext uri="{BB962C8B-B14F-4D97-AF65-F5344CB8AC3E}">
        <p14:creationId xmlns:p14="http://schemas.microsoft.com/office/powerpoint/2010/main" val="1945191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004083339"/>
  <p:tag name="MH_LIBRARY" val="GRAPHIC"/>
  <p:tag name="MH_TYPE" val="Text"/>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71004101243"/>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71004101243"/>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71004105336"/>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1004105336"/>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1004105336"/>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1004105336"/>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71004105336"/>
  <p:tag name="MH_LIBRARY" val="GRAPHIC"/>
  <p:tag name="MH_TYPE" val="Other"/>
  <p:tag name="MH_ORDER" val="5"/>
</p:tagLst>
</file>

<file path=ppt/tags/tag17.xml><?xml version="1.0" encoding="utf-8"?>
<p:tagLst xmlns:a="http://schemas.openxmlformats.org/drawingml/2006/main" xmlns:r="http://schemas.openxmlformats.org/officeDocument/2006/relationships" xmlns:p="http://schemas.openxmlformats.org/presentationml/2006/main">
  <p:tag name="MH" val="20171004105336"/>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004083339"/>
  <p:tag name="MH_LIBRARY" val="GRAPHIC"/>
  <p:tag name="MH_TYPE" val="Text"/>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5"/>
</p:tagLst>
</file>

<file path=ppt/tags/tag23.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71004211204"/>
  <p:tag name="MH_LIBRARY" val="GRAPHIC"/>
  <p:tag name="MH_TYPE" val="Other"/>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1004083339"/>
  <p:tag name="MH_LIBRARY" val="GRAPHIC"/>
  <p:tag name="MH_TYPE" val="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8"/>
</p:tagLst>
</file>

<file path=ppt/tags/tag35.xml><?xml version="1.0" encoding="utf-8"?>
<p:tagLst xmlns:a="http://schemas.openxmlformats.org/drawingml/2006/main" xmlns:r="http://schemas.openxmlformats.org/officeDocument/2006/relationships" xmlns:p="http://schemas.openxmlformats.org/presentationml/2006/main">
  <p:tag name="MH" val="20171008100457"/>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10040833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004083339"/>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10041012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10041012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004101243"/>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1004101243"/>
  <p:tag name="MH_LIBRARY" val="GRAPHIC"/>
  <p:tag name="MH_TYPE" val="Other"/>
  <p:tag name="MH_ORDER" val="4"/>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spPr>
      <a:bodyPr wrap="none" rtlCol="0" anchor="ctr">
        <a:spAutoFit/>
      </a:bodyPr>
      <a:lstStyle>
        <a:defPPr algn="ctr">
          <a:defRPr sz="2800" dirty="0">
            <a:solidFill>
              <a:srgbClr val="333333"/>
            </a:solidFill>
          </a:defRPr>
        </a:defPPr>
      </a:lstStyle>
    </a:spDef>
    <a:txDef>
      <a:spPr>
        <a:noFill/>
      </a:spPr>
      <a:bodyPr wrap="square" rtlCol="0">
        <a:spAutoFit/>
      </a:bodyPr>
      <a:lstStyle>
        <a:defPPr>
          <a:lnSpc>
            <a:spcPct val="110000"/>
          </a:lnSpc>
          <a:defRPr sz="2800" dirty="0"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15331</TotalTime>
  <Words>9277</Words>
  <Application>Microsoft Macintosh PowerPoint</Application>
  <PresentationFormat>宽屏</PresentationFormat>
  <Paragraphs>1329</Paragraphs>
  <Slides>100</Slides>
  <Notes>76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100</vt:i4>
      </vt:variant>
    </vt:vector>
  </HeadingPairs>
  <TitlesOfParts>
    <vt:vector size="111" baseType="lpstr">
      <vt:lpstr>等线</vt:lpstr>
      <vt:lpstr>宋体</vt:lpstr>
      <vt:lpstr>微软雅黑</vt:lpstr>
      <vt:lpstr>Arial Unicode MS</vt:lpstr>
      <vt:lpstr>Gulim</vt:lpstr>
      <vt:lpstr>新細明體</vt:lpstr>
      <vt:lpstr>Arial</vt:lpstr>
      <vt:lpstr>Calibri</vt:lpstr>
      <vt:lpstr>Consolas</vt:lpstr>
      <vt:lpstr>Helvetica</vt:lpstr>
      <vt:lpstr>Office 主题​​</vt:lpstr>
      <vt:lpstr>PowerPoint 演示文稿</vt:lpstr>
      <vt:lpstr>广播机制</vt:lpstr>
      <vt:lpstr>发布与订阅</vt:lpstr>
      <vt:lpstr>注册广播</vt:lpstr>
      <vt:lpstr>静态注册</vt:lpstr>
      <vt:lpstr>广播接收器</vt:lpstr>
      <vt:lpstr>动态注册</vt:lpstr>
      <vt:lpstr>监听 - 网络状态变化</vt:lpstr>
      <vt:lpstr>权限</vt:lpstr>
      <vt:lpstr>广播的分类</vt:lpstr>
      <vt:lpstr>标准广播</vt:lpstr>
      <vt:lpstr>有序广播</vt:lpstr>
      <vt:lpstr>发送 / 接收广播</vt:lpstr>
      <vt:lpstr>接收器</vt:lpstr>
      <vt:lpstr>发送有序广播 </vt:lpstr>
      <vt:lpstr>应用内广播</vt:lpstr>
      <vt:lpstr>LocalBroadcastManager</vt:lpstr>
      <vt:lpstr>注册本地广播监听器 </vt:lpstr>
      <vt:lpstr>PowerPoint 演示文稿</vt:lpstr>
      <vt:lpstr>创建通知</vt:lpstr>
      <vt:lpstr>问题</vt:lpstr>
      <vt:lpstr>PendingIntent</vt:lpstr>
      <vt:lpstr>PendingIntent</vt:lpstr>
      <vt:lpstr>NotificationActivity</vt:lpstr>
      <vt:lpstr>通知方式</vt:lpstr>
      <vt:lpstr>PowerPoint 演示文稿</vt:lpstr>
      <vt:lpstr>问题</vt:lpstr>
      <vt:lpstr>多线程方法1 – 继承</vt:lpstr>
      <vt:lpstr>多线程方法2 – 实现接口</vt:lpstr>
      <vt:lpstr>多线程方法1 – 匿名类</vt:lpstr>
      <vt:lpstr>问题</vt:lpstr>
      <vt:lpstr>UI 线程</vt:lpstr>
      <vt:lpstr>Handler</vt:lpstr>
      <vt:lpstr>处理UI更新</vt:lpstr>
      <vt:lpstr>UI 线程</vt:lpstr>
      <vt:lpstr>运行机制</vt:lpstr>
      <vt:lpstr>结构</vt:lpstr>
      <vt:lpstr>异步消息处理流程</vt:lpstr>
      <vt:lpstr>练习：计算质数</vt:lpstr>
      <vt:lpstr>Handler 的问题</vt:lpstr>
      <vt:lpstr>AsyncTask</vt:lpstr>
      <vt:lpstr>TimeConsumingTask</vt:lpstr>
      <vt:lpstr>TimeConsumingTask</vt:lpstr>
      <vt:lpstr>对比</vt:lpstr>
      <vt:lpstr>前台</vt:lpstr>
      <vt:lpstr>什么是服务</vt:lpstr>
      <vt:lpstr>创建服务</vt:lpstr>
      <vt:lpstr>启动服务</vt:lpstr>
      <vt:lpstr>Service</vt:lpstr>
      <vt:lpstr>活动与服务通信</vt:lpstr>
      <vt:lpstr>服务端</vt:lpstr>
      <vt:lpstr>MusicActivity</vt:lpstr>
      <vt:lpstr>绑定 / 解绑</vt:lpstr>
      <vt:lpstr>生命周期</vt:lpstr>
      <vt:lpstr>持续运行</vt:lpstr>
      <vt:lpstr>前台运行</vt:lpstr>
      <vt:lpstr>示例</vt:lpstr>
      <vt:lpstr>问题</vt:lpstr>
      <vt:lpstr>多线程</vt:lpstr>
      <vt:lpstr>IntentService </vt:lpstr>
      <vt:lpstr>IntentService</vt:lpstr>
      <vt:lpstr>PowerPoint 演示文稿</vt:lpstr>
      <vt:lpstr>设计原则</vt:lpstr>
      <vt:lpstr>专注用户体验</vt:lpstr>
      <vt:lpstr>情景感知</vt:lpstr>
      <vt:lpstr>Material Design</vt:lpstr>
      <vt:lpstr>Toolbar把系统原生的ActionBar 隐藏掉</vt:lpstr>
      <vt:lpstr>MaterialDesignActivity</vt:lpstr>
      <vt:lpstr>MaterialDesignActivity</vt:lpstr>
      <vt:lpstr>添加按钮</vt:lpstr>
      <vt:lpstr>toolbar.xml</vt:lpstr>
      <vt:lpstr>加入 menu</vt:lpstr>
      <vt:lpstr>效果</vt:lpstr>
      <vt:lpstr>滑动菜单</vt:lpstr>
      <vt:lpstr>PowerPoint 演示文稿</vt:lpstr>
      <vt:lpstr>摄像头</vt:lpstr>
      <vt:lpstr>CameraActivity</vt:lpstr>
      <vt:lpstr>启动摄像头 – 续前</vt:lpstr>
      <vt:lpstr>注册内容提供者</vt:lpstr>
      <vt:lpstr>指定Uri共享</vt:lpstr>
      <vt:lpstr>效果</vt:lpstr>
      <vt:lpstr>GPS定位</vt:lpstr>
      <vt:lpstr>权限</vt:lpstr>
      <vt:lpstr>position() - 1</vt:lpstr>
      <vt:lpstr>position() - 2</vt:lpstr>
      <vt:lpstr>更新位置</vt:lpstr>
      <vt:lpstr>监听器</vt:lpstr>
      <vt:lpstr>销毁</vt:lpstr>
      <vt:lpstr>效果</vt:lpstr>
      <vt:lpstr>视频</vt:lpstr>
      <vt:lpstr>MediaActivity</vt:lpstr>
      <vt:lpstr>播放器</vt:lpstr>
      <vt:lpstr>Android系统框架</vt:lpstr>
      <vt:lpstr>应用层</vt:lpstr>
      <vt:lpstr>应用程序框架层</vt:lpstr>
      <vt:lpstr>系统运行库层</vt:lpstr>
      <vt:lpstr>硬件抽象层</vt:lpstr>
      <vt:lpstr>内核层</vt:lpstr>
      <vt:lpstr>PowerPoint 演示文稿</vt:lpstr>
      <vt:lpstr>小结</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zdy cn</dc:creator>
  <cp:lastModifiedBy>Xu Felix</cp:lastModifiedBy>
  <cp:revision>1540</cp:revision>
  <dcterms:created xsi:type="dcterms:W3CDTF">2016-12-23T00:50:08Z</dcterms:created>
  <dcterms:modified xsi:type="dcterms:W3CDTF">2019-11-01T05:35:23Z</dcterms:modified>
</cp:coreProperties>
</file>