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pn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288" r:id="rId2"/>
    <p:sldId id="290" r:id="rId3"/>
    <p:sldId id="291" r:id="rId4"/>
    <p:sldId id="292" r:id="rId5"/>
    <p:sldId id="295" r:id="rId6"/>
    <p:sldId id="293" r:id="rId7"/>
    <p:sldId id="2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7" autoAdjust="0"/>
    <p:restoredTop sz="94620" autoAdjust="0"/>
  </p:normalViewPr>
  <p:slideViewPr>
    <p:cSldViewPr snapToGrid="0">
      <p:cViewPr varScale="1">
        <p:scale>
          <a:sx n="66" d="100"/>
          <a:sy n="66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2C25-E94C-48A9-ADB2-88687A2B6C2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8F0FB-8466-4EF2-868D-D8C5CC054A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2018/10/25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720" y="-8255"/>
            <a:ext cx="6838950" cy="687451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671310" y="59055"/>
            <a:ext cx="5678805" cy="6739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begin: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 ;</a:t>
            </a:r>
          </a:p>
          <a:p>
            <a:pPr indent="0"/>
            <a:r>
              <a:rPr lang="en-US" altLang="zh-CN" sz="3200" b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</a:t>
            </a:r>
          </a:p>
          <a:p>
            <a:r>
              <a:rPr lang="en-US" altLang="zh-CN" sz="3200" b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{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b;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If  X1 then {  f;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X4 then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 do i Until X5;}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{ g; h;}</a:t>
            </a:r>
          </a:p>
          <a:p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else { switch X2 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1: while X3  do c;</a:t>
            </a:r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break;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2: d;</a:t>
            </a:r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break;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case 3: e;</a:t>
            </a:r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break;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3200" b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until X6;</a:t>
            </a:r>
          </a:p>
          <a:p>
            <a:pPr indent="0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j;</a:t>
            </a:r>
          </a:p>
          <a:p>
            <a:pPr indent="0"/>
            <a:r>
              <a:rPr lang="en-US" altLang="zh-CN" sz="28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4300" y="215265"/>
            <a:ext cx="1193355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请使用流程图描述下列程序的算法。</a:t>
            </a:r>
          </a:p>
          <a:p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输入三个正整数作为边长，判断该三条边构成的三角形是等边、等腰或一般三角形。</a:t>
            </a:r>
          </a:p>
          <a:p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295" y="2276475"/>
            <a:ext cx="7986395" cy="4298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7465" y="-20320"/>
            <a:ext cx="7282815" cy="7108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 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已知有如下程序段：</a:t>
            </a:r>
          </a:p>
          <a:p>
            <a:pPr indent="0"/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begin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if C1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while C2 do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p2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 C3 do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begin p4;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if C4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</a:t>
            </a:r>
            <a:r>
              <a:rPr lang="en-US" altLang="zh-CN" sz="24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p5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</a:t>
            </a:r>
            <a:r>
              <a:rPr lang="en-US" altLang="zh-CN" sz="24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p6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end;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p7;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if C5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then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repeat p8 until c6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p9;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</a:p>
          <a:p>
            <a:pPr indent="0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）请用程序流程图描述。（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）请画出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PAD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7375" y="-19685"/>
            <a:ext cx="6441440" cy="68872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7465" y="-20320"/>
            <a:ext cx="7282815" cy="7108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 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已知有如下程序段：</a:t>
            </a:r>
          </a:p>
          <a:p>
            <a:pPr indent="0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begin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if C1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then while C2 do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p2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p3;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while C3 do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begin p4;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if C4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then p5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   else p6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end;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p7;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if C5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then repeat p8 until c6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else p9;</a:t>
            </a:r>
          </a:p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</a:p>
          <a:p>
            <a:pPr indent="0"/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）请用程序流程图描述。（</a:t>
            </a:r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）请画出</a:t>
            </a:r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PAD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0760" y="132080"/>
            <a:ext cx="6119495" cy="6685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4265" y="5329555"/>
            <a:ext cx="1489710" cy="4845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140" y="158115"/>
            <a:ext cx="10515600" cy="6676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、时序图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请创建下列描述的顺序图。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借阅者希望通过图书管理员借阅某本图书；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)借阅者将图书证和图书交给图书管理员；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)图书管理员将读者图书证编号和图书编号录入借阅图书界面LendBookWindow；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)借阅图书界面LendBookWindow根据图书编号向Book类对象请求加载图书信息；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)Book类对象返回图书信息给借阅图书界面LendBookWindow；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)借阅图书界面LendBookWindow请求将图书信息和借阅者编号添加到Loan类对象中；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)Loan类对象添加借阅信息，返回借阅成功给借阅图书界面LendBookWindow；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)借阅图书界面LendBookWindow显示借阅完成；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图书管理员将图书证和图书归还给借阅者。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140" y="158115"/>
            <a:ext cx="10515600" cy="6676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、时序图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请创建下列描述的顺序图。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借阅者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希望通过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图书管理员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借阅某本图书；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借阅者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将图书证和图书交给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图书管理员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图书管理员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将读者图书证编号和图书编号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录入借阅图书界面LendBookWindow；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)借阅图书界面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LendBookWindow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根据图书编号向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Book类对象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请求加载图书信息；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Book类对象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返回图书信息给借阅图书界面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LendBookWindow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)借阅图书界面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LendBookWindow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请求将图书信息和借阅者编号添加到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Loan类对象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Loan类对象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添加借阅信息，返回借阅成功给借阅图书界面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LendBookWindow；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)借阅图书界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面LendBookWindow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显示借阅完成；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(</a:t>
            </a:r>
            <a:r>
              <a:rPr kumimoji="0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图书管理员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将图书证和图书归还给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借阅者</a:t>
            </a: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445" y="411480"/>
            <a:ext cx="11675110" cy="61518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46010" y="4208780"/>
            <a:ext cx="1647825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4241165" y="4591050"/>
            <a:ext cx="191262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矩形 4"/>
          <p:cNvSpPr/>
          <p:nvPr/>
        </p:nvSpPr>
        <p:spPr>
          <a:xfrm>
            <a:off x="1336675" y="4973320"/>
            <a:ext cx="191262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5"/>
</p:tagLst>
</file>

<file path=ppt/theme/theme1.xml><?xml version="1.0" encoding="utf-8"?>
<a:theme xmlns:a="http://schemas.openxmlformats.org/drawingml/2006/main" name="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自定义</PresentationFormat>
  <Paragraphs>80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2018-03-08T08:36:00Z</dcterms:created>
  <dcterms:modified xsi:type="dcterms:W3CDTF">2018-10-25T01:26:20Z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