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DEAE-93DD-4878-8F5A-40428986EC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7640-834A-449C-866D-8E899CC47C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DEAE-93DD-4878-8F5A-40428986EC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7640-834A-449C-866D-8E899CC47C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DEAE-93DD-4878-8F5A-40428986EC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7640-834A-449C-866D-8E899CC47C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DEAE-93DD-4878-8F5A-40428986EC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7640-834A-449C-866D-8E899CC47C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DEAE-93DD-4878-8F5A-40428986EC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7640-834A-449C-866D-8E899CC47C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DEAE-93DD-4878-8F5A-40428986EC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7640-834A-449C-866D-8E899CC47C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DEAE-93DD-4878-8F5A-40428986EC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7640-834A-449C-866D-8E899CC47C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DEAE-93DD-4878-8F5A-40428986EC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7640-834A-449C-866D-8E899CC47C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DEAE-93DD-4878-8F5A-40428986EC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7640-834A-449C-866D-8E899CC47C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DEAE-93DD-4878-8F5A-40428986EC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7640-834A-449C-866D-8E899CC47C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DEAE-93DD-4878-8F5A-40428986EC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7640-834A-449C-866D-8E899CC47C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1DEAE-93DD-4878-8F5A-40428986EC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F7640-834A-449C-866D-8E899CC47C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://www.icourses.cn/" TargetMode="Externa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6856" y="325821"/>
            <a:ext cx="9144000" cy="725214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软件工程基础</a:t>
            </a:r>
            <a:r>
              <a:rPr lang="en-US" altLang="zh-CN" sz="32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Mooc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学习操作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944" y="2283564"/>
            <a:ext cx="8387255" cy="4462239"/>
          </a:xfrm>
          <a:prstGeom prst="rect">
            <a:avLst/>
          </a:prstGeom>
        </p:spPr>
      </p:pic>
      <p:sp>
        <p:nvSpPr>
          <p:cNvPr id="5" name="标题 1"/>
          <p:cNvSpPr txBox="1"/>
          <p:nvPr/>
        </p:nvSpPr>
        <p:spPr>
          <a:xfrm>
            <a:off x="1476704" y="1304692"/>
            <a:ext cx="9144000" cy="7252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输入网址：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http://www.icourses.cn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点击右上角“注册”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6842240" y="1839310"/>
            <a:ext cx="578069" cy="1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6856" y="325821"/>
            <a:ext cx="9144000" cy="725214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软件工程基础</a:t>
            </a:r>
            <a:r>
              <a:rPr lang="en-US" altLang="zh-CN" sz="32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Mooc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学习操作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1476704" y="1304692"/>
            <a:ext cx="9144000" cy="7252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使用手机注册或邮箱注册，输入相关信息，点击“下一步”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13" y="2029907"/>
            <a:ext cx="7888453" cy="47139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6856" y="325821"/>
            <a:ext cx="9144000" cy="725214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软件工程基础</a:t>
            </a:r>
            <a:r>
              <a:rPr lang="en-US" altLang="zh-CN" sz="32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Mooc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学习操作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304799" y="1566041"/>
            <a:ext cx="4156842" cy="27957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输入昵称、密码、确认密码等项，然后点击“注册账号”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endParaRPr lang="en-US" altLang="zh-CN" sz="24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昵称：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学号后</a:t>
            </a: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</a:t>
            </a: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姓名</a:t>
            </a:r>
            <a:endParaRPr lang="en-US" altLang="zh-CN" sz="24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以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便于识别身份信息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511" y="1468379"/>
            <a:ext cx="6122275" cy="53145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6856" y="325821"/>
            <a:ext cx="9144000" cy="725214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软件工程基础</a:t>
            </a:r>
            <a:r>
              <a:rPr lang="en-US" altLang="zh-CN" sz="32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Mooc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学习操作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69817" y="1555531"/>
            <a:ext cx="4156842" cy="27957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使用注册成功的账号登录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进入爱课程网站主页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在搜索栏输入：软件工程基础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查询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659" y="1411013"/>
            <a:ext cx="7557922" cy="506073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214601" y="2047264"/>
            <a:ext cx="3888828" cy="409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6856" y="325821"/>
            <a:ext cx="9144000" cy="725214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软件工程基础</a:t>
            </a:r>
            <a:r>
              <a:rPr lang="en-US" altLang="zh-CN" sz="32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Mooc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学习操作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69817" y="1555531"/>
            <a:ext cx="4156842" cy="27957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找到本课程后点击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562" y="1240222"/>
            <a:ext cx="7997672" cy="434077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26659" y="3090041"/>
            <a:ext cx="2278644" cy="1939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6856" y="325821"/>
            <a:ext cx="9144000" cy="725214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软件工程基础</a:t>
            </a:r>
            <a:r>
              <a:rPr lang="en-US" altLang="zh-CN" sz="32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Mooc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学习操作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3870435" y="1459980"/>
            <a:ext cx="4156842" cy="6831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点击“立即参加”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65" y="2552099"/>
            <a:ext cx="9326277" cy="430590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529742" y="5072949"/>
            <a:ext cx="2494368" cy="687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6856" y="325821"/>
            <a:ext cx="9144000" cy="725214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软件工程基础</a:t>
            </a:r>
            <a:r>
              <a:rPr lang="en-US" altLang="zh-CN" sz="32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Mooc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学习操作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1708571" y="1051035"/>
            <a:ext cx="8496974" cy="9038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左侧：课件学习、测验与作业、讨论区；完成相应学习、测验和作业，也可以在讨论区提问题，有线上解答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71" y="1954924"/>
            <a:ext cx="7992478" cy="463613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597572" y="3941379"/>
            <a:ext cx="1303283" cy="2070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WPS 演示</Application>
  <PresentationFormat>宽屏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黑体</vt:lpstr>
      <vt:lpstr>微软雅黑</vt:lpstr>
      <vt:lpstr>Arial Unicode MS</vt:lpstr>
      <vt:lpstr>等线 Light</vt:lpstr>
      <vt:lpstr>等线</vt:lpstr>
      <vt:lpstr>Calibri</vt:lpstr>
      <vt:lpstr>Office 主题​​</vt:lpstr>
      <vt:lpstr>软件工程基础Mooc学习操作</vt:lpstr>
      <vt:lpstr>软件工程基础Mooc学习操作</vt:lpstr>
      <vt:lpstr>软件工程基础Mooc学习操作</vt:lpstr>
      <vt:lpstr>软件工程基础Mooc学习操作</vt:lpstr>
      <vt:lpstr>软件工程基础Mooc学习操作</vt:lpstr>
      <vt:lpstr>软件工程基础Mooc学习操作</vt:lpstr>
      <vt:lpstr>软件工程基础Mooc学习操作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软件工程基础Mooc学习操作</dc:title>
  <dc:creator>吴祖峰</dc:creator>
  <cp:lastModifiedBy>贝妈</cp:lastModifiedBy>
  <cp:revision>6</cp:revision>
  <dcterms:created xsi:type="dcterms:W3CDTF">2018-09-18T00:56:00Z</dcterms:created>
  <dcterms:modified xsi:type="dcterms:W3CDTF">2018-09-18T03:18:21Z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