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notesMasters/notesMaster1.xml" ContentType="application/vnd.openxmlformats-officedocument.presentationml.notesMaster+xml"/>
  <Override PartName="/ppt/theme/theme1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</p:sldIdLst>
  <p:sldSz type="custom" cy="6858000" cx="12192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maximized" preferSingleView="0">
    <p:restoredLeft sz="17997" autoAdjust="0"/>
    <p:restoredTop sz="94660" autoAdjust="0"/>
  </p:normalViewPr>
  <p:slideViewPr>
    <p:cSldViewPr showGuides="0" snapToGrid="0" snapToObjects="0">
      <p:cViewPr varScale="1">
        <p:scale>
          <a:sx n="86" d="100"/>
          <a:sy n="86" d="100"/>
        </p:scale>
        <p:origin x="422" y="62"/>
      </p:cViewPr>
      <p:guideLst>
        <p:guide orient="horz" pos="2193"/>
        <p:guide orient="vert" pos="3836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8" name=""/>
          <p:cNvSpPr/>
          <p:nvPr>
            <p:ph type="hdr" sz="quarter" idx="0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8979" name=""/>
          <p:cNvSpPr/>
          <p:nvPr>
            <p:ph type="dt" sz="full" idx="1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fld id="{566ABCEB-ACFC-4714-9973-3DA970169C29}" type="datetime1">
              <a:rPr altLang="en-US" sz="1200" lang="zh-CN"/>
              <a:pPr algn="r" eaLnBrk="1" hangingPunct="1" latinLnBrk="1" lvl="0"/>
            </a:fld>
            <a:endParaRPr altLang="en-US" sz="1200" lang="zh-CN"/>
          </a:p>
        </p:txBody>
      </p:sp>
      <p:sp>
        <p:nvSpPr>
          <p:cNvPr id="1048980" name=""/>
          <p:cNvSpPr/>
          <p:nvPr>
            <p:ph type="sldImg" sz="full" idx="4294967295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981" name=""/>
          <p:cNvSpPr/>
          <p:nvPr>
            <p:ph type="body" sz="quarter" idx="4294967295"/>
          </p:nvPr>
        </p:nvSpPr>
        <p:spPr>
          <a:xfrm rot="0"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2" name=""/>
          <p:cNvSpPr/>
          <p:nvPr>
            <p:ph type="ftr" sz="quarter" idx="4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8983" name=""/>
          <p:cNvSpPr/>
          <p:nvPr>
            <p:ph type="sldNum" sz="quarter" idx="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CN"/>
              <a:pPr algn="r" eaLnBrk="1" hangingPunct="1" latinLnBrk="1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36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5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2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2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25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2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2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3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3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3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33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36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39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4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5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4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5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5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55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5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5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6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6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6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63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66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69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2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7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8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8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85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8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8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9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9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9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93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96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9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2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99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0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0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0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28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3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3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3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3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3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3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39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4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2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42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4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4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1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15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1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1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2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2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23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38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26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2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29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3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3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6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6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68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7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7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7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7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7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7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4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4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79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8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82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8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8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8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9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9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98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0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4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4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4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4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09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1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12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1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1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5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5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58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6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6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6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6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6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6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69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7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1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72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7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7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9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3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3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35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3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3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4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4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4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43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46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4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49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5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5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6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6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49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85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65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6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6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7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7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7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73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76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7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79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8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8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9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852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5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9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95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9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9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0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0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0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703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06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70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09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1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1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/Relationships>
</file>

<file path=ppt/slideMasters/_rels/slideMaster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/Relationships>
</file>

<file path=ppt/slideMasters/_rels/slideMaster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/Relationships>
</file>

<file path=ppt/slideMasters/_rels/slideMaster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/Relationships>
</file>

<file path=ppt/slideMasters/_rels/slideMaster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577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eaLnBrk="0" fontAlgn="base" hangingPunct="0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eaLnBrk="0" fontAlgn="base" hangingPunct="0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eaLnBrk="0" fontAlgn="base" hangingPunct="0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eaLnBrk="0" fontAlgn="base" hangingPunct="0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eaLnBrk="0" fontAlgn="base" hangingPunct="0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eaLnBrk="0" fontAlgn="base" hangingPunct="0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eaLnBrk="0" fontAlgn="base" hangingPunct="0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eaLnBrk="0" fontAlgn="base" hangingPunct="0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716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71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1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5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746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74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5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776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8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919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92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eaLnBrk="1" hangingPunct="1" latinLnBrk="1"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2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5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806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80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0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8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859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86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6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8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889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89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89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8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949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950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1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52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626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656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686" name="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687" name=""/>
          <p:cNvSpPr/>
          <p:nvPr>
            <p:ph type="dt" sz="half" idx="2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>
              <a:buNone/>
            </a:pPr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lvl="0">
                <a:buNone/>
              </a:pPr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8" name=""/>
          <p:cNvSpPr/>
          <p:nvPr>
            <p:ph type="ftr" sz="quarter" idx="3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lvl="0"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89" name=""/>
          <p:cNvSpPr/>
          <p:nvPr>
            <p:ph type="sldNum" sz="quarter" idx="4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6667"/>
          <a:stretch>
            <a:fillRect/>
          </a:stretch>
        </p:blipFill>
        <p:spPr>
          <a:xfrm rot="0">
            <a:off x="11112" y="0"/>
            <a:ext cx="12169775" cy="4938712"/>
          </a:xfrm>
          <a:prstGeom prst="rect"/>
          <a:noFill/>
          <a:ln>
            <a:noFill/>
          </a:ln>
        </p:spPr>
      </p:pic>
      <p:sp>
        <p:nvSpPr>
          <p:cNvPr id="1048581" name=""/>
          <p:cNvSpPr/>
          <p:nvPr/>
        </p:nvSpPr>
        <p:spPr>
          <a:xfrm rot="0">
            <a:off x="-11112" y="3429000"/>
            <a:ext cx="12203112" cy="3429000"/>
          </a:xfrm>
          <a:prstGeom prst="rect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582" name=""/>
          <p:cNvSpPr/>
          <p:nvPr/>
        </p:nvSpPr>
        <p:spPr>
          <a:xfrm rot="0">
            <a:off x="4826000" y="5300662"/>
            <a:ext cx="6553200" cy="6477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/>
            <a:r>
              <a:rPr altLang="en-US" b="1" sz="3600" lang="en-US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标题</a:t>
            </a:r>
            <a:r>
              <a:rPr altLang="zh-CN" b="1" sz="3600" lang="en-US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0">
            <a:off x="5056187" y="5073650"/>
            <a:ext cx="6323012" cy="0"/>
          </a:xfrm>
          <a:prstGeom prst="line"/>
          <a:noFill/>
          <a:ln w="28575" cap="flat" cmpd="sng">
            <a:solidFill>
              <a:srgbClr val="004D86">
                <a:alpha val="100000"/>
              </a:srgbClr>
            </a:solidFill>
            <a:prstDash val="solid"/>
            <a:round/>
          </a:ln>
        </p:spPr>
      </p:cxnSp>
      <p:sp>
        <p:nvSpPr>
          <p:cNvPr id="1048583" name=""/>
          <p:cNvSpPr/>
          <p:nvPr/>
        </p:nvSpPr>
        <p:spPr>
          <a:xfrm rot="0">
            <a:off x="877887" y="3941762"/>
            <a:ext cx="2381250" cy="23812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altLang="zh-CN" sz="1800" lang="zh-CN"/>
          </a:p>
        </p:txBody>
      </p:sp>
      <p:sp>
        <p:nvSpPr>
          <p:cNvPr id="1048584" name=""/>
          <p:cNvSpPr txBox="1"/>
          <p:nvPr/>
        </p:nvSpPr>
        <p:spPr>
          <a:xfrm rot="0">
            <a:off x="4545012" y="4114800"/>
            <a:ext cx="7069137" cy="690562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indent="0" lvl="0" marL="1270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altLang="en-US" b="1" sz="44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altLang="zh-CN" b="1" sz="4400" lang="en-US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/>
        </p:nvSpPr>
        <p:spPr>
          <a:xfrm rot="0">
            <a:off x="6508750" y="3429000"/>
            <a:ext cx="5676900" cy="3429000"/>
          </a:xfrm>
          <a:prstGeom prst="parallelogram">
            <a:avLst>
              <a:gd name="adj" fmla="val 72836"/>
            </a:avLst>
          </a:prstGeom>
          <a:solidFill>
            <a:srgbClr val="004D86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586" name=""/>
          <p:cNvSpPr/>
          <p:nvPr/>
        </p:nvSpPr>
        <p:spPr>
          <a:xfrm rot="0" flipV="1">
            <a:off x="6508750" y="0"/>
            <a:ext cx="5676900" cy="3429000"/>
          </a:xfrm>
          <a:prstGeom prst="parallelogram">
            <a:avLst>
              <a:gd name="adj" fmla="val 72836"/>
            </a:avLst>
          </a:prstGeom>
          <a:solidFill>
            <a:srgbClr val="004D86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grpSp>
        <p:nvGrpSpPr>
          <p:cNvPr id="153" name=""/>
          <p:cNvGrpSpPr/>
          <p:nvPr/>
        </p:nvGrpSpPr>
        <p:grpSpPr>
          <a:xfrm rot="0">
            <a:off x="1216025" y="2713037"/>
            <a:ext cx="5984875" cy="488950"/>
            <a:chOff x="0" y="0"/>
            <a:chExt cx="5984846" cy="489600"/>
          </a:xfrm>
        </p:grpSpPr>
        <p:sp>
          <p:nvSpPr>
            <p:cNvPr id="1048587" name=""/>
            <p:cNvSpPr/>
            <p:nvPr/>
          </p:nvSpPr>
          <p:spPr>
            <a:xfrm rot="0">
              <a:off x="1511454" y="44479"/>
              <a:ext cx="4473392" cy="400642"/>
            </a:xfrm>
            <a:prstGeom prst="rect"/>
            <a:noFill/>
            <a:ln w="28575" cap="flat" cmpd="sng">
              <a:solidFill>
                <a:srgbClr val="004D86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  <p:sp>
          <p:nvSpPr>
            <p:cNvPr id="1048588" name=""/>
            <p:cNvSpPr/>
            <p:nvPr/>
          </p:nvSpPr>
          <p:spPr>
            <a:xfrm rot="0">
              <a:off x="0" y="0"/>
              <a:ext cx="1328873" cy="489600"/>
            </a:xfrm>
            <a:prstGeom prst="rect"/>
            <a:solidFill>
              <a:srgbClr val="004D86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154" name=""/>
          <p:cNvGrpSpPr/>
          <p:nvPr/>
        </p:nvGrpSpPr>
        <p:grpSpPr>
          <a:xfrm rot="0">
            <a:off x="1216025" y="3373437"/>
            <a:ext cx="5984875" cy="488950"/>
            <a:chOff x="0" y="0"/>
            <a:chExt cx="5984844" cy="489600"/>
          </a:xfrm>
        </p:grpSpPr>
        <p:sp>
          <p:nvSpPr>
            <p:cNvPr id="1048589" name=""/>
            <p:cNvSpPr/>
            <p:nvPr/>
          </p:nvSpPr>
          <p:spPr>
            <a:xfrm rot="0">
              <a:off x="1511454" y="44479"/>
              <a:ext cx="4473390" cy="400642"/>
            </a:xfrm>
            <a:prstGeom prst="rect"/>
            <a:noFill/>
            <a:ln w="28575" cap="flat" cmpd="sng">
              <a:solidFill>
                <a:srgbClr val="004D86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  <p:sp>
          <p:nvSpPr>
            <p:cNvPr id="1048590" name=""/>
            <p:cNvSpPr/>
            <p:nvPr/>
          </p:nvSpPr>
          <p:spPr>
            <a:xfrm rot="0">
              <a:off x="0" y="0"/>
              <a:ext cx="1328873" cy="489600"/>
            </a:xfrm>
            <a:prstGeom prst="rect"/>
            <a:solidFill>
              <a:srgbClr val="004D86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FFFFFF"/>
                  </a:solidFill>
                  <a:latin typeface="Times New Roman" pitchFamily="18" charset="0"/>
                  <a:ea typeface="微软雅黑" pitchFamily="34" charset="-122"/>
                </a:rPr>
                <a:t>第二章</a:t>
              </a:r>
            </a:p>
          </p:txBody>
        </p:sp>
      </p:grpSp>
      <p:grpSp>
        <p:nvGrpSpPr>
          <p:cNvPr id="155" name=""/>
          <p:cNvGrpSpPr/>
          <p:nvPr/>
        </p:nvGrpSpPr>
        <p:grpSpPr>
          <a:xfrm rot="0">
            <a:off x="1212850" y="4033837"/>
            <a:ext cx="5988050" cy="488950"/>
            <a:chOff x="0" y="0"/>
            <a:chExt cx="5988020" cy="489600"/>
          </a:xfrm>
        </p:grpSpPr>
        <p:sp>
          <p:nvSpPr>
            <p:cNvPr id="1048591" name=""/>
            <p:cNvSpPr/>
            <p:nvPr/>
          </p:nvSpPr>
          <p:spPr>
            <a:xfrm rot="0">
              <a:off x="1514629" y="45975"/>
              <a:ext cx="4473391" cy="400642"/>
            </a:xfrm>
            <a:prstGeom prst="rect"/>
            <a:noFill/>
            <a:ln w="28575" cap="flat" cmpd="sng">
              <a:solidFill>
                <a:srgbClr val="004D86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  <p:sp>
          <p:nvSpPr>
            <p:cNvPr id="1048592" name=""/>
            <p:cNvSpPr/>
            <p:nvPr/>
          </p:nvSpPr>
          <p:spPr>
            <a:xfrm rot="0">
              <a:off x="0" y="0"/>
              <a:ext cx="1328873" cy="489600"/>
            </a:xfrm>
            <a:prstGeom prst="rect"/>
            <a:solidFill>
              <a:srgbClr val="004D86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第三章</a:t>
              </a:r>
            </a:p>
          </p:txBody>
        </p:sp>
      </p:grpSp>
      <p:grpSp>
        <p:nvGrpSpPr>
          <p:cNvPr id="156" name=""/>
          <p:cNvGrpSpPr/>
          <p:nvPr/>
        </p:nvGrpSpPr>
        <p:grpSpPr>
          <a:xfrm rot="0">
            <a:off x="1212850" y="4694237"/>
            <a:ext cx="5988050" cy="488950"/>
            <a:chOff x="0" y="0"/>
            <a:chExt cx="5988020" cy="489600"/>
          </a:xfrm>
        </p:grpSpPr>
        <p:sp>
          <p:nvSpPr>
            <p:cNvPr id="1048593" name=""/>
            <p:cNvSpPr/>
            <p:nvPr/>
          </p:nvSpPr>
          <p:spPr>
            <a:xfrm rot="0">
              <a:off x="1514629" y="44479"/>
              <a:ext cx="4473391" cy="400642"/>
            </a:xfrm>
            <a:prstGeom prst="rect"/>
            <a:noFill/>
            <a:ln w="28575" cap="flat" cmpd="sng">
              <a:solidFill>
                <a:srgbClr val="004D86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  <p:sp>
          <p:nvSpPr>
            <p:cNvPr id="1048594" name=""/>
            <p:cNvSpPr/>
            <p:nvPr/>
          </p:nvSpPr>
          <p:spPr>
            <a:xfrm rot="0">
              <a:off x="0" y="0"/>
              <a:ext cx="1328873" cy="489600"/>
            </a:xfrm>
            <a:prstGeom prst="rect"/>
            <a:solidFill>
              <a:srgbClr val="004D86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sz="2000"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第四章</a:t>
              </a:r>
            </a:p>
          </p:txBody>
        </p:sp>
      </p:grpSp>
      <p:grpSp>
        <p:nvGrpSpPr>
          <p:cNvPr id="157" name=""/>
          <p:cNvGrpSpPr/>
          <p:nvPr/>
        </p:nvGrpSpPr>
        <p:grpSpPr>
          <a:xfrm rot="0">
            <a:off x="858837" y="1246187"/>
            <a:ext cx="2701925" cy="900112"/>
            <a:chOff x="0" y="0"/>
            <a:chExt cx="2702007" cy="899374"/>
          </a:xfrm>
        </p:grpSpPr>
        <p:grpSp>
          <p:nvGrpSpPr>
            <p:cNvPr id="158" name=""/>
            <p:cNvGrpSpPr/>
            <p:nvPr/>
          </p:nvGrpSpPr>
          <p:grpSpPr>
            <a:xfrm rot="0"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1048595" name=""/>
              <p:cNvSpPr txBox="1"/>
              <p:nvPr/>
            </p:nvSpPr>
            <p:spPr>
              <a:xfrm rot="0">
                <a:off x="0" y="0"/>
                <a:ext cx="1432560" cy="646331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fontAlgn="base" indent="-228600" latinLnBrk="1" marL="228600" rtl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baseline="0" b="0" sz="28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1pPr>
                <a:lvl2pPr algn="l" fontAlgn="base" indent="-228600" latinLnBrk="1" marL="685800" rtl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baseline="0" b="0" sz="24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2pPr>
                <a:lvl3pPr algn="l" fontAlgn="base" indent="-228600" latinLnBrk="1" marL="1143000" rtl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baseline="0" b="0" sz="20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3pPr>
                <a:lvl4pPr algn="l" fontAlgn="base" indent="-228600" latinLnBrk="1" marL="1600200" rtl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baseline="0" b="0" sz="18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4pPr>
                <a:lvl5pPr algn="l" fontAlgn="base" indent="-228600" latinLnBrk="1" marL="2057400" rtl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baseline="0" b="0" sz="18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5pPr>
              </a:lstStyle>
              <a:p>
                <a:pPr eaLnBrk="1" hangingPunct="1" indent="0" latinLnBrk="1" lvl="0" marL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altLang="zh-CN" b="1" sz="3600" lang="zh-CN">
                    <a:solidFill>
                      <a:srgbClr val="004D86"/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  <p:cxnSp>
            <p:nvCxnSpPr>
              <p:cNvPr id="3145729" name=""/>
              <p:cNvCxnSpPr>
                <a:cxnSpLocks/>
              </p:cNvCxnSpPr>
              <p:nvPr/>
            </p:nvCxnSpPr>
            <p:spPr>
              <a:xfrm rot="0">
                <a:off x="150817" y="850201"/>
                <a:ext cx="2551190" cy="0"/>
              </a:xfrm>
              <a:prstGeom prst="line"/>
              <a:noFill/>
              <a:ln w="6350" cap="flat" cmpd="sng">
                <a:solidFill>
                  <a:srgbClr val="7F7F7F">
                    <a:alpha val="100000"/>
                  </a:srgbClr>
                </a:solidFill>
                <a:prstDash val="solid"/>
                <a:round/>
              </a:ln>
            </p:spPr>
          </p:cxnSp>
        </p:grpSp>
        <p:sp>
          <p:nvSpPr>
            <p:cNvPr id="1048596" name=""/>
            <p:cNvSpPr txBox="1"/>
            <p:nvPr/>
          </p:nvSpPr>
          <p:spPr>
            <a:xfrm rot="0">
              <a:off x="527947" y="499264"/>
              <a:ext cx="1432560" cy="4001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zh-CN" b="1" sz="2000" lang="en-US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/>
        </p:nvSpPr>
        <p:spPr bwMode="auto">
          <a:xfrm rot="0">
            <a:off x="4251325" y="4229100"/>
            <a:ext cx="3219450" cy="2628900"/>
          </a:xfrm>
          <a:custGeom>
            <a:avLst/>
            <a:gdLst>
              <a:gd name="l" fmla="*/ 0 w 3219450"/>
              <a:gd name="t" fmla="*/ 0 h 2628900"/>
              <a:gd name="r" fmla="*/ 3219450 w 3219450"/>
              <a:gd name="b" fmla="*/ 2628900 h 2628900"/>
            </a:gdLst>
            <a:ahLst/>
            <a:rect l="l" t="t" r="r" b="b"/>
            <a:pathLst>
              <a:path w="3219450" h="2628900">
                <a:moveTo>
                  <a:pt x="0" y="2628900"/>
                </a:moveTo>
                <a:lnTo>
                  <a:pt x="1381125" y="0"/>
                </a:lnTo>
                <a:lnTo>
                  <a:pt x="3219450" y="2628900"/>
                </a:lnTo>
                <a:lnTo>
                  <a:pt x="0" y="2628900"/>
                </a:lnTo>
              </a:path>
            </a:pathLst>
          </a:custGeom>
          <a:solidFill>
            <a:srgbClr val="404040">
              <a:alpha val="100000"/>
            </a:srgbClr>
          </a:solidFill>
          <a:ln>
            <a:noFill/>
          </a:ln>
        </p:spPr>
      </p:sp>
      <p:sp>
        <p:nvSpPr>
          <p:cNvPr id="1048598" name=""/>
          <p:cNvSpPr/>
          <p:nvPr/>
        </p:nvSpPr>
        <p:spPr>
          <a:xfrm rot="0">
            <a:off x="-11112" y="6350"/>
            <a:ext cx="7943850" cy="6858000"/>
          </a:xfrm>
          <a:prstGeom prst="parallelogram">
            <a:avLst>
              <a:gd name="adj" fmla="val 53315"/>
            </a:avLst>
          </a:prstGeom>
          <a:solidFill>
            <a:srgbClr val="004D86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 rot="0">
            <a:off x="2881312" y="2430462"/>
            <a:ext cx="1652587" cy="6445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zh-CN" b="1" sz="3600" 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altLang="en-US" b="1" sz="3600" 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altLang="zh-CN" b="1" sz="3600" 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章</a:t>
            </a:r>
          </a:p>
        </p:txBody>
      </p:sp>
      <p:sp>
        <p:nvSpPr>
          <p:cNvPr id="1048600" name=""/>
          <p:cNvSpPr txBox="1"/>
          <p:nvPr/>
        </p:nvSpPr>
        <p:spPr>
          <a:xfrm rot="0">
            <a:off x="1860550" y="3068637"/>
            <a:ext cx="3856037" cy="1158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sz="3600" lang="zh-CN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标题内容，</a:t>
            </a:r>
            <a:r>
              <a:rPr altLang="zh-CN" b="1" sz="3600" lang="en-US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36#</a:t>
            </a:r>
            <a:r>
              <a:rPr altLang="en-US" b="1" sz="3600" lang="zh-CN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，</a:t>
            </a:r>
            <a:r>
              <a:rPr altLang="zh-CN" b="1" sz="3600" lang="en-US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1.5</a:t>
            </a:r>
            <a:r>
              <a:rPr altLang="en-US" b="1" sz="3600" lang="zh-CN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倍行距</a:t>
            </a:r>
          </a:p>
        </p:txBody>
      </p:sp>
      <p:grpSp>
        <p:nvGrpSpPr>
          <p:cNvPr id="160" name=""/>
          <p:cNvGrpSpPr/>
          <p:nvPr/>
        </p:nvGrpSpPr>
        <p:grpSpPr>
          <a:xfrm rot="0">
            <a:off x="7804150" y="2430462"/>
            <a:ext cx="3830637" cy="523875"/>
            <a:chOff x="11146" y="3933"/>
            <a:chExt cx="4425" cy="696"/>
          </a:xfrm>
        </p:grpSpPr>
        <p:sp>
          <p:nvSpPr>
            <p:cNvPr id="1048601" name=""/>
            <p:cNvSpPr/>
            <p:nvPr/>
          </p:nvSpPr>
          <p:spPr>
            <a:xfrm rot="0">
              <a:off x="11146" y="3933"/>
              <a:ext cx="940" cy="661"/>
            </a:xfrm>
            <a:prstGeom prst="parallelogram">
              <a:avLst>
                <a:gd name="adj" fmla="val 41517"/>
              </a:avLst>
            </a:prstGeom>
            <a:solidFill>
              <a:srgbClr val="004D86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zh-CN" b="1" sz="2000" lang="en-US">
                  <a:solidFill>
                    <a:srgbClr val="FFFFFF"/>
                  </a:solidFill>
                  <a:latin typeface="Times New Roman" pitchFamily="18" charset="0"/>
                  <a:ea typeface="Times New Roman" pitchFamily="18" charset="0"/>
                </a:rPr>
                <a:t>1</a:t>
              </a:r>
            </a:p>
          </p:txBody>
        </p:sp>
        <p:sp>
          <p:nvSpPr>
            <p:cNvPr id="1048602" name=""/>
            <p:cNvSpPr/>
            <p:nvPr/>
          </p:nvSpPr>
          <p:spPr>
            <a:xfrm rot="0">
              <a:off x="12161" y="3947"/>
              <a:ext cx="3410" cy="682"/>
            </a:xfrm>
            <a:prstGeom prst="parallelogram">
              <a:avLst>
                <a:gd name="adj" fmla="val 37962"/>
              </a:avLst>
            </a:prstGeom>
            <a:noFill/>
            <a:ln w="28575" cap="flat" cmpd="sng">
              <a:solidFill>
                <a:srgbClr val="034E9F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altLang="zh-CN" b="1" sz="2000" lang="en-US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20#</a:t>
              </a:r>
            </a:p>
          </p:txBody>
        </p:sp>
      </p:grpSp>
      <p:grpSp>
        <p:nvGrpSpPr>
          <p:cNvPr id="161" name=""/>
          <p:cNvGrpSpPr/>
          <p:nvPr/>
        </p:nvGrpSpPr>
        <p:grpSpPr>
          <a:xfrm rot="0">
            <a:off x="7804150" y="3182937"/>
            <a:ext cx="3830637" cy="523875"/>
            <a:chOff x="11146" y="3933"/>
            <a:chExt cx="4425" cy="696"/>
          </a:xfrm>
        </p:grpSpPr>
        <p:sp>
          <p:nvSpPr>
            <p:cNvPr id="1048603" name=""/>
            <p:cNvSpPr/>
            <p:nvPr/>
          </p:nvSpPr>
          <p:spPr>
            <a:xfrm rot="0">
              <a:off x="11146" y="3933"/>
              <a:ext cx="940" cy="661"/>
            </a:xfrm>
            <a:prstGeom prst="parallelogram">
              <a:avLst>
                <a:gd name="adj" fmla="val 41517"/>
              </a:avLst>
            </a:prstGeom>
            <a:solidFill>
              <a:srgbClr val="004D86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zh-CN" b="1" sz="2000" lang="en-US">
                  <a:solidFill>
                    <a:srgbClr val="FFFFFF"/>
                  </a:solidFill>
                  <a:latin typeface="Times New Roman" pitchFamily="18" charset="0"/>
                  <a:ea typeface="Times New Roman" pitchFamily="18" charset="0"/>
                </a:rPr>
                <a:t>2</a:t>
              </a:r>
            </a:p>
          </p:txBody>
        </p:sp>
        <p:sp>
          <p:nvSpPr>
            <p:cNvPr id="1048604" name=""/>
            <p:cNvSpPr/>
            <p:nvPr/>
          </p:nvSpPr>
          <p:spPr>
            <a:xfrm rot="0">
              <a:off x="12161" y="3947"/>
              <a:ext cx="3410" cy="682"/>
            </a:xfrm>
            <a:prstGeom prst="parallelogram">
              <a:avLst>
                <a:gd name="adj" fmla="val 37962"/>
              </a:avLst>
            </a:prstGeom>
            <a:noFill/>
            <a:ln w="28575" cap="flat" cmpd="sng">
              <a:solidFill>
                <a:srgbClr val="034E9F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altLang="zh-CN" b="1" sz="2000" lang="en-US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20#</a:t>
              </a:r>
            </a:p>
          </p:txBody>
        </p:sp>
      </p:grpSp>
      <p:grpSp>
        <p:nvGrpSpPr>
          <p:cNvPr id="162" name=""/>
          <p:cNvGrpSpPr/>
          <p:nvPr/>
        </p:nvGrpSpPr>
        <p:grpSpPr>
          <a:xfrm rot="0">
            <a:off x="7804150" y="3952875"/>
            <a:ext cx="3830637" cy="523875"/>
            <a:chOff x="11146" y="3933"/>
            <a:chExt cx="4425" cy="696"/>
          </a:xfrm>
        </p:grpSpPr>
        <p:sp>
          <p:nvSpPr>
            <p:cNvPr id="1048605" name=""/>
            <p:cNvSpPr/>
            <p:nvPr/>
          </p:nvSpPr>
          <p:spPr>
            <a:xfrm rot="0">
              <a:off x="11146" y="3933"/>
              <a:ext cx="940" cy="661"/>
            </a:xfrm>
            <a:prstGeom prst="parallelogram">
              <a:avLst>
                <a:gd name="adj" fmla="val 41517"/>
              </a:avLst>
            </a:prstGeom>
            <a:solidFill>
              <a:srgbClr val="004D86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zh-CN" b="1" sz="2000" lang="en-US">
                  <a:solidFill>
                    <a:srgbClr val="FFFFFF"/>
                  </a:solidFill>
                  <a:latin typeface="Times New Roman" pitchFamily="18" charset="0"/>
                  <a:ea typeface="Times New Roman" pitchFamily="18" charset="0"/>
                </a:rPr>
                <a:t>3</a:t>
              </a:r>
            </a:p>
          </p:txBody>
        </p:sp>
        <p:sp>
          <p:nvSpPr>
            <p:cNvPr id="1048606" name=""/>
            <p:cNvSpPr/>
            <p:nvPr/>
          </p:nvSpPr>
          <p:spPr>
            <a:xfrm rot="0">
              <a:off x="12161" y="3947"/>
              <a:ext cx="3410" cy="682"/>
            </a:xfrm>
            <a:prstGeom prst="parallelogram">
              <a:avLst>
                <a:gd name="adj" fmla="val 37962"/>
              </a:avLst>
            </a:prstGeom>
            <a:noFill/>
            <a:ln w="28575" cap="flat" cmpd="sng">
              <a:solidFill>
                <a:srgbClr val="034E9F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altLang="zh-CN" b="1" sz="2000" lang="en-US">
                  <a:solidFill>
                    <a:srgbClr val="004D86"/>
                  </a:solidFill>
                  <a:latin typeface="微软雅黑" pitchFamily="34" charset="-122"/>
                  <a:ea typeface="微软雅黑" pitchFamily="34" charset="-122"/>
                </a:rPr>
                <a:t>20#</a:t>
              </a:r>
            </a:p>
          </p:txBody>
        </p:sp>
      </p:grp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/>
        </p:nvSpPr>
        <p:spPr>
          <a:xfrm rot="0">
            <a:off x="758825" y="363537"/>
            <a:ext cx="8523288" cy="550862"/>
          </a:xfrm>
          <a:prstGeom prst="parallelogram">
            <a:avLst>
              <a:gd name="adj" fmla="val 41475"/>
            </a:avLst>
          </a:prstGeom>
          <a:solidFill>
            <a:srgbClr val="40404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altLang="zh-CN" b="1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altLang="en-US" b="1" lang="zh-CN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altLang="zh-CN" b="1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28#</a:t>
            </a:r>
            <a:r>
              <a:rPr altLang="en-US" b="1" lang="zh-CN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字）</a:t>
            </a:r>
          </a:p>
        </p:txBody>
      </p:sp>
      <p:sp>
        <p:nvSpPr>
          <p:cNvPr id="1048608" name=""/>
          <p:cNvSpPr/>
          <p:nvPr/>
        </p:nvSpPr>
        <p:spPr>
          <a:xfrm rot="0">
            <a:off x="6350" y="363537"/>
            <a:ext cx="846137" cy="550862"/>
          </a:xfrm>
          <a:prstGeom prst="parallelogram">
            <a:avLst>
              <a:gd name="adj" fmla="val 41529"/>
            </a:avLst>
          </a:prstGeom>
          <a:solidFill>
            <a:srgbClr val="004D86"/>
          </a:solidFill>
          <a:ln w="9525" cap="flat" cmpd="sng">
            <a:solidFill>
              <a:srgbClr val="004D8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zh-CN" b="1" lang="en-US">
                <a:solidFill>
                  <a:srgbClr val="FFFFFF"/>
                </a:solidFill>
                <a:latin typeface="Times New Roman" pitchFamily="18" charset="0"/>
                <a:ea typeface="Times New Roman" pitchFamily="18" charset="0"/>
              </a:rPr>
              <a:t>1</a:t>
            </a:r>
          </a:p>
        </p:txBody>
      </p:sp>
      <p:sp>
        <p:nvSpPr>
          <p:cNvPr id="1048609" name=""/>
          <p:cNvSpPr/>
          <p:nvPr/>
        </p:nvSpPr>
        <p:spPr>
          <a:xfrm rot="0">
            <a:off x="9223375" y="363537"/>
            <a:ext cx="2973387" cy="5143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altLang="zh-CN" sz="1800" lang="zh-CN"/>
          </a:p>
        </p:txBody>
      </p:sp>
      <p:sp>
        <p:nvSpPr>
          <p:cNvPr id="1048610" name=""/>
          <p:cNvSpPr txBox="1"/>
          <p:nvPr/>
        </p:nvSpPr>
        <p:spPr>
          <a:xfrm rot="0">
            <a:off x="7335837" y="1990725"/>
            <a:ext cx="4410075" cy="22733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indent="-228600" latinLnBrk="1" lvl="0" marL="228600">
              <a:lnSpc>
                <a:spcPct val="150000"/>
              </a:lnSpc>
            </a:pPr>
            <a:r>
              <a:rPr altLang="en-US" b="1" sz="24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标题（字号</a:t>
            </a:r>
            <a:r>
              <a:rPr altLang="zh-CN" b="1" sz="2400" lang="en-US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24~28</a:t>
            </a:r>
            <a:r>
              <a:rPr altLang="en-US" b="1" sz="24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号字，与正文</a:t>
            </a:r>
            <a:r>
              <a:rPr altLang="zh-CN" b="1" sz="2400" lang="en-US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altLang="en-US" b="1" sz="24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倍行距）</a:t>
            </a:r>
          </a:p>
          <a:p>
            <a:pPr eaLnBrk="1" hangingPunct="1" indent="-228600" latinLnBrk="1" lvl="0" marL="228600">
              <a:lnSpc>
                <a:spcPct val="150000"/>
              </a:lnSpc>
            </a:pPr>
            <a:r>
              <a:rPr altLang="en-US" b="1" sz="18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正文（</a:t>
            </a:r>
            <a:r>
              <a:rPr altLang="zh-CN" b="1" sz="1800" lang="en-US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16~20</a:t>
            </a:r>
            <a:r>
              <a:rPr altLang="en-US" b="1" sz="18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号字，行间距</a:t>
            </a:r>
            <a:r>
              <a:rPr altLang="zh-CN" b="1" sz="1800" lang="en-US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1.5~2</a:t>
            </a:r>
            <a:r>
              <a:rPr altLang="en-US" b="1" sz="18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倍行距）</a:t>
            </a:r>
          </a:p>
        </p:txBody>
      </p:sp>
      <p:grpSp>
        <p:nvGrpSpPr>
          <p:cNvPr id="164" name=""/>
          <p:cNvGrpSpPr/>
          <p:nvPr/>
        </p:nvGrpSpPr>
        <p:grpSpPr>
          <a:xfrm rot="0">
            <a:off x="1308100" y="1441450"/>
            <a:ext cx="4802187" cy="4843462"/>
            <a:chOff x="11008" y="2783"/>
            <a:chExt cx="7562" cy="7627"/>
          </a:xfrm>
        </p:grpSpPr>
        <p:sp>
          <p:nvSpPr>
            <p:cNvPr id="1048611" name=""/>
            <p:cNvSpPr/>
            <p:nvPr/>
          </p:nvSpPr>
          <p:spPr bwMode="auto">
            <a:xfrm rot="0">
              <a:off x="11105" y="2788"/>
              <a:ext cx="5432" cy="3067"/>
            </a:xfrm>
            <a:custGeom>
              <a:avLst/>
              <a:ahLst/>
              <a:rect l="0" t="0" r="r" b="b"/>
              <a:pathLst>
                <a:path w="840" h="474">
                  <a:moveTo>
                    <a:pt x="840" y="474"/>
                  </a:moveTo>
                  <a:cubicBezTo>
                    <a:pt x="819" y="357"/>
                    <a:pt x="819" y="357"/>
                    <a:pt x="819" y="357"/>
                  </a:cubicBezTo>
                  <a:cubicBezTo>
                    <a:pt x="803" y="386"/>
                    <a:pt x="803" y="386"/>
                    <a:pt x="803" y="386"/>
                  </a:cubicBezTo>
                  <a:cubicBezTo>
                    <a:pt x="748" y="265"/>
                    <a:pt x="627" y="181"/>
                    <a:pt x="486" y="181"/>
                  </a:cubicBezTo>
                  <a:cubicBezTo>
                    <a:pt x="463" y="181"/>
                    <a:pt x="440" y="183"/>
                    <a:pt x="417" y="188"/>
                  </a:cubicBezTo>
                  <a:cubicBezTo>
                    <a:pt x="407" y="82"/>
                    <a:pt x="318" y="0"/>
                    <a:pt x="209" y="0"/>
                  </a:cubicBezTo>
                  <a:cubicBezTo>
                    <a:pt x="94" y="0"/>
                    <a:pt x="0" y="93"/>
                    <a:pt x="0" y="209"/>
                  </a:cubicBezTo>
                  <a:cubicBezTo>
                    <a:pt x="0" y="307"/>
                    <a:pt x="68" y="389"/>
                    <a:pt x="160" y="412"/>
                  </a:cubicBezTo>
                  <a:cubicBezTo>
                    <a:pt x="164" y="413"/>
                    <a:pt x="169" y="414"/>
                    <a:pt x="174" y="415"/>
                  </a:cubicBezTo>
                  <a:cubicBezTo>
                    <a:pt x="176" y="411"/>
                    <a:pt x="177" y="408"/>
                    <a:pt x="179" y="405"/>
                  </a:cubicBezTo>
                  <a:cubicBezTo>
                    <a:pt x="180" y="403"/>
                    <a:pt x="181" y="401"/>
                    <a:pt x="183" y="398"/>
                  </a:cubicBezTo>
                  <a:cubicBezTo>
                    <a:pt x="184" y="397"/>
                    <a:pt x="185" y="395"/>
                    <a:pt x="186" y="393"/>
                  </a:cubicBezTo>
                  <a:cubicBezTo>
                    <a:pt x="188" y="390"/>
                    <a:pt x="190" y="386"/>
                    <a:pt x="192" y="383"/>
                  </a:cubicBezTo>
                  <a:cubicBezTo>
                    <a:pt x="193" y="381"/>
                    <a:pt x="194" y="380"/>
                    <a:pt x="195" y="378"/>
                  </a:cubicBezTo>
                  <a:cubicBezTo>
                    <a:pt x="196" y="376"/>
                    <a:pt x="198" y="374"/>
                    <a:pt x="199" y="371"/>
                  </a:cubicBezTo>
                  <a:cubicBezTo>
                    <a:pt x="201" y="369"/>
                    <a:pt x="203" y="366"/>
                    <a:pt x="205" y="363"/>
                  </a:cubicBezTo>
                  <a:cubicBezTo>
                    <a:pt x="206" y="361"/>
                    <a:pt x="208" y="359"/>
                    <a:pt x="209" y="357"/>
                  </a:cubicBezTo>
                  <a:cubicBezTo>
                    <a:pt x="211" y="355"/>
                    <a:pt x="212" y="354"/>
                    <a:pt x="213" y="352"/>
                  </a:cubicBezTo>
                  <a:cubicBezTo>
                    <a:pt x="215" y="349"/>
                    <a:pt x="218" y="346"/>
                    <a:pt x="221" y="343"/>
                  </a:cubicBezTo>
                  <a:cubicBezTo>
                    <a:pt x="222" y="341"/>
                    <a:pt x="223" y="340"/>
                    <a:pt x="224" y="338"/>
                  </a:cubicBezTo>
                  <a:cubicBezTo>
                    <a:pt x="226" y="336"/>
                    <a:pt x="228" y="334"/>
                    <a:pt x="229" y="332"/>
                  </a:cubicBezTo>
                  <a:cubicBezTo>
                    <a:pt x="231" y="331"/>
                    <a:pt x="232" y="330"/>
                    <a:pt x="233" y="328"/>
                  </a:cubicBezTo>
                  <a:cubicBezTo>
                    <a:pt x="236" y="325"/>
                    <a:pt x="239" y="322"/>
                    <a:pt x="242" y="319"/>
                  </a:cubicBezTo>
                  <a:cubicBezTo>
                    <a:pt x="243" y="318"/>
                    <a:pt x="244" y="317"/>
                    <a:pt x="245" y="316"/>
                  </a:cubicBezTo>
                  <a:cubicBezTo>
                    <a:pt x="249" y="312"/>
                    <a:pt x="252" y="309"/>
                    <a:pt x="255" y="306"/>
                  </a:cubicBezTo>
                  <a:cubicBezTo>
                    <a:pt x="256" y="305"/>
                    <a:pt x="257" y="304"/>
                    <a:pt x="258" y="303"/>
                  </a:cubicBezTo>
                  <a:cubicBezTo>
                    <a:pt x="261" y="301"/>
                    <a:pt x="263" y="300"/>
                    <a:pt x="265" y="298"/>
                  </a:cubicBezTo>
                  <a:cubicBezTo>
                    <a:pt x="266" y="297"/>
                    <a:pt x="267" y="296"/>
                    <a:pt x="268" y="296"/>
                  </a:cubicBezTo>
                  <a:cubicBezTo>
                    <a:pt x="271" y="292"/>
                    <a:pt x="275" y="289"/>
                    <a:pt x="279" y="286"/>
                  </a:cubicBezTo>
                  <a:cubicBezTo>
                    <a:pt x="280" y="285"/>
                    <a:pt x="281" y="285"/>
                    <a:pt x="282" y="284"/>
                  </a:cubicBezTo>
                  <a:cubicBezTo>
                    <a:pt x="290" y="279"/>
                    <a:pt x="297" y="273"/>
                    <a:pt x="305" y="268"/>
                  </a:cubicBezTo>
                  <a:cubicBezTo>
                    <a:pt x="306" y="268"/>
                    <a:pt x="306" y="268"/>
                    <a:pt x="307" y="267"/>
                  </a:cubicBezTo>
                  <a:cubicBezTo>
                    <a:pt x="312" y="264"/>
                    <a:pt x="317" y="261"/>
                    <a:pt x="322" y="259"/>
                  </a:cubicBezTo>
                  <a:cubicBezTo>
                    <a:pt x="322" y="258"/>
                    <a:pt x="323" y="258"/>
                    <a:pt x="324" y="258"/>
                  </a:cubicBezTo>
                  <a:cubicBezTo>
                    <a:pt x="332" y="253"/>
                    <a:pt x="341" y="249"/>
                    <a:pt x="350" y="245"/>
                  </a:cubicBezTo>
                  <a:cubicBezTo>
                    <a:pt x="350" y="245"/>
                    <a:pt x="350" y="244"/>
                    <a:pt x="351" y="244"/>
                  </a:cubicBezTo>
                  <a:cubicBezTo>
                    <a:pt x="357" y="242"/>
                    <a:pt x="362" y="239"/>
                    <a:pt x="368" y="237"/>
                  </a:cubicBezTo>
                  <a:cubicBezTo>
                    <a:pt x="368" y="237"/>
                    <a:pt x="369" y="237"/>
                    <a:pt x="369" y="237"/>
                  </a:cubicBezTo>
                  <a:cubicBezTo>
                    <a:pt x="378" y="234"/>
                    <a:pt x="388" y="230"/>
                    <a:pt x="397" y="228"/>
                  </a:cubicBezTo>
                  <a:cubicBezTo>
                    <a:pt x="398" y="228"/>
                    <a:pt x="398" y="228"/>
                    <a:pt x="399" y="227"/>
                  </a:cubicBezTo>
                  <a:cubicBezTo>
                    <a:pt x="405" y="226"/>
                    <a:pt x="411" y="224"/>
                    <a:pt x="418" y="223"/>
                  </a:cubicBezTo>
                  <a:cubicBezTo>
                    <a:pt x="442" y="218"/>
                    <a:pt x="466" y="215"/>
                    <a:pt x="492" y="215"/>
                  </a:cubicBezTo>
                  <a:cubicBezTo>
                    <a:pt x="621" y="215"/>
                    <a:pt x="735" y="285"/>
                    <a:pt x="796" y="389"/>
                  </a:cubicBezTo>
                  <a:cubicBezTo>
                    <a:pt x="757" y="389"/>
                    <a:pt x="757" y="389"/>
                    <a:pt x="757" y="389"/>
                  </a:cubicBezTo>
                  <a:lnTo>
                    <a:pt x="840" y="474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>
              <a:noFill/>
            </a:ln>
          </p:spPr>
        </p:sp>
        <p:sp>
          <p:nvSpPr>
            <p:cNvPr id="1048612" name=""/>
            <p:cNvSpPr/>
            <p:nvPr/>
          </p:nvSpPr>
          <p:spPr bwMode="auto">
            <a:xfrm rot="0">
              <a:off x="15283" y="2783"/>
              <a:ext cx="3092" cy="5430"/>
            </a:xfrm>
            <a:custGeom>
              <a:avLst/>
              <a:ahLst/>
              <a:rect l="0" t="0" r="r" b="b"/>
              <a:pathLst>
                <a:path w="478" h="839">
                  <a:moveTo>
                    <a:pt x="0" y="839"/>
                  </a:moveTo>
                  <a:cubicBezTo>
                    <a:pt x="117" y="818"/>
                    <a:pt x="117" y="818"/>
                    <a:pt x="117" y="818"/>
                  </a:cubicBezTo>
                  <a:cubicBezTo>
                    <a:pt x="88" y="802"/>
                    <a:pt x="88" y="802"/>
                    <a:pt x="88" y="802"/>
                  </a:cubicBezTo>
                  <a:cubicBezTo>
                    <a:pt x="210" y="748"/>
                    <a:pt x="294" y="628"/>
                    <a:pt x="295" y="487"/>
                  </a:cubicBezTo>
                  <a:cubicBezTo>
                    <a:pt x="295" y="463"/>
                    <a:pt x="293" y="440"/>
                    <a:pt x="288" y="418"/>
                  </a:cubicBezTo>
                  <a:cubicBezTo>
                    <a:pt x="394" y="408"/>
                    <a:pt x="477" y="319"/>
                    <a:pt x="477" y="211"/>
                  </a:cubicBezTo>
                  <a:cubicBezTo>
                    <a:pt x="478" y="95"/>
                    <a:pt x="385" y="1"/>
                    <a:pt x="269" y="1"/>
                  </a:cubicBezTo>
                  <a:cubicBezTo>
                    <a:pt x="171" y="0"/>
                    <a:pt x="88" y="68"/>
                    <a:pt x="66" y="159"/>
                  </a:cubicBezTo>
                  <a:cubicBezTo>
                    <a:pt x="64" y="164"/>
                    <a:pt x="63" y="169"/>
                    <a:pt x="62" y="174"/>
                  </a:cubicBezTo>
                  <a:cubicBezTo>
                    <a:pt x="66" y="175"/>
                    <a:pt x="69" y="177"/>
                    <a:pt x="72" y="178"/>
                  </a:cubicBezTo>
                  <a:cubicBezTo>
                    <a:pt x="74" y="180"/>
                    <a:pt x="76" y="181"/>
                    <a:pt x="79" y="182"/>
                  </a:cubicBezTo>
                  <a:cubicBezTo>
                    <a:pt x="80" y="183"/>
                    <a:pt x="82" y="184"/>
                    <a:pt x="84" y="185"/>
                  </a:cubicBezTo>
                  <a:cubicBezTo>
                    <a:pt x="87" y="187"/>
                    <a:pt x="91" y="189"/>
                    <a:pt x="94" y="191"/>
                  </a:cubicBezTo>
                  <a:cubicBezTo>
                    <a:pt x="96" y="192"/>
                    <a:pt x="97" y="193"/>
                    <a:pt x="99" y="194"/>
                  </a:cubicBezTo>
                  <a:cubicBezTo>
                    <a:pt x="101" y="196"/>
                    <a:pt x="103" y="197"/>
                    <a:pt x="106" y="198"/>
                  </a:cubicBezTo>
                  <a:cubicBezTo>
                    <a:pt x="108" y="200"/>
                    <a:pt x="111" y="202"/>
                    <a:pt x="114" y="204"/>
                  </a:cubicBezTo>
                  <a:cubicBezTo>
                    <a:pt x="116" y="206"/>
                    <a:pt x="118" y="207"/>
                    <a:pt x="120" y="209"/>
                  </a:cubicBezTo>
                  <a:cubicBezTo>
                    <a:pt x="122" y="210"/>
                    <a:pt x="123" y="211"/>
                    <a:pt x="125" y="212"/>
                  </a:cubicBezTo>
                  <a:cubicBezTo>
                    <a:pt x="128" y="215"/>
                    <a:pt x="131" y="218"/>
                    <a:pt x="134" y="220"/>
                  </a:cubicBezTo>
                  <a:cubicBezTo>
                    <a:pt x="136" y="221"/>
                    <a:pt x="137" y="223"/>
                    <a:pt x="139" y="224"/>
                  </a:cubicBezTo>
                  <a:cubicBezTo>
                    <a:pt x="141" y="226"/>
                    <a:pt x="143" y="227"/>
                    <a:pt x="145" y="229"/>
                  </a:cubicBezTo>
                  <a:cubicBezTo>
                    <a:pt x="146" y="230"/>
                    <a:pt x="147" y="231"/>
                    <a:pt x="148" y="233"/>
                  </a:cubicBezTo>
                  <a:cubicBezTo>
                    <a:pt x="152" y="236"/>
                    <a:pt x="155" y="239"/>
                    <a:pt x="158" y="242"/>
                  </a:cubicBezTo>
                  <a:cubicBezTo>
                    <a:pt x="159" y="243"/>
                    <a:pt x="160" y="244"/>
                    <a:pt x="161" y="245"/>
                  </a:cubicBezTo>
                  <a:cubicBezTo>
                    <a:pt x="164" y="248"/>
                    <a:pt x="168" y="252"/>
                    <a:pt x="171" y="255"/>
                  </a:cubicBezTo>
                  <a:cubicBezTo>
                    <a:pt x="172" y="256"/>
                    <a:pt x="172" y="257"/>
                    <a:pt x="173" y="258"/>
                  </a:cubicBezTo>
                  <a:cubicBezTo>
                    <a:pt x="175" y="260"/>
                    <a:pt x="177" y="263"/>
                    <a:pt x="179" y="265"/>
                  </a:cubicBezTo>
                  <a:cubicBezTo>
                    <a:pt x="180" y="266"/>
                    <a:pt x="180" y="267"/>
                    <a:pt x="181" y="267"/>
                  </a:cubicBezTo>
                  <a:cubicBezTo>
                    <a:pt x="184" y="271"/>
                    <a:pt x="187" y="275"/>
                    <a:pt x="190" y="279"/>
                  </a:cubicBezTo>
                  <a:cubicBezTo>
                    <a:pt x="191" y="280"/>
                    <a:pt x="192" y="281"/>
                    <a:pt x="193" y="282"/>
                  </a:cubicBezTo>
                  <a:cubicBezTo>
                    <a:pt x="198" y="290"/>
                    <a:pt x="203" y="297"/>
                    <a:pt x="208" y="305"/>
                  </a:cubicBezTo>
                  <a:cubicBezTo>
                    <a:pt x="208" y="306"/>
                    <a:pt x="209" y="306"/>
                    <a:pt x="209" y="307"/>
                  </a:cubicBezTo>
                  <a:cubicBezTo>
                    <a:pt x="212" y="312"/>
                    <a:pt x="215" y="317"/>
                    <a:pt x="218" y="322"/>
                  </a:cubicBezTo>
                  <a:cubicBezTo>
                    <a:pt x="218" y="322"/>
                    <a:pt x="218" y="323"/>
                    <a:pt x="219" y="324"/>
                  </a:cubicBezTo>
                  <a:cubicBezTo>
                    <a:pt x="223" y="332"/>
                    <a:pt x="228" y="341"/>
                    <a:pt x="231" y="350"/>
                  </a:cubicBezTo>
                  <a:cubicBezTo>
                    <a:pt x="232" y="350"/>
                    <a:pt x="232" y="351"/>
                    <a:pt x="232" y="351"/>
                  </a:cubicBezTo>
                  <a:cubicBezTo>
                    <a:pt x="234" y="357"/>
                    <a:pt x="237" y="362"/>
                    <a:pt x="239" y="368"/>
                  </a:cubicBezTo>
                  <a:cubicBezTo>
                    <a:pt x="239" y="369"/>
                    <a:pt x="239" y="369"/>
                    <a:pt x="239" y="369"/>
                  </a:cubicBezTo>
                  <a:cubicBezTo>
                    <a:pt x="243" y="378"/>
                    <a:pt x="246" y="388"/>
                    <a:pt x="248" y="397"/>
                  </a:cubicBezTo>
                  <a:cubicBezTo>
                    <a:pt x="248" y="398"/>
                    <a:pt x="249" y="398"/>
                    <a:pt x="249" y="399"/>
                  </a:cubicBezTo>
                  <a:cubicBezTo>
                    <a:pt x="250" y="405"/>
                    <a:pt x="252" y="412"/>
                    <a:pt x="253" y="418"/>
                  </a:cubicBezTo>
                  <a:cubicBezTo>
                    <a:pt x="258" y="442"/>
                    <a:pt x="261" y="467"/>
                    <a:pt x="261" y="492"/>
                  </a:cubicBezTo>
                  <a:cubicBezTo>
                    <a:pt x="260" y="622"/>
                    <a:pt x="190" y="734"/>
                    <a:pt x="85" y="795"/>
                  </a:cubicBezTo>
                  <a:cubicBezTo>
                    <a:pt x="85" y="757"/>
                    <a:pt x="85" y="757"/>
                    <a:pt x="85" y="757"/>
                  </a:cubicBezTo>
                  <a:lnTo>
                    <a:pt x="0" y="839"/>
                  </a:lnTo>
                </a:path>
              </a:pathLst>
            </a:custGeom>
            <a:solidFill>
              <a:srgbClr val="008BBC">
                <a:alpha val="100000"/>
              </a:srgbClr>
            </a:solidFill>
            <a:ln>
              <a:noFill/>
            </a:ln>
          </p:spPr>
        </p:sp>
        <p:sp>
          <p:nvSpPr>
            <p:cNvPr id="1048613" name=""/>
            <p:cNvSpPr/>
            <p:nvPr/>
          </p:nvSpPr>
          <p:spPr bwMode="auto">
            <a:xfrm rot="0">
              <a:off x="12868" y="7228"/>
              <a:ext cx="5507" cy="2942"/>
            </a:xfrm>
            <a:custGeom>
              <a:avLst/>
              <a:gdLst>
                <a:gd name="l" fmla="*/ 0 w 852"/>
                <a:gd name="t" fmla="*/ 0 h 455"/>
                <a:gd name="r" fmla="*/ 852 w 852"/>
                <a:gd name="b" fmla="*/ 455 h 455"/>
              </a:gdLst>
              <a:ahLst/>
              <a:rect l="l" t="t" r="r" b="b"/>
              <a:pathLst>
                <a:path w="852" h="455">
                  <a:moveTo>
                    <a:pt x="0" y="0"/>
                  </a:moveTo>
                  <a:cubicBezTo>
                    <a:pt x="25" y="115"/>
                    <a:pt x="25" y="115"/>
                    <a:pt x="25" y="115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98" y="205"/>
                    <a:pt x="223" y="285"/>
                    <a:pt x="364" y="280"/>
                  </a:cubicBezTo>
                  <a:cubicBezTo>
                    <a:pt x="387" y="279"/>
                    <a:pt x="410" y="276"/>
                    <a:pt x="432" y="271"/>
                  </a:cubicBezTo>
                  <a:cubicBezTo>
                    <a:pt x="447" y="376"/>
                    <a:pt x="539" y="455"/>
                    <a:pt x="647" y="451"/>
                  </a:cubicBezTo>
                  <a:cubicBezTo>
                    <a:pt x="762" y="447"/>
                    <a:pt x="852" y="350"/>
                    <a:pt x="848" y="235"/>
                  </a:cubicBezTo>
                  <a:cubicBezTo>
                    <a:pt x="845" y="137"/>
                    <a:pt x="774" y="57"/>
                    <a:pt x="682" y="38"/>
                  </a:cubicBezTo>
                  <a:cubicBezTo>
                    <a:pt x="677" y="37"/>
                    <a:pt x="672" y="36"/>
                    <a:pt x="667" y="35"/>
                  </a:cubicBezTo>
                  <a:cubicBezTo>
                    <a:pt x="665" y="38"/>
                    <a:pt x="664" y="42"/>
                    <a:pt x="662" y="45"/>
                  </a:cubicBezTo>
                  <a:cubicBezTo>
                    <a:pt x="661" y="47"/>
                    <a:pt x="660" y="49"/>
                    <a:pt x="659" y="52"/>
                  </a:cubicBezTo>
                  <a:cubicBezTo>
                    <a:pt x="658" y="53"/>
                    <a:pt x="657" y="55"/>
                    <a:pt x="656" y="57"/>
                  </a:cubicBezTo>
                  <a:cubicBezTo>
                    <a:pt x="655" y="61"/>
                    <a:pt x="653" y="64"/>
                    <a:pt x="651" y="67"/>
                  </a:cubicBezTo>
                  <a:cubicBezTo>
                    <a:pt x="650" y="69"/>
                    <a:pt x="649" y="71"/>
                    <a:pt x="648" y="73"/>
                  </a:cubicBezTo>
                  <a:cubicBezTo>
                    <a:pt x="646" y="75"/>
                    <a:pt x="645" y="77"/>
                    <a:pt x="644" y="79"/>
                  </a:cubicBezTo>
                  <a:cubicBezTo>
                    <a:pt x="642" y="82"/>
                    <a:pt x="640" y="85"/>
                    <a:pt x="638" y="88"/>
                  </a:cubicBezTo>
                  <a:cubicBezTo>
                    <a:pt x="637" y="90"/>
                    <a:pt x="635" y="92"/>
                    <a:pt x="634" y="94"/>
                  </a:cubicBezTo>
                  <a:cubicBezTo>
                    <a:pt x="633" y="96"/>
                    <a:pt x="632" y="97"/>
                    <a:pt x="631" y="99"/>
                  </a:cubicBezTo>
                  <a:cubicBezTo>
                    <a:pt x="628" y="102"/>
                    <a:pt x="626" y="106"/>
                    <a:pt x="623" y="109"/>
                  </a:cubicBezTo>
                  <a:cubicBezTo>
                    <a:pt x="622" y="110"/>
                    <a:pt x="621" y="112"/>
                    <a:pt x="620" y="113"/>
                  </a:cubicBezTo>
                  <a:cubicBezTo>
                    <a:pt x="618" y="115"/>
                    <a:pt x="617" y="117"/>
                    <a:pt x="615" y="119"/>
                  </a:cubicBezTo>
                  <a:cubicBezTo>
                    <a:pt x="614" y="121"/>
                    <a:pt x="613" y="122"/>
                    <a:pt x="611" y="123"/>
                  </a:cubicBezTo>
                  <a:cubicBezTo>
                    <a:pt x="609" y="127"/>
                    <a:pt x="606" y="130"/>
                    <a:pt x="603" y="133"/>
                  </a:cubicBezTo>
                  <a:cubicBezTo>
                    <a:pt x="602" y="134"/>
                    <a:pt x="601" y="135"/>
                    <a:pt x="600" y="137"/>
                  </a:cubicBezTo>
                  <a:cubicBezTo>
                    <a:pt x="596" y="140"/>
                    <a:pt x="593" y="143"/>
                    <a:pt x="590" y="147"/>
                  </a:cubicBezTo>
                  <a:cubicBezTo>
                    <a:pt x="589" y="147"/>
                    <a:pt x="588" y="148"/>
                    <a:pt x="587" y="149"/>
                  </a:cubicBezTo>
                  <a:cubicBezTo>
                    <a:pt x="585" y="151"/>
                    <a:pt x="583" y="153"/>
                    <a:pt x="581" y="155"/>
                  </a:cubicBezTo>
                  <a:cubicBezTo>
                    <a:pt x="580" y="156"/>
                    <a:pt x="579" y="157"/>
                    <a:pt x="578" y="157"/>
                  </a:cubicBezTo>
                  <a:cubicBezTo>
                    <a:pt x="574" y="161"/>
                    <a:pt x="570" y="164"/>
                    <a:pt x="566" y="167"/>
                  </a:cubicBezTo>
                  <a:cubicBezTo>
                    <a:pt x="566" y="168"/>
                    <a:pt x="565" y="169"/>
                    <a:pt x="564" y="170"/>
                  </a:cubicBezTo>
                  <a:cubicBezTo>
                    <a:pt x="556" y="175"/>
                    <a:pt x="549" y="181"/>
                    <a:pt x="541" y="186"/>
                  </a:cubicBezTo>
                  <a:cubicBezTo>
                    <a:pt x="541" y="186"/>
                    <a:pt x="540" y="187"/>
                    <a:pt x="540" y="187"/>
                  </a:cubicBezTo>
                  <a:cubicBezTo>
                    <a:pt x="535" y="190"/>
                    <a:pt x="530" y="193"/>
                    <a:pt x="525" y="196"/>
                  </a:cubicBezTo>
                  <a:cubicBezTo>
                    <a:pt x="525" y="197"/>
                    <a:pt x="524" y="197"/>
                    <a:pt x="523" y="197"/>
                  </a:cubicBezTo>
                  <a:cubicBezTo>
                    <a:pt x="515" y="202"/>
                    <a:pt x="507" y="207"/>
                    <a:pt x="498" y="211"/>
                  </a:cubicBezTo>
                  <a:cubicBezTo>
                    <a:pt x="497" y="211"/>
                    <a:pt x="497" y="212"/>
                    <a:pt x="497" y="212"/>
                  </a:cubicBezTo>
                  <a:cubicBezTo>
                    <a:pt x="491" y="214"/>
                    <a:pt x="485" y="217"/>
                    <a:pt x="480" y="219"/>
                  </a:cubicBezTo>
                  <a:cubicBezTo>
                    <a:pt x="479" y="219"/>
                    <a:pt x="479" y="220"/>
                    <a:pt x="479" y="220"/>
                  </a:cubicBezTo>
                  <a:cubicBezTo>
                    <a:pt x="470" y="223"/>
                    <a:pt x="460" y="227"/>
                    <a:pt x="451" y="230"/>
                  </a:cubicBezTo>
                  <a:cubicBezTo>
                    <a:pt x="450" y="230"/>
                    <a:pt x="450" y="230"/>
                    <a:pt x="449" y="230"/>
                  </a:cubicBezTo>
                  <a:cubicBezTo>
                    <a:pt x="443" y="232"/>
                    <a:pt x="437" y="234"/>
                    <a:pt x="430" y="236"/>
                  </a:cubicBezTo>
                  <a:cubicBezTo>
                    <a:pt x="407" y="242"/>
                    <a:pt x="382" y="245"/>
                    <a:pt x="357" y="246"/>
                  </a:cubicBezTo>
                  <a:cubicBezTo>
                    <a:pt x="227" y="251"/>
                    <a:pt x="112" y="185"/>
                    <a:pt x="47" y="83"/>
                  </a:cubicBezTo>
                  <a:cubicBezTo>
                    <a:pt x="85" y="82"/>
                    <a:pt x="85" y="82"/>
                    <a:pt x="85" y="82"/>
                  </a:cubicBezTo>
                  <a:lnTo>
                    <a:pt x="0" y="0"/>
                  </a:lnTo>
                </a:path>
              </a:pathLst>
            </a:custGeom>
            <a:solidFill>
              <a:srgbClr val="A3541F">
                <a:alpha val="100000"/>
              </a:srgbClr>
            </a:solidFill>
            <a:ln>
              <a:noFill/>
            </a:ln>
          </p:spPr>
        </p:sp>
        <p:sp>
          <p:nvSpPr>
            <p:cNvPr id="1048614" name=""/>
            <p:cNvSpPr/>
            <p:nvPr/>
          </p:nvSpPr>
          <p:spPr bwMode="auto">
            <a:xfrm rot="0">
              <a:off x="11086" y="4907"/>
              <a:ext cx="3204" cy="5503"/>
            </a:xfrm>
            <a:custGeom>
              <a:avLst/>
              <a:gdLst>
                <a:gd name="l" fmla="*/ 0 w 458"/>
                <a:gd name="t" fmla="*/ 0 h 851"/>
                <a:gd name="r" fmla="*/ 458 w 458"/>
                <a:gd name="b" fmla="*/ 851 h 851"/>
              </a:gdLst>
              <a:ahLst/>
              <a:rect l="l" t="t" r="r" b="b"/>
              <a:pathLst>
                <a:path w="458" h="851">
                  <a:moveTo>
                    <a:pt x="458" y="0"/>
                  </a:moveTo>
                  <a:cubicBezTo>
                    <a:pt x="342" y="25"/>
                    <a:pt x="342" y="25"/>
                    <a:pt x="342" y="25"/>
                  </a:cubicBezTo>
                  <a:cubicBezTo>
                    <a:pt x="371" y="40"/>
                    <a:pt x="371" y="40"/>
                    <a:pt x="371" y="40"/>
                  </a:cubicBezTo>
                  <a:cubicBezTo>
                    <a:pt x="252" y="98"/>
                    <a:pt x="172" y="221"/>
                    <a:pt x="176" y="362"/>
                  </a:cubicBezTo>
                  <a:cubicBezTo>
                    <a:pt x="177" y="386"/>
                    <a:pt x="180" y="409"/>
                    <a:pt x="185" y="431"/>
                  </a:cubicBezTo>
                  <a:cubicBezTo>
                    <a:pt x="80" y="445"/>
                    <a:pt x="0" y="537"/>
                    <a:pt x="4" y="645"/>
                  </a:cubicBezTo>
                  <a:cubicBezTo>
                    <a:pt x="7" y="760"/>
                    <a:pt x="104" y="851"/>
                    <a:pt x="219" y="847"/>
                  </a:cubicBezTo>
                  <a:cubicBezTo>
                    <a:pt x="317" y="844"/>
                    <a:pt x="397" y="774"/>
                    <a:pt x="417" y="682"/>
                  </a:cubicBezTo>
                  <a:cubicBezTo>
                    <a:pt x="418" y="677"/>
                    <a:pt x="419" y="672"/>
                    <a:pt x="420" y="667"/>
                  </a:cubicBezTo>
                  <a:cubicBezTo>
                    <a:pt x="416" y="665"/>
                    <a:pt x="413" y="664"/>
                    <a:pt x="410" y="662"/>
                  </a:cubicBezTo>
                  <a:cubicBezTo>
                    <a:pt x="408" y="661"/>
                    <a:pt x="405" y="660"/>
                    <a:pt x="403" y="659"/>
                  </a:cubicBezTo>
                  <a:cubicBezTo>
                    <a:pt x="401" y="658"/>
                    <a:pt x="399" y="657"/>
                    <a:pt x="398" y="656"/>
                  </a:cubicBezTo>
                  <a:cubicBezTo>
                    <a:pt x="394" y="654"/>
                    <a:pt x="391" y="652"/>
                    <a:pt x="387" y="651"/>
                  </a:cubicBezTo>
                  <a:cubicBezTo>
                    <a:pt x="386" y="650"/>
                    <a:pt x="384" y="649"/>
                    <a:pt x="382" y="647"/>
                  </a:cubicBezTo>
                  <a:cubicBezTo>
                    <a:pt x="380" y="646"/>
                    <a:pt x="378" y="645"/>
                    <a:pt x="376" y="644"/>
                  </a:cubicBezTo>
                  <a:cubicBezTo>
                    <a:pt x="373" y="642"/>
                    <a:pt x="370" y="640"/>
                    <a:pt x="367" y="638"/>
                  </a:cubicBezTo>
                  <a:cubicBezTo>
                    <a:pt x="365" y="636"/>
                    <a:pt x="363" y="635"/>
                    <a:pt x="361" y="634"/>
                  </a:cubicBezTo>
                  <a:cubicBezTo>
                    <a:pt x="359" y="632"/>
                    <a:pt x="357" y="631"/>
                    <a:pt x="356" y="630"/>
                  </a:cubicBezTo>
                  <a:cubicBezTo>
                    <a:pt x="353" y="628"/>
                    <a:pt x="349" y="625"/>
                    <a:pt x="346" y="623"/>
                  </a:cubicBezTo>
                  <a:cubicBezTo>
                    <a:pt x="345" y="622"/>
                    <a:pt x="343" y="621"/>
                    <a:pt x="342" y="619"/>
                  </a:cubicBezTo>
                  <a:cubicBezTo>
                    <a:pt x="340" y="618"/>
                    <a:pt x="338" y="616"/>
                    <a:pt x="336" y="614"/>
                  </a:cubicBezTo>
                  <a:cubicBezTo>
                    <a:pt x="334" y="613"/>
                    <a:pt x="333" y="612"/>
                    <a:pt x="332" y="611"/>
                  </a:cubicBezTo>
                  <a:cubicBezTo>
                    <a:pt x="328" y="608"/>
                    <a:pt x="325" y="605"/>
                    <a:pt x="322" y="602"/>
                  </a:cubicBezTo>
                  <a:cubicBezTo>
                    <a:pt x="321" y="601"/>
                    <a:pt x="320" y="600"/>
                    <a:pt x="318" y="599"/>
                  </a:cubicBezTo>
                  <a:cubicBezTo>
                    <a:pt x="315" y="596"/>
                    <a:pt x="312" y="593"/>
                    <a:pt x="309" y="589"/>
                  </a:cubicBezTo>
                  <a:cubicBezTo>
                    <a:pt x="308" y="588"/>
                    <a:pt x="307" y="587"/>
                    <a:pt x="306" y="586"/>
                  </a:cubicBezTo>
                  <a:cubicBezTo>
                    <a:pt x="304" y="584"/>
                    <a:pt x="302" y="582"/>
                    <a:pt x="300" y="580"/>
                  </a:cubicBezTo>
                  <a:cubicBezTo>
                    <a:pt x="299" y="579"/>
                    <a:pt x="298" y="578"/>
                    <a:pt x="298" y="577"/>
                  </a:cubicBezTo>
                  <a:cubicBezTo>
                    <a:pt x="294" y="574"/>
                    <a:pt x="291" y="570"/>
                    <a:pt x="288" y="566"/>
                  </a:cubicBezTo>
                  <a:cubicBezTo>
                    <a:pt x="287" y="565"/>
                    <a:pt x="286" y="564"/>
                    <a:pt x="286" y="563"/>
                  </a:cubicBezTo>
                  <a:cubicBezTo>
                    <a:pt x="280" y="556"/>
                    <a:pt x="274" y="548"/>
                    <a:pt x="269" y="541"/>
                  </a:cubicBezTo>
                  <a:cubicBezTo>
                    <a:pt x="269" y="540"/>
                    <a:pt x="268" y="539"/>
                    <a:pt x="268" y="539"/>
                  </a:cubicBezTo>
                  <a:cubicBezTo>
                    <a:pt x="265" y="534"/>
                    <a:pt x="262" y="529"/>
                    <a:pt x="259" y="524"/>
                  </a:cubicBezTo>
                  <a:cubicBezTo>
                    <a:pt x="259" y="524"/>
                    <a:pt x="258" y="523"/>
                    <a:pt x="258" y="522"/>
                  </a:cubicBezTo>
                  <a:cubicBezTo>
                    <a:pt x="253" y="514"/>
                    <a:pt x="249" y="506"/>
                    <a:pt x="244" y="497"/>
                  </a:cubicBezTo>
                  <a:cubicBezTo>
                    <a:pt x="244" y="497"/>
                    <a:pt x="244" y="496"/>
                    <a:pt x="244" y="496"/>
                  </a:cubicBezTo>
                  <a:cubicBezTo>
                    <a:pt x="241" y="490"/>
                    <a:pt x="239" y="484"/>
                    <a:pt x="236" y="479"/>
                  </a:cubicBezTo>
                  <a:cubicBezTo>
                    <a:pt x="236" y="478"/>
                    <a:pt x="236" y="478"/>
                    <a:pt x="236" y="478"/>
                  </a:cubicBezTo>
                  <a:cubicBezTo>
                    <a:pt x="232" y="469"/>
                    <a:pt x="229" y="459"/>
                    <a:pt x="226" y="450"/>
                  </a:cubicBezTo>
                  <a:cubicBezTo>
                    <a:pt x="226" y="449"/>
                    <a:pt x="226" y="449"/>
                    <a:pt x="225" y="448"/>
                  </a:cubicBezTo>
                  <a:cubicBezTo>
                    <a:pt x="223" y="442"/>
                    <a:pt x="222" y="436"/>
                    <a:pt x="220" y="429"/>
                  </a:cubicBezTo>
                  <a:cubicBezTo>
                    <a:pt x="214" y="406"/>
                    <a:pt x="211" y="381"/>
                    <a:pt x="210" y="356"/>
                  </a:cubicBezTo>
                  <a:cubicBezTo>
                    <a:pt x="206" y="226"/>
                    <a:pt x="272" y="111"/>
                    <a:pt x="375" y="47"/>
                  </a:cubicBezTo>
                  <a:cubicBezTo>
                    <a:pt x="376" y="85"/>
                    <a:pt x="376" y="85"/>
                    <a:pt x="376" y="85"/>
                  </a:cubicBezTo>
                  <a:lnTo>
                    <a:pt x="458" y="0"/>
                  </a:lnTo>
                </a:path>
              </a:pathLst>
            </a:custGeom>
            <a:solidFill>
              <a:srgbClr val="034E9F">
                <a:alpha val="100000"/>
              </a:srgbClr>
            </a:solidFill>
            <a:ln>
              <a:noFill/>
            </a:ln>
          </p:spPr>
        </p:sp>
        <p:sp>
          <p:nvSpPr>
            <p:cNvPr id="1048615" name=""/>
            <p:cNvSpPr/>
            <p:nvPr/>
          </p:nvSpPr>
          <p:spPr>
            <a:xfrm rot="0">
              <a:off x="13454" y="5278"/>
              <a:ext cx="2380" cy="2381"/>
            </a:xfrm>
            <a:prstGeom prst="ellipse"/>
            <a:solidFill>
              <a:srgbClr val="404040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altLang="en-US" b="1" lang="zh-CN">
                  <a:solidFill>
                    <a:schemeClr val="lt1"/>
                  </a:solidFill>
                  <a:latin typeface="Times New Roman" pitchFamily="18" charset="0"/>
                  <a:ea typeface="微软雅黑" pitchFamily="34" charset="-122"/>
                </a:rPr>
                <a:t>智能产品</a:t>
              </a:r>
            </a:p>
          </p:txBody>
        </p:sp>
        <p:sp>
          <p:nvSpPr>
            <p:cNvPr id="1048616" name=""/>
            <p:cNvSpPr/>
            <p:nvPr/>
          </p:nvSpPr>
          <p:spPr>
            <a:xfrm rot="0">
              <a:off x="11340" y="3680"/>
              <a:ext cx="2126" cy="485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altLang="en-US" b="1" sz="2000" lang="zh-CN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自感知</a:t>
              </a:r>
            </a:p>
          </p:txBody>
        </p:sp>
        <p:sp>
          <p:nvSpPr>
            <p:cNvPr id="1048617" name=""/>
            <p:cNvSpPr/>
            <p:nvPr/>
          </p:nvSpPr>
          <p:spPr>
            <a:xfrm rot="0">
              <a:off x="16102" y="3670"/>
              <a:ext cx="2210" cy="485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altLang="en-US" b="1" sz="2000" lang="zh-CN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自学习</a:t>
              </a:r>
            </a:p>
          </p:txBody>
        </p:sp>
        <p:sp>
          <p:nvSpPr>
            <p:cNvPr id="1048618" name=""/>
            <p:cNvSpPr/>
            <p:nvPr/>
          </p:nvSpPr>
          <p:spPr>
            <a:xfrm rot="0">
              <a:off x="11008" y="8837"/>
              <a:ext cx="2844" cy="485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altLang="en-US" b="1" sz="2000" lang="zh-CN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自适应</a:t>
              </a:r>
            </a:p>
          </p:txBody>
        </p:sp>
        <p:sp>
          <p:nvSpPr>
            <p:cNvPr id="1048619" name=""/>
            <p:cNvSpPr/>
            <p:nvPr/>
          </p:nvSpPr>
          <p:spPr>
            <a:xfrm rot="0">
              <a:off x="15726" y="8712"/>
              <a:ext cx="2844" cy="485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fontAlgn="base" indent="-228600" latinLnBrk="1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algn="l" fontAlgn="base" indent="-228600" latinLnBrk="1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4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algn="l" fontAlgn="base" indent="-228600" latinLnBrk="1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algn="l" fontAlgn="base" indent="-228600" latinLnBrk="1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algn="l" fontAlgn="base" indent="-228600" latinLnBrk="1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</a:lstStyle>
            <a:p>
              <a:pPr algn="ctr" eaLnBrk="1" hangingPunct="1" indent="0" latinLnBrk="1" lvl="0" marL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altLang="en-US" b="1" sz="2000" lang="zh-CN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自决策</a:t>
              </a:r>
            </a:p>
          </p:txBody>
        </p:sp>
      </p:grp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/>
        </p:nvSpPr>
        <p:spPr>
          <a:xfrm rot="0">
            <a:off x="319087" y="328612"/>
            <a:ext cx="8963025" cy="550862"/>
          </a:xfrm>
          <a:prstGeom prst="parallelogram">
            <a:avLst>
              <a:gd name="adj" fmla="val 41505"/>
            </a:avLst>
          </a:prstGeom>
          <a:solidFill>
            <a:srgbClr val="40404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altLang="en-US" b="1" sz="2400" lang="zh-CN">
              <a:solidFill>
                <a:schemeClr val="lt1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048621" name=""/>
          <p:cNvSpPr/>
          <p:nvPr/>
        </p:nvSpPr>
        <p:spPr>
          <a:xfrm rot="0">
            <a:off x="9223375" y="363537"/>
            <a:ext cx="2973387" cy="5143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indent="0" latinLnBrk="1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altLang="zh-CN" b="1" sz="1800" lang="zh-CN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048622" name=""/>
          <p:cNvSpPr/>
          <p:nvPr/>
        </p:nvSpPr>
        <p:spPr>
          <a:xfrm rot="0">
            <a:off x="900112" y="2654300"/>
            <a:ext cx="10480675" cy="1549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28600" latinLnBrk="1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-228600" latinLnBrk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-228600" latinLnBrk="1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-228600" latinLnBrk="1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-228600" latinLnBrk="1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indent="0" lvl="0" marL="0">
              <a:lnSpc>
                <a:spcPct val="150000"/>
              </a:lnSpc>
              <a:buNone/>
            </a:pPr>
            <a:r>
              <a:rPr altLang="en-US" b="1" sz="6000" lang="zh-CN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</a:rPr>
              <a:t>谢谢各位专家的指导！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1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成达素材</dc:creator>
  <cp:lastModifiedBy>hu jian</cp:lastModifiedBy>
  <dcterms:created xsi:type="dcterms:W3CDTF">2015-08-11T18:06:50Z</dcterms:created>
  <dcterms:modified xsi:type="dcterms:W3CDTF">2019-07-03T01:04:40Z</dcterms:modified>
</cp:coreProperties>
</file>