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5" r:id="rId6"/>
    <p:sldId id="266" r:id="rId7"/>
    <p:sldId id="267" r:id="rId8"/>
    <p:sldId id="268" r:id="rId9"/>
    <p:sldId id="269" r:id="rId10"/>
    <p:sldId id="259" r:id="rId11"/>
    <p:sldId id="260" r:id="rId12"/>
    <p:sldId id="262" r:id="rId13"/>
    <p:sldId id="264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48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BB368-EFFB-7ECD-3DA7-DDB76AF10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6A1AB8-3309-8D38-9D53-8542E2D23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9D255B-D8E1-5AFB-38E8-7B26BC84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38D5-4A29-4C08-BA13-12330456C556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EED079-1A05-60FB-1561-028F6DA5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88C9B2-2332-DD41-3111-31E8966A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AC61-8F3D-43C3-B4CE-4BF6C135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ADDD0-CED5-B3B5-3BC5-1F88560F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C8A7C9-3A1D-6EAB-4F6D-3BDA9FFB6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03CE84-90F4-98DA-B33C-5F35CD6F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38D5-4A29-4C08-BA13-12330456C556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E76C49-6AC4-A527-FB19-6AC6F2AC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C1818C-C920-6FB3-545A-8215A42A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AC61-8F3D-43C3-B4CE-4BF6C135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3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A6C9AE4-AECD-F38D-13CC-01AC2A683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5A4881-4118-503C-2535-F35C12ECA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5A8838-1527-EF8D-0CC3-6985F9BA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38D5-4A29-4C08-BA13-12330456C556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4D602E-9FAB-D6D5-3194-710DF19A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1913D3-8F49-7471-A89E-660B0BBF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AC61-8F3D-43C3-B4CE-4BF6C135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56B69-8D92-A3DA-B971-605A14A5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6EB3D4-D15E-B49E-854D-BE9CE177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EEF0FA-FD90-D12F-530C-9FA63EB7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38D5-4A29-4C08-BA13-12330456C556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3BA3F-2DB3-3D94-B002-8AF50C34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E20B71-E424-1D0E-4BEB-3E2B6217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AC61-8F3D-43C3-B4CE-4BF6C135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31B0E-28CB-C638-0288-D047B17D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6F057-52FA-47FF-909A-99F5452A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3DD46B-E910-2308-CBC6-AD16A137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38D5-4A29-4C08-BA13-12330456C556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18BD04-9854-CD16-874F-53FFB71C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314B76-A0B3-EC9D-F6C0-E377AEF9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AC61-8F3D-43C3-B4CE-4BF6C135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0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0D16F-1122-1E86-FDC9-D1730507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A037F3-1AF1-E93B-6607-45F570094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7C5E32-2738-6BE7-6318-CCA66C4A1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B6E31B-949C-4E9D-C37A-613D5FA9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38D5-4A29-4C08-BA13-12330456C556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EBAB21-FB3D-4DB1-7654-370A16AB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A06697-0A95-EA04-6AEA-75F019EA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AC61-8F3D-43C3-B4CE-4BF6C135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4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CF8FC-7407-58A9-B24C-5B45C0FC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3B77CD-527B-3CFA-12AD-B77B11BE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632FE9-24D5-FF06-DB71-5125CD6C0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D47917-DD35-940E-C52A-F9400252B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597874-28B9-0D62-4B07-E1677624C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5740B9-59F7-94EA-30CA-13718D00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38D5-4A29-4C08-BA13-12330456C556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9AF0A1-F6C6-6EF6-A51D-4E40353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069596-40F3-9491-D1BD-E513E8A7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AC61-8F3D-43C3-B4CE-4BF6C135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0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0DF1E-624E-2ED7-769E-AB57C88B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324EB6-44E7-B11C-49BA-B158D569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38D5-4A29-4C08-BA13-12330456C556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E5B42A-31D2-B2D8-7694-D872554F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C30BBB-5506-16C7-F914-476CD70E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AC61-8F3D-43C3-B4CE-4BF6C135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1BAF48-1A81-428C-2DE6-444FB227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38D5-4A29-4C08-BA13-12330456C556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13CC4AC-29EA-D4CE-4445-D1942D12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8E929C-267A-240E-5D3F-0BD1EC33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AC61-8F3D-43C3-B4CE-4BF6C135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1888A-6DB6-0E32-A175-8E58902B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96ECA7-53DF-DB03-C3C1-17AEDCFE5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6351E9-B007-3AAA-82BB-688A3B12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2BDE9B-C42F-9798-0D8A-58F7AFE9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38D5-4A29-4C08-BA13-12330456C556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3C6DE1-F9AA-93A5-525C-96B14C3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257320-6253-2399-9397-E8EB41F7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AC61-8F3D-43C3-B4CE-4BF6C135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ECAF4-36E6-27FD-346D-4FA859E9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32DE034-D674-4CB5-96E4-754E94DE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D55A96-633F-DDFE-0BEF-F6A277283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015F09-620B-0883-932E-D31AB062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38D5-4A29-4C08-BA13-12330456C556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6695CA-59F8-B09C-2289-F5092CC4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43FCAC-2738-5EEF-A1E8-BDA734DA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AC61-8F3D-43C3-B4CE-4BF6C135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3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130D9E-C928-D27A-6B09-29AF676F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D367D5-9EC8-8098-F359-A664A7E93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2F693-D7A3-6E5F-0B36-D54119EFB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838D5-4A29-4C08-BA13-12330456C556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7C953F-15B8-DA66-1943-1329F917C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765C1E-0165-F2B6-7C71-F89F80047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AC61-8F3D-43C3-B4CE-4BF6C135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F668D-137C-2B04-B7AD-FA5F5430E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AI Chatbot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DF2468-D74F-B7FA-A482-915C2731A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Developer:</a:t>
            </a:r>
            <a:r>
              <a:rPr lang="zh-CN" altLang="en-US" dirty="0"/>
              <a:t> </a:t>
            </a:r>
            <a:r>
              <a:rPr lang="en-US" altLang="zh-CN" dirty="0"/>
              <a:t>Law</a:t>
            </a:r>
            <a:r>
              <a:rPr lang="zh-CN" altLang="en-US" dirty="0"/>
              <a:t> </a:t>
            </a:r>
            <a:r>
              <a:rPr lang="en-US" altLang="zh-CN" dirty="0"/>
              <a:t>Swee</a:t>
            </a:r>
            <a:r>
              <a:rPr lang="zh-CN" altLang="en-US" dirty="0"/>
              <a:t> </a:t>
            </a:r>
            <a:r>
              <a:rPr lang="en-US" altLang="zh-CN" dirty="0"/>
              <a:t>Wei</a:t>
            </a:r>
          </a:p>
          <a:p>
            <a:r>
              <a:rPr lang="en-US" altLang="zh-CN" dirty="0"/>
              <a:t>Date: 2025/09/05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E103C1-1147-D413-9D58-4EAD509404A4}"/>
              </a:ext>
            </a:extLst>
          </p:cNvPr>
          <p:cNvSpPr txBox="1"/>
          <p:nvPr/>
        </p:nvSpPr>
        <p:spPr>
          <a:xfrm>
            <a:off x="273131" y="5533901"/>
            <a:ext cx="1162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Technique: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</a:t>
            </a:r>
          </a:p>
        </p:txBody>
      </p:sp>
    </p:spTree>
    <p:extLst>
      <p:ext uri="{BB962C8B-B14F-4D97-AF65-F5344CB8AC3E}">
        <p14:creationId xmlns:p14="http://schemas.microsoft.com/office/powerpoint/2010/main" val="86143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5164F-471B-6F46-80DC-C816759F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Frontend Features </a:t>
            </a:r>
            <a:r>
              <a:rPr lang="en-US" altLang="zh-CN" sz="1800" dirty="0"/>
              <a:t># </a:t>
            </a:r>
            <a:r>
              <a:rPr lang="zh-CN" altLang="en-US" sz="1800" dirty="0"/>
              <a:t>前端特點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CB117F-6047-64D5-E2B8-AD7B90FBB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b="1" dirty="0"/>
              <a:t>停止輸出功能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用戶可中斷模型回應</a:t>
            </a:r>
            <a:br>
              <a:rPr lang="zh-TW" altLang="en-US" dirty="0"/>
            </a:br>
            <a:r>
              <a:rPr lang="en-US" b="1" dirty="0"/>
              <a:t>Stop Response</a:t>
            </a:r>
            <a:r>
              <a:rPr lang="en-US" dirty="0"/>
              <a:t> – Users can interrupt the model’s reply</a:t>
            </a:r>
          </a:p>
          <a:p>
            <a:r>
              <a:rPr lang="zh-TW" altLang="en-US" b="1" dirty="0"/>
              <a:t>打字機效果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回應逐字顯示，模擬真人聊天</a:t>
            </a:r>
            <a:br>
              <a:rPr lang="zh-TW" altLang="en-US" dirty="0"/>
            </a:br>
            <a:r>
              <a:rPr lang="en-US" b="1" dirty="0"/>
              <a:t>Typing Effect</a:t>
            </a:r>
            <a:r>
              <a:rPr lang="en-US" dirty="0"/>
              <a:t> – Responses appear character by character, simulating real chat</a:t>
            </a:r>
          </a:p>
          <a:p>
            <a:r>
              <a:rPr lang="zh-TW" altLang="en-US" b="1" dirty="0"/>
              <a:t>載入提示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收到回應前顯示「思考中</a:t>
            </a:r>
            <a:r>
              <a:rPr lang="en-US" altLang="zh-TW" dirty="0"/>
              <a:t>...</a:t>
            </a:r>
            <a:r>
              <a:rPr lang="zh-TW" altLang="en-US" dirty="0"/>
              <a:t>」</a:t>
            </a:r>
            <a:br>
              <a:rPr lang="zh-TW" altLang="en-US" dirty="0"/>
            </a:br>
            <a:r>
              <a:rPr lang="en-US" b="1" dirty="0"/>
              <a:t>Loading Indicator</a:t>
            </a:r>
            <a:r>
              <a:rPr lang="en-US" dirty="0"/>
              <a:t> – Shows “Thinking...” before response</a:t>
            </a:r>
          </a:p>
          <a:p>
            <a:r>
              <a:rPr lang="zh-TW" altLang="en-US" b="1" dirty="0"/>
              <a:t>自動捲動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新訊息出現時自動滾動到最新對話</a:t>
            </a:r>
            <a:br>
              <a:rPr lang="zh-TW" altLang="en-US" dirty="0"/>
            </a:br>
            <a:r>
              <a:rPr lang="en-US" b="1" dirty="0"/>
              <a:t>Auto-Scroll</a:t>
            </a:r>
            <a:r>
              <a:rPr lang="en-US" dirty="0"/>
              <a:t> – Automatically scrolls to the latest message</a:t>
            </a:r>
          </a:p>
          <a:p>
            <a:r>
              <a:rPr lang="zh-TW" altLang="en-US" b="1" dirty="0"/>
              <a:t>聊天歷史保存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支援儲存與載入，避免重新整理後遺失</a:t>
            </a:r>
            <a:br>
              <a:rPr lang="zh-TW" altLang="en-US" dirty="0"/>
            </a:br>
            <a:r>
              <a:rPr lang="en-US" b="1" dirty="0"/>
              <a:t>Chat History Persistence</a:t>
            </a:r>
            <a:r>
              <a:rPr lang="en-US" dirty="0"/>
              <a:t> – Saves and restores conversations across refreshes</a:t>
            </a:r>
          </a:p>
          <a:p>
            <a:r>
              <a:rPr lang="en-US" b="1" dirty="0"/>
              <a:t>FAQ </a:t>
            </a:r>
            <a:r>
              <a:rPr lang="zh-TW" altLang="en-US" b="1" dirty="0"/>
              <a:t>智能建議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超過指定時間或點擊選項時自動彈出 </a:t>
            </a:r>
            <a:r>
              <a:rPr lang="en-US" dirty="0"/>
              <a:t>FAQ</a:t>
            </a:r>
            <a:br>
              <a:rPr lang="en-US" dirty="0"/>
            </a:br>
            <a:r>
              <a:rPr lang="en-US" b="1" dirty="0"/>
              <a:t>Smart FAQ Suggestions</a:t>
            </a:r>
            <a:r>
              <a:rPr lang="en-US" dirty="0"/>
              <a:t> – FAQs pop up after inactivity or when clicked</a:t>
            </a:r>
          </a:p>
        </p:txBody>
      </p:sp>
    </p:spTree>
    <p:extLst>
      <p:ext uri="{BB962C8B-B14F-4D97-AF65-F5344CB8AC3E}">
        <p14:creationId xmlns:p14="http://schemas.microsoft.com/office/powerpoint/2010/main" val="392290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7F4800-4D02-3D41-A342-5CCDFB36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Backend Features </a:t>
            </a:r>
            <a:r>
              <a:rPr lang="zh-CN" altLang="en-US" dirty="0"/>
              <a:t>後端特點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AEB212-4892-D670-7839-8375D52E8E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7"/>
            <a:ext cx="1058296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後端特點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(Backend Features)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框架與架構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採用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FastAPI，非同步設計，支援高併發與快速回應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 &amp; Architecture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Built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async design for high concurrency and fast response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聊天記憶管理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管理對話歷史，支援最大歷史數量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(MAX_CHAT_HISTORY)，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可透過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/reset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清除記錄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 Memory Management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Manages conversation history with MAX_CHAT_HISTORY, reset via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/reset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FAQ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機制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當超過設定時間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(FAQ_TIMEOUT)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未互動，系統自動提示常見問題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FAQ Mechanism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Prompts FAQs after inactivity (FAQ_TIMEOUT)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錯誤處理機制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try-except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搭配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ChatSystemException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與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HTTPException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，錯誤時回傳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HTTP 500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並記錄日誌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Robust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try-except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ChatSystemException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returns HTTP 500 with logging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多種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端點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提供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/chat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、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chat_stream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、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/reset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、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/stats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等多功能端點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API Endpoints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Supports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/chat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chat_stream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/reset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/stats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more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靜態檔案服務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透過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提供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目錄存取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File 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Serves static files via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/static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日誌系統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全面記錄請求、錯誤、系統狀態，便於除錯與監控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Logging 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Logs requests, errors, and system status for debugging &amp; monitoring</a:t>
            </a:r>
          </a:p>
        </p:txBody>
      </p:sp>
    </p:spTree>
    <p:extLst>
      <p:ext uri="{BB962C8B-B14F-4D97-AF65-F5344CB8AC3E}">
        <p14:creationId xmlns:p14="http://schemas.microsoft.com/office/powerpoint/2010/main" val="362296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98CF4-3022-8640-60A4-01B87D00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語言模型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0A76E9-A41F-C267-2B22-68A3163B5C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0"/>
            <a:ext cx="631134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上下文理解能力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能根據輸入的對話歷史（history）與外部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context（如檢索到的知識）進行回應，維持語境一致性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生成能力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能夠根據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prompt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輸入，生成連貫、自然的文字回覆，而不僅是檢索答案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零樣本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少樣本學習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(Zero-shot / Few-shot Learning)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即使沒有專門的訓練數據，也能根據少量示例快速適應任務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可控性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(Control via Prompting)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透過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prompt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engineering，可以調整回答風格、角色設定或輸出結構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溫度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(Temperature)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控制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透過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temperature</a:t>
            </a:r>
            <a:r>
              <a:rPr kumimoji="0" lang="en-US" altLang="en-US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參數調整隨機性，高溫度輸出更具創意，低溫度更保守精確</a:t>
            </a:r>
            <a:r>
              <a:rPr kumimoji="0" lang="en-US" altLang="en-US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模型大小與性能關係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模型越大，語言理解與推理能力越強，但需要更多計算資源（GPU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TPU）。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上下文長度限制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(Context Window)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能處理的輸入長度有限（例如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4k tokens, 32k tokens），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超過會導致截斷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幻覺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(Hallucination)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問題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模型可能生成看似合理但錯誤或不存在的資訊，尤其缺乏外部知識時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可與外部工具結合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(RAG / API / Plugin)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搭配檢索增強生成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(RAG)、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資料庫或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API，可提升準確性與專業度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多語言能力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主流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LLM（如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GPT、Claude、LLaMA）具備多語言處理能力，能跨語言翻譯與生成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可調整輸出格式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透過系統提示詞，可要求輸出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JSON、Markdown、SQL、程式碼等結構化格式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延展性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可以封裝成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API（像你這裡用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ChatGroq</a:t>
            </a:r>
            <a:r>
              <a:rPr kumimoji="0" lang="en-US" altLang="en-US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），</a:t>
            </a:r>
            <a:r>
              <a:rPr kumimoji="0" lang="en-US" altLang="en-US" sz="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方便整合到前後端應用（ChatBot、客服、數據查詢</a:t>
            </a:r>
            <a:r>
              <a:rPr kumimoji="0" lang="en-US" altLang="en-US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）。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57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DCEAD-4358-A370-14E5-9E309BEC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模型評估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1B677-A304-34C1-08F9-E40813B8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/>
              <a:t>多維度評估 </a:t>
            </a:r>
            <a:r>
              <a:rPr lang="en-US" altLang="zh-TW" b="1" dirty="0"/>
              <a:t>(</a:t>
            </a:r>
            <a:r>
              <a:rPr lang="en-US" b="1" dirty="0"/>
              <a:t>Multi-dimensional Evaluation)</a:t>
            </a:r>
            <a:endParaRPr lang="en-US" dirty="0"/>
          </a:p>
          <a:p>
            <a:r>
              <a:rPr lang="zh-TW" altLang="en-US" dirty="0"/>
              <a:t>除了「正確性」，還要從流暢性、上下文一致性、推理能力、知識覆蓋率等多角度進行評估。</a:t>
            </a:r>
          </a:p>
          <a:p>
            <a:r>
              <a:rPr lang="zh-TW" altLang="en-US" b="1" dirty="0"/>
              <a:t>對話歷史的影響 </a:t>
            </a:r>
            <a:r>
              <a:rPr lang="en-US" altLang="zh-TW" b="1" dirty="0"/>
              <a:t>(Context Dependency)</a:t>
            </a:r>
            <a:endParaRPr lang="zh-TW" altLang="en-US" dirty="0"/>
          </a:p>
          <a:p>
            <a:r>
              <a:rPr lang="zh-TW" altLang="en-US" dirty="0"/>
              <a:t>模型輸出強烈依賴上下文，因此評估時需測試多輪對話場景，而不只是單一問答。</a:t>
            </a:r>
          </a:p>
          <a:p>
            <a:r>
              <a:rPr lang="zh-TW" altLang="en-US" b="1" dirty="0"/>
              <a:t>自動化 </a:t>
            </a:r>
            <a:r>
              <a:rPr lang="en-US" b="1" dirty="0"/>
              <a:t>vs </a:t>
            </a:r>
            <a:r>
              <a:rPr lang="zh-TW" altLang="en-US" b="1" dirty="0"/>
              <a:t>人工評估 </a:t>
            </a:r>
            <a:r>
              <a:rPr lang="en-US" altLang="zh-TW" b="1" dirty="0"/>
              <a:t>(</a:t>
            </a:r>
            <a:r>
              <a:rPr lang="en-US" b="1" dirty="0"/>
              <a:t>Automation vs Human Judgment)</a:t>
            </a:r>
            <a:endParaRPr lang="en-US" dirty="0"/>
          </a:p>
          <a:p>
            <a:r>
              <a:rPr lang="zh-TW" altLang="en-US" dirty="0"/>
              <a:t>自動化方法（</a:t>
            </a:r>
            <a:r>
              <a:rPr lang="en-US" dirty="0" err="1"/>
              <a:t>BLEU、ROUGE、BERTScore</a:t>
            </a:r>
            <a:r>
              <a:rPr lang="en-US" dirty="0"/>
              <a:t>）</a:t>
            </a:r>
            <a:r>
              <a:rPr lang="zh-TW" altLang="en-US" dirty="0"/>
              <a:t>快速但可能忽略語意；人工評估更準確但成本高。</a:t>
            </a:r>
          </a:p>
          <a:p>
            <a:r>
              <a:rPr lang="zh-TW" altLang="en-US" b="1" dirty="0"/>
              <a:t>即時性需求 </a:t>
            </a:r>
            <a:r>
              <a:rPr lang="en-US" altLang="zh-TW" b="1" dirty="0"/>
              <a:t>(</a:t>
            </a:r>
            <a:r>
              <a:rPr lang="en-US" b="1" dirty="0"/>
              <a:t>Real-time Evaluation)</a:t>
            </a:r>
            <a:endParaRPr lang="en-US" dirty="0"/>
          </a:p>
          <a:p>
            <a:r>
              <a:rPr lang="zh-TW" altLang="en-US" dirty="0"/>
              <a:t>在實際部署中，需同時考慮 </a:t>
            </a:r>
            <a:r>
              <a:rPr lang="zh-TW" altLang="en-US" b="1" dirty="0"/>
              <a:t>回應時間</a:t>
            </a:r>
            <a:r>
              <a:rPr lang="zh-TW" altLang="en-US" dirty="0"/>
              <a:t> 與 </a:t>
            </a:r>
            <a:r>
              <a:rPr lang="zh-TW" altLang="en-US" b="1" dirty="0"/>
              <a:t>準確性</a:t>
            </a:r>
            <a:r>
              <a:rPr lang="zh-TW" altLang="en-US" dirty="0"/>
              <a:t>，避免模型過慢或答非所問。</a:t>
            </a:r>
          </a:p>
        </p:txBody>
      </p:sp>
    </p:spTree>
    <p:extLst>
      <p:ext uri="{BB962C8B-B14F-4D97-AF65-F5344CB8AC3E}">
        <p14:creationId xmlns:p14="http://schemas.microsoft.com/office/powerpoint/2010/main" val="763362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EA6EE-ED86-3BA3-8338-7B7000A3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所需技術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07F94-4FE7-14F3-A56A-92B51670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 </a:t>
            </a:r>
            <a:r>
              <a:rPr lang="zh-TW" altLang="en-US" dirty="0"/>
              <a:t>前端：</a:t>
            </a:r>
            <a:r>
              <a:rPr lang="en-US" dirty="0"/>
              <a:t>HTML / CSS / JavaScript</a:t>
            </a:r>
          </a:p>
          <a:p>
            <a:r>
              <a:rPr lang="en-US" dirty="0"/>
              <a:t>- </a:t>
            </a:r>
            <a:r>
              <a:rPr lang="zh-TW" altLang="en-US" dirty="0"/>
              <a:t>後端：</a:t>
            </a:r>
            <a:r>
              <a:rPr lang="en-US" dirty="0" err="1"/>
              <a:t>FastAPI</a:t>
            </a:r>
            <a:r>
              <a:rPr lang="en-US" dirty="0"/>
              <a:t> (Python)</a:t>
            </a:r>
          </a:p>
          <a:p>
            <a:r>
              <a:rPr lang="en-US" dirty="0"/>
              <a:t>- </a:t>
            </a:r>
            <a:r>
              <a:rPr lang="zh-TW" altLang="en-US" dirty="0"/>
              <a:t>知識庫：</a:t>
            </a:r>
            <a:r>
              <a:rPr lang="en-US" dirty="0"/>
              <a:t>JSON + PDF → FAISS </a:t>
            </a:r>
            <a:r>
              <a:rPr lang="zh-TW" altLang="en-US" dirty="0"/>
              <a:t>向量資料庫</a:t>
            </a:r>
          </a:p>
          <a:p>
            <a:r>
              <a:rPr lang="en-US" altLang="zh-TW" dirty="0"/>
              <a:t>- </a:t>
            </a:r>
            <a:r>
              <a:rPr lang="zh-TW" altLang="en-US" dirty="0"/>
              <a:t>模型：</a:t>
            </a:r>
            <a:r>
              <a:rPr lang="en-US" dirty="0" err="1"/>
              <a:t>Groq</a:t>
            </a:r>
            <a:r>
              <a:rPr lang="en-US" dirty="0"/>
              <a:t> LLM (llama-3.1-70b-versatile)</a:t>
            </a:r>
          </a:p>
          <a:p>
            <a:r>
              <a:rPr lang="en-US" dirty="0"/>
              <a:t>- </a:t>
            </a:r>
            <a:r>
              <a:rPr lang="zh-TW" altLang="en-US" dirty="0"/>
              <a:t>嵌入模型：</a:t>
            </a:r>
            <a:r>
              <a:rPr lang="en-US" dirty="0" err="1"/>
              <a:t>HuggingFace</a:t>
            </a:r>
            <a:r>
              <a:rPr lang="en-US" dirty="0"/>
              <a:t> all-MiniLM-L6-v2</a:t>
            </a:r>
          </a:p>
        </p:txBody>
      </p:sp>
    </p:spTree>
    <p:extLst>
      <p:ext uri="{BB962C8B-B14F-4D97-AF65-F5344CB8AC3E}">
        <p14:creationId xmlns:p14="http://schemas.microsoft.com/office/powerpoint/2010/main" val="305799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CC3C9-B2E7-1AEC-0E08-6686D390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動機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D3E7E1-CFE5-50EE-1C1D-8E9C87E13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產品資訊量龐大，客戶難以理解成份及功效</a:t>
            </a:r>
            <a:endParaRPr lang="en-US" altLang="zh-CN" dirty="0"/>
          </a:p>
          <a:p>
            <a:r>
              <a:rPr lang="zh-CN" altLang="en-US" dirty="0"/>
              <a:t>有效減少客服人員，即時回覆客戶問題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9782B-3648-4DA3-58D0-38F920F6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專案目標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1054F-3270-3FB6-8FF5-D1855ECE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Llm</a:t>
            </a:r>
            <a:r>
              <a:rPr lang="zh-CN" altLang="en-US" dirty="0"/>
              <a:t>：多語言專家、領域專家、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後端：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前端：使用者友善、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188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DD3B2-ABF9-216C-037E-DCBD5F31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流程圖</a:t>
            </a:r>
            <a:endParaRPr 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173AC2B-FF0E-DCBE-CD0E-23397AC90DF2}"/>
              </a:ext>
            </a:extLst>
          </p:cNvPr>
          <p:cNvSpPr/>
          <p:nvPr/>
        </p:nvSpPr>
        <p:spPr>
          <a:xfrm>
            <a:off x="1638300" y="3620348"/>
            <a:ext cx="914400" cy="655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</a:t>
            </a:r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B4CCA17-68EC-E01B-24E4-BD9D8BA84356}"/>
              </a:ext>
            </a:extLst>
          </p:cNvPr>
          <p:cNvSpPr/>
          <p:nvPr/>
        </p:nvSpPr>
        <p:spPr>
          <a:xfrm>
            <a:off x="3059959" y="3620348"/>
            <a:ext cx="914400" cy="655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後端</a:t>
            </a:r>
            <a:endParaRPr 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2A685A-35D6-E855-C5EE-71A448493DD1}"/>
              </a:ext>
            </a:extLst>
          </p:cNvPr>
          <p:cNvSpPr/>
          <p:nvPr/>
        </p:nvSpPr>
        <p:spPr>
          <a:xfrm>
            <a:off x="4744933" y="2560320"/>
            <a:ext cx="914400" cy="655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PDF</a:t>
            </a:r>
            <a:endParaRPr 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BCCF45D-32AB-D115-7727-6EBFCC557700}"/>
              </a:ext>
            </a:extLst>
          </p:cNvPr>
          <p:cNvSpPr/>
          <p:nvPr/>
        </p:nvSpPr>
        <p:spPr>
          <a:xfrm>
            <a:off x="5786333" y="1905000"/>
            <a:ext cx="914400" cy="655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RAG</a:t>
            </a:r>
            <a:endParaRPr 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1121692-48DB-00C2-8191-BBA513AB41D2}"/>
              </a:ext>
            </a:extLst>
          </p:cNvPr>
          <p:cNvSpPr/>
          <p:nvPr/>
        </p:nvSpPr>
        <p:spPr>
          <a:xfrm>
            <a:off x="6867314" y="4195235"/>
            <a:ext cx="914400" cy="655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</a:t>
            </a:r>
            <a:endParaRPr 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DF5595F-E701-BD98-669D-D77C57A24CCF}"/>
              </a:ext>
            </a:extLst>
          </p:cNvPr>
          <p:cNvSpPr/>
          <p:nvPr/>
        </p:nvSpPr>
        <p:spPr>
          <a:xfrm>
            <a:off x="6129656" y="2681764"/>
            <a:ext cx="1318684" cy="655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Vector</a:t>
            </a:r>
          </a:p>
          <a:p>
            <a:pPr algn="ctr"/>
            <a:r>
              <a:rPr lang="en-US" altLang="zh-CN" dirty="0"/>
              <a:t>embedding</a:t>
            </a:r>
            <a:endParaRPr 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F9A9178-E02A-700D-C3B0-29F81A13B7B6}"/>
              </a:ext>
            </a:extLst>
          </p:cNvPr>
          <p:cNvSpPr/>
          <p:nvPr/>
        </p:nvSpPr>
        <p:spPr>
          <a:xfrm>
            <a:off x="7822989" y="2681764"/>
            <a:ext cx="1318684" cy="655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FAISS</a:t>
            </a:r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084A8C4-115B-D033-DB7F-85751646B5FB}"/>
              </a:ext>
            </a:extLst>
          </p:cNvPr>
          <p:cNvSpPr/>
          <p:nvPr/>
        </p:nvSpPr>
        <p:spPr>
          <a:xfrm>
            <a:off x="8205047" y="4168141"/>
            <a:ext cx="1434253" cy="655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DE8B40A-472E-0E4C-5690-2282B7E0489F}"/>
              </a:ext>
            </a:extLst>
          </p:cNvPr>
          <p:cNvSpPr/>
          <p:nvPr/>
        </p:nvSpPr>
        <p:spPr>
          <a:xfrm>
            <a:off x="243840" y="3620348"/>
            <a:ext cx="914400" cy="655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CD2BCD8-48D8-3F9B-6522-E3EB4B9FAC05}"/>
              </a:ext>
            </a:extLst>
          </p:cNvPr>
          <p:cNvSpPr/>
          <p:nvPr/>
        </p:nvSpPr>
        <p:spPr>
          <a:xfrm>
            <a:off x="5042536" y="4168141"/>
            <a:ext cx="1233593" cy="655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Call LLM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3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46DCD6-290F-298F-6AC3-12668312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9E3E8-57F4-D45F-2995-CACF6113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81A7FE-D4D3-595B-7CBF-5F7596C1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EC63A8-B390-C71F-1501-1576C8CC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0D1B4-8805-9F80-8EC7-FB58EEAE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6C0735-B50F-9FC2-E3F0-CED201E49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80972-E0A6-A660-DC2F-AE7EB1DC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5ED66F-87CC-F48B-F575-B62C4356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6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DC6A2-87B3-5F0D-BB62-24C9B67B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A871C7-CEA7-EFF5-CAFC-49A996609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792</Words>
  <Application>Microsoft Office PowerPoint</Application>
  <PresentationFormat>寬螢幕</PresentationFormat>
  <Paragraphs>71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Office 佈景主題</vt:lpstr>
      <vt:lpstr>AI Chatbot</vt:lpstr>
      <vt:lpstr>動機</vt:lpstr>
      <vt:lpstr>專案目標</vt:lpstr>
      <vt:lpstr>流程圖</vt:lpstr>
      <vt:lpstr>PowerPoint 簡報</vt:lpstr>
      <vt:lpstr>PowerPoint 簡報</vt:lpstr>
      <vt:lpstr>PowerPoint 簡報</vt:lpstr>
      <vt:lpstr>PowerPoint 簡報</vt:lpstr>
      <vt:lpstr>PowerPoint 簡報</vt:lpstr>
      <vt:lpstr>Frontend Features # 前端特點</vt:lpstr>
      <vt:lpstr>Backend Features 後端特點</vt:lpstr>
      <vt:lpstr>語言模型</vt:lpstr>
      <vt:lpstr>模型評估</vt:lpstr>
      <vt:lpstr>所需技術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sweewei law</dc:creator>
  <cp:lastModifiedBy>sweewei law</cp:lastModifiedBy>
  <cp:revision>6</cp:revision>
  <dcterms:created xsi:type="dcterms:W3CDTF">2025-09-01T07:46:11Z</dcterms:created>
  <dcterms:modified xsi:type="dcterms:W3CDTF">2025-09-07T08:09:25Z</dcterms:modified>
</cp:coreProperties>
</file>