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2" r:id="rId6"/>
    <p:sldId id="282" r:id="rId7"/>
    <p:sldId id="287" r:id="rId8"/>
    <p:sldId id="283" r:id="rId9"/>
    <p:sldId id="284" r:id="rId10"/>
    <p:sldId id="281" r:id="rId11"/>
    <p:sldId id="278" r:id="rId12"/>
    <p:sldId id="279" r:id="rId13"/>
    <p:sldId id="285" r:id="rId14"/>
    <p:sldId id="286" r:id="rId15"/>
    <p:sldId id="280" r:id="rId16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280" autoAdjust="0"/>
  </p:normalViewPr>
  <p:slideViewPr>
    <p:cSldViewPr>
      <p:cViewPr varScale="1">
        <p:scale>
          <a:sx n="119" d="100"/>
          <a:sy n="119" d="100"/>
        </p:scale>
        <p:origin x="96" y="1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23AD615-F7B9-4CA9-9630-D989E6B4EEBC}" type="datetime1">
              <a:rPr lang="de-DE" smtClean="0"/>
              <a:t>11.07.2018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20BF37A-35FB-46AF-80C3-B0D3242F2FFD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E61351F-DBB1-4664-ADA9-83BC7CB8848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8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71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61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70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05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Fallbeispiel an der Tafel </a:t>
            </a:r>
            <a:r>
              <a:rPr lang="de-DE" dirty="0">
                <a:sym typeface="Wingdings" panose="05000000000000000000" pitchFamily="2" charset="2"/>
              </a:rPr>
              <a:t> Hamburg Feinstaubmessstationen</a:t>
            </a:r>
          </a:p>
          <a:p>
            <a:r>
              <a:rPr lang="de-DE" dirty="0">
                <a:sym typeface="Wingdings" panose="05000000000000000000" pitchFamily="2" charset="2"/>
              </a:rPr>
              <a:t>Messgenauigkeit des Sensors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53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00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Datenbank muss nicht zwingend auf dem Server sein. Diese kann auch zum Beispiel auf einem Remoteserver sein.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12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96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83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70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04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EA46BD94-2FD0-40AA-9E78-13B3B4B10815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CC70AB1F-8569-428E-B42A-26EA39748EB7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68341A09-17F0-4FA8-8CAC-4F6FB8D3075D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292518-4F25-43B4-8A56-ADBE8058AA48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70E1608-88FC-4497-8BA7-659ADFFD9BF4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232C972-70D1-4B70-8EE5-7BBCC119397C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1C4366C3-693F-490B-A84F-9FC931FD04DF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7A31B2A-AB3A-4637-AC48-38428E02F02D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4BC3A19-0FB1-49CB-8436-DF311B24FC75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C8F9FAA6-5575-4D21-B925-B40C97EC2811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6704429E-A966-41CF-88B9-6DE8F3671E8E}" type="datetime1">
              <a:rPr lang="de-DE" smtClean="0"/>
              <a:pPr/>
              <a:t>11.07.2018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4.lubw.baden-wuerttemberg.de/servlet/is/268831/messungen_mit_dem_feinstaubsensor_sds011.pdf?command=downloadContent&amp;filename=messungen_mit_dem_feinstaubsensor_sds01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vvar/raspiap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rbytau/APC-Frontend" TargetMode="External"/><Relationship Id="rId5" Type="http://schemas.openxmlformats.org/officeDocument/2006/relationships/hyperlink" Target="https://github.com/ghaake/apc-pouchdb" TargetMode="External"/><Relationship Id="rId4" Type="http://schemas.openxmlformats.org/officeDocument/2006/relationships/hyperlink" Target="https://github.com/Frevert/serverap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26159" y="5805264"/>
            <a:ext cx="4536504" cy="792088"/>
          </a:xfrm>
        </p:spPr>
        <p:txBody>
          <a:bodyPr rtlCol="0">
            <a:normAutofit/>
          </a:bodyPr>
          <a:lstStyle/>
          <a:p>
            <a:pPr rtl="0"/>
            <a:r>
              <a:rPr lang="sq-AL" sz="3600" b="1" dirty="0">
                <a:solidFill>
                  <a:schemeClr val="tx2"/>
                </a:solidFill>
              </a:rPr>
              <a:t>Air Pollution Control</a:t>
            </a:r>
            <a:endParaRPr lang="de-DE" sz="36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E368698A-EE0B-437D-8DB1-95CAD1907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548680"/>
            <a:ext cx="8256798" cy="11679374"/>
          </a:xfrm>
          <a:prstGeom prst="rect">
            <a:avLst/>
          </a:prstGeom>
        </p:spPr>
      </p:pic>
      <p:sp>
        <p:nvSpPr>
          <p:cNvPr id="4" name="Titel 12">
            <a:extLst>
              <a:ext uri="{FF2B5EF4-FFF2-40B4-BE49-F238E27FC236}">
                <a16:creationId xmlns:a16="http://schemas.microsoft.com/office/drawing/2014/main" id="{91D5E570-E028-4901-88C3-E98B3573794E}"/>
              </a:ext>
            </a:extLst>
          </p:cNvPr>
          <p:cNvSpPr txBox="1">
            <a:spLocks/>
          </p:cNvSpPr>
          <p:nvPr/>
        </p:nvSpPr>
        <p:spPr>
          <a:xfrm>
            <a:off x="4270175" y="20960"/>
            <a:ext cx="3648471" cy="52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q-AL" sz="3200" b="1" dirty="0">
                <a:solidFill>
                  <a:schemeClr val="tx2"/>
                </a:solidFill>
              </a:rPr>
              <a:t>Pr</a:t>
            </a:r>
            <a:r>
              <a:rPr lang="de-DE" sz="3200" b="1" dirty="0" err="1">
                <a:solidFill>
                  <a:schemeClr val="tx2"/>
                </a:solidFill>
              </a:rPr>
              <a:t>ojektvorstellung</a:t>
            </a:r>
            <a:endParaRPr lang="de-DE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2362" y="233723"/>
            <a:ext cx="4784100" cy="827956"/>
          </a:xfrm>
        </p:spPr>
        <p:txBody>
          <a:bodyPr rtlCol="0"/>
          <a:lstStyle/>
          <a:p>
            <a:pPr rtl="0"/>
            <a:r>
              <a:rPr lang="de-DE" dirty="0"/>
              <a:t>Probleme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812" y="1412776"/>
            <a:ext cx="11017224" cy="453650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Version (Kein Limit für Historie  - </a:t>
            </a:r>
            <a:r>
              <a:rPr lang="de-DE" dirty="0" err="1"/>
              <a:t>revisions</a:t>
            </a:r>
            <a:r>
              <a:rPr lang="de-DE" dirty="0"/>
              <a:t> - einstellbar)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Auf dem Server läuft </a:t>
            </a:r>
          </a:p>
          <a:p>
            <a:pPr rtl="0"/>
            <a:r>
              <a:rPr lang="de-DE" dirty="0"/>
              <a:t>Ubuntu Version Server : 16.04LTS,</a:t>
            </a:r>
          </a:p>
          <a:p>
            <a:pPr rtl="0"/>
            <a:r>
              <a:rPr lang="de-DE" dirty="0"/>
              <a:t>daher ist nur eine Version von der </a:t>
            </a:r>
            <a:r>
              <a:rPr lang="de-DE" dirty="0" err="1"/>
              <a:t>CouchDB</a:t>
            </a:r>
            <a:r>
              <a:rPr lang="de-DE" dirty="0"/>
              <a:t> mit Version 1.6 möglich.</a:t>
            </a:r>
          </a:p>
          <a:p>
            <a:pPr rtl="0"/>
            <a:r>
              <a:rPr lang="de-DE" dirty="0"/>
              <a:t>Die Limitierung wird in dieser Version nicht unterstützt, sodass alle </a:t>
            </a:r>
            <a:r>
              <a:rPr lang="de-DE" dirty="0" err="1"/>
              <a:t>revisions</a:t>
            </a:r>
            <a:r>
              <a:rPr lang="de-DE" dirty="0"/>
              <a:t> immer mitgeladen werden müssen.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Synchronisation schwierig bei mehr als 5 Datenbanken. (Relationen schwer oder kaum darstellbar)</a:t>
            </a:r>
          </a:p>
          <a:p>
            <a:pPr rtl="0"/>
            <a:endParaRPr lang="de-DE" dirty="0"/>
          </a:p>
          <a:p>
            <a:pPr rtl="0"/>
            <a:r>
              <a:rPr lang="de-DE" dirty="0" err="1"/>
              <a:t>PouchDB</a:t>
            </a:r>
            <a:r>
              <a:rPr lang="de-DE" dirty="0"/>
              <a:t> funktioniert nicht über HTTPS und daher funktioniert der </a:t>
            </a:r>
            <a:r>
              <a:rPr lang="de-DE" dirty="0" err="1"/>
              <a:t>ServiceWorker</a:t>
            </a:r>
            <a:r>
              <a:rPr lang="de-DE" dirty="0"/>
              <a:t> auch nicht.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6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2362" y="233723"/>
            <a:ext cx="4784100" cy="827956"/>
          </a:xfrm>
        </p:spPr>
        <p:txBody>
          <a:bodyPr rtlCol="0"/>
          <a:lstStyle/>
          <a:p>
            <a:pPr rtl="0"/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7868" y="1484784"/>
            <a:ext cx="9793088" cy="46805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Push Mitteilungen ans mobile Endgerät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Besseres </a:t>
            </a:r>
            <a:r>
              <a:rPr lang="de-DE" dirty="0" err="1"/>
              <a:t>Errorhandling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PouchDB: Andere Adapter (SQLite 3) - Performance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Umstellung von HTTP auf </a:t>
            </a:r>
            <a:r>
              <a:rPr lang="de-DE" dirty="0" err="1"/>
              <a:t>WebSockets</a:t>
            </a:r>
            <a:r>
              <a:rPr lang="de-DE" dirty="0"/>
              <a:t> - Performance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Mobile Nutzung des Raspberry Pis durch GPS-Modul und Akku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9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7828" y="1189284"/>
            <a:ext cx="4536504" cy="4479432"/>
          </a:xfrm>
        </p:spPr>
        <p:txBody>
          <a:bodyPr rtlCol="0">
            <a:normAutofit/>
          </a:bodyPr>
          <a:lstStyle/>
          <a:p>
            <a:pPr rtl="0"/>
            <a:r>
              <a:rPr lang="sq-AL" sz="3600" b="1" dirty="0">
                <a:solidFill>
                  <a:schemeClr val="tx2"/>
                </a:solidFill>
              </a:rPr>
              <a:t>Projektbeteiligte</a:t>
            </a:r>
          </a:p>
          <a:p>
            <a:pPr rtl="0"/>
            <a:endParaRPr lang="sq-AL" sz="3600" b="1" dirty="0">
              <a:solidFill>
                <a:schemeClr val="tx2"/>
              </a:solidFill>
            </a:endParaRP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Simeon Weigel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Gerrit Haake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Felix Schilk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Daniel Haering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Michael Frevert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endParaRPr lang="sq-AL" sz="3600" b="1" dirty="0">
              <a:solidFill>
                <a:schemeClr val="tx2"/>
              </a:solidFill>
            </a:endParaRPr>
          </a:p>
          <a:p>
            <a:pPr marL="571500" indent="-571500" rtl="0">
              <a:buFont typeface="Arial" panose="020B0604020202020204" pitchFamily="34" charset="0"/>
              <a:buChar char="•"/>
            </a:pPr>
            <a:endParaRPr lang="sq-AL" sz="3600" b="1" dirty="0">
              <a:solidFill>
                <a:schemeClr val="tx2"/>
              </a:solidFill>
            </a:endParaRPr>
          </a:p>
          <a:p>
            <a:pPr rtl="0"/>
            <a:endParaRPr lang="de-DE" sz="36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E368698A-EE0B-437D-8DB1-95CAD1907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48680"/>
            <a:ext cx="8256798" cy="11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433972" y="324508"/>
            <a:ext cx="7320879" cy="638944"/>
          </a:xfrm>
        </p:spPr>
        <p:txBody>
          <a:bodyPr rtlCol="0"/>
          <a:lstStyle/>
          <a:p>
            <a:pPr rtl="0"/>
            <a:r>
              <a:rPr lang="sq-AL" b="1" dirty="0"/>
              <a:t>Pr</a:t>
            </a:r>
            <a:r>
              <a:rPr lang="de-DE" b="1" dirty="0"/>
              <a:t>ä</a:t>
            </a:r>
            <a:r>
              <a:rPr lang="sq-AL" b="1" dirty="0"/>
              <a:t>sentation Air P</a:t>
            </a:r>
            <a:r>
              <a:rPr lang="de-DE" b="1" dirty="0"/>
              <a:t>o</a:t>
            </a:r>
            <a:r>
              <a:rPr lang="sq-AL" b="1" dirty="0"/>
              <a:t>llution Control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53852" y="1772816"/>
            <a:ext cx="9601200" cy="375993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-DE" dirty="0"/>
              <a:t>Ziele der Anwendung / Use-Cases</a:t>
            </a:r>
          </a:p>
          <a:p>
            <a:pPr rtl="0"/>
            <a:r>
              <a:rPr lang="de-DE" dirty="0"/>
              <a:t>Architektur</a:t>
            </a:r>
          </a:p>
          <a:p>
            <a:pPr rtl="0"/>
            <a:r>
              <a:rPr lang="de-DE" dirty="0"/>
              <a:t>Verwendete Technologien</a:t>
            </a:r>
          </a:p>
          <a:p>
            <a:pPr rtl="0"/>
            <a:r>
              <a:rPr lang="sq-AL" dirty="0"/>
              <a:t>Softwaredemo</a:t>
            </a:r>
            <a:endParaRPr lang="de-DE" dirty="0"/>
          </a:p>
          <a:p>
            <a:r>
              <a:rPr lang="sq-AL" dirty="0"/>
              <a:t>Sourcecode</a:t>
            </a:r>
            <a:r>
              <a:rPr lang="de-DE" dirty="0"/>
              <a:t> und </a:t>
            </a:r>
            <a:r>
              <a:rPr lang="sq-AL" dirty="0"/>
              <a:t>Tests</a:t>
            </a:r>
          </a:p>
          <a:p>
            <a:pPr rtl="0"/>
            <a:r>
              <a:rPr lang="sq-AL" dirty="0"/>
              <a:t>Lessons learned</a:t>
            </a:r>
            <a:endParaRPr lang="de-DE" dirty="0"/>
          </a:p>
          <a:p>
            <a:r>
              <a:rPr lang="de-DE" dirty="0"/>
              <a:t>Probleme</a:t>
            </a:r>
          </a:p>
          <a:p>
            <a:pPr rtl="0"/>
            <a:r>
              <a:rPr lang="de-DE" dirty="0"/>
              <a:t>Ausblick </a:t>
            </a:r>
          </a:p>
        </p:txBody>
      </p:sp>
      <p:sp>
        <p:nvSpPr>
          <p:cNvPr id="4" name="Titel 12">
            <a:extLst>
              <a:ext uri="{FF2B5EF4-FFF2-40B4-BE49-F238E27FC236}">
                <a16:creationId xmlns:a16="http://schemas.microsoft.com/office/drawing/2014/main" id="{CA305BF3-FF5E-4D64-B5C2-F6FFB6541B6E}"/>
              </a:ext>
            </a:extLst>
          </p:cNvPr>
          <p:cNvSpPr txBox="1">
            <a:spLocks/>
          </p:cNvSpPr>
          <p:nvPr/>
        </p:nvSpPr>
        <p:spPr>
          <a:xfrm>
            <a:off x="1053852" y="963452"/>
            <a:ext cx="2520280" cy="63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sq-AL" dirty="0">
                <a:solidFill>
                  <a:schemeClr val="tx2"/>
                </a:solidFill>
              </a:rPr>
              <a:t>Ziele der Anwendung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91AA518-0A44-4B7A-8763-E9DBCA3E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800" y="2204864"/>
            <a:ext cx="11017224" cy="15841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Mit der APC(Air Pollution Control) soll es Privatpersonen möglich sein, die Feinstaubbelastung an einem bestimmten Ort und über einen längeren Zeitraum zu ermitteln.</a:t>
            </a:r>
          </a:p>
          <a:p>
            <a:r>
              <a:rPr lang="de-DE" dirty="0">
                <a:solidFill>
                  <a:schemeClr val="tx2"/>
                </a:solidFill>
              </a:rPr>
              <a:t>Dies erfolgt mit einem auf Raspberry Pi gestützten System mit einem angeschlossenen Feinstaubsensor (SDS011) und einem Temperatursensor(DHT22).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AF82EA95-5A1B-4911-BD1E-D2AA22B3C132}"/>
              </a:ext>
            </a:extLst>
          </p:cNvPr>
          <p:cNvSpPr txBox="1">
            <a:spLocks/>
          </p:cNvSpPr>
          <p:nvPr/>
        </p:nvSpPr>
        <p:spPr>
          <a:xfrm>
            <a:off x="585800" y="4869905"/>
            <a:ext cx="8748972" cy="1296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  <a:hlinkClick r:id="rId3"/>
              </a:rPr>
              <a:t>Messgenauigkeit des SDS011 Sensors: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Landesanstalt für Umwelt Baden-Württemberg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USE - Cases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91AA518-0A44-4B7A-8763-E9DBCA3E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96" y="1645186"/>
            <a:ext cx="11161240" cy="4232085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Der User soll ….</a:t>
            </a: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r>
              <a:rPr lang="de-DE" dirty="0">
                <a:solidFill>
                  <a:schemeClr val="tx2"/>
                </a:solidFill>
              </a:rPr>
              <a:t>… sich auf der Startseite einloggen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sich in dem Reiter Sensoren über alle Sensoren informieren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eine Übersicht der Messdaten auf dem Dashboard anzeigen lassen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allgemeine und Sensoreinstellungen bearbeiten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eine Messwertgrenze für verschiedene Werte angeben können.</a:t>
            </a:r>
          </a:p>
        </p:txBody>
      </p:sp>
    </p:spTree>
    <p:extLst>
      <p:ext uri="{BB962C8B-B14F-4D97-AF65-F5344CB8AC3E}">
        <p14:creationId xmlns:p14="http://schemas.microsoft.com/office/powerpoint/2010/main" val="5186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Systemarchitekturdiagramm">
            <a:extLst>
              <a:ext uri="{FF2B5EF4-FFF2-40B4-BE49-F238E27FC236}">
                <a16:creationId xmlns:a16="http://schemas.microsoft.com/office/drawing/2014/main" id="{0092786B-F973-498B-86E6-D535AFBA1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0"/>
            <a:ext cx="10657184" cy="6858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ABBE4F4-9FD0-4C2D-9BE0-89438A40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476" y="764704"/>
            <a:ext cx="5760640" cy="72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Softwarearchitektur</a:t>
            </a:r>
          </a:p>
        </p:txBody>
      </p:sp>
    </p:spTree>
    <p:extLst>
      <p:ext uri="{BB962C8B-B14F-4D97-AF65-F5344CB8AC3E}">
        <p14:creationId xmlns:p14="http://schemas.microsoft.com/office/powerpoint/2010/main" val="39445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Verwendete Technologien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CBB69-6EA4-4DB7-BFAB-B0334304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076" y="1700808"/>
            <a:ext cx="5976664" cy="410445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Python 2.7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CouchdB</a:t>
            </a:r>
            <a:r>
              <a:rPr lang="de-DE" dirty="0"/>
              <a:t> (1.6) + </a:t>
            </a:r>
            <a:r>
              <a:rPr lang="de-DE" dirty="0" err="1"/>
              <a:t>NodeJS</a:t>
            </a:r>
            <a:r>
              <a:rPr lang="de-DE" dirty="0"/>
              <a:t> (8.11.3)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Pouchdb</a:t>
            </a:r>
            <a:r>
              <a:rPr lang="de-DE" dirty="0"/>
              <a:t>(7.00)+  ES 6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5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86609" y="116632"/>
            <a:ext cx="4872607" cy="893811"/>
          </a:xfrm>
        </p:spPr>
        <p:txBody>
          <a:bodyPr rtlCol="0"/>
          <a:lstStyle/>
          <a:p>
            <a:pPr rtl="0"/>
            <a:r>
              <a:rPr lang="sq-AL" dirty="0"/>
              <a:t>Softwaredemo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7788" y="1052736"/>
            <a:ext cx="11089232" cy="5400600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de-DE" b="1" dirty="0"/>
              <a:t>Anwendungsfall</a:t>
            </a:r>
          </a:p>
          <a:p>
            <a:pPr rtl="0"/>
            <a:endParaRPr lang="de-DE" dirty="0"/>
          </a:p>
          <a:p>
            <a:pPr rtl="0"/>
            <a:r>
              <a:rPr lang="sq-AL" dirty="0"/>
              <a:t>Ablauf</a:t>
            </a:r>
            <a:r>
              <a:rPr lang="de-DE" dirty="0"/>
              <a:t> und Einrichtung eines neuen Messsystems:</a:t>
            </a:r>
            <a:endParaRPr lang="sq-AL" dirty="0"/>
          </a:p>
          <a:p>
            <a:r>
              <a:rPr lang="de-DE" dirty="0"/>
              <a:t>Einloggen</a:t>
            </a:r>
          </a:p>
          <a:p>
            <a:pPr rtl="0"/>
            <a:r>
              <a:rPr lang="de-DE" dirty="0"/>
              <a:t>Neuen Sensor einrichten</a:t>
            </a:r>
            <a:endParaRPr lang="sq-AL" dirty="0"/>
          </a:p>
          <a:p>
            <a:pPr rtl="0"/>
            <a:r>
              <a:rPr lang="sq-AL" dirty="0"/>
              <a:t>Raspberry Pi Initi</a:t>
            </a:r>
            <a:r>
              <a:rPr lang="de-DE" dirty="0"/>
              <a:t>a</a:t>
            </a:r>
            <a:r>
              <a:rPr lang="sq-AL" dirty="0"/>
              <a:t>l</a:t>
            </a:r>
            <a:r>
              <a:rPr lang="de-DE" dirty="0"/>
              <a:t>i</a:t>
            </a:r>
            <a:r>
              <a:rPr lang="sq-AL" dirty="0"/>
              <a:t>sierung</a:t>
            </a:r>
          </a:p>
          <a:p>
            <a:pPr rtl="0"/>
            <a:r>
              <a:rPr lang="sq-AL" dirty="0"/>
              <a:t>E</a:t>
            </a:r>
            <a:r>
              <a:rPr lang="de-DE" dirty="0" err="1"/>
              <a:t>rsteinrichtung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b="1" dirty="0"/>
              <a:t>2. Anwendungsfall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Vorhandene Sensordaten ausgewertet anzeigen lassen:</a:t>
            </a:r>
          </a:p>
          <a:p>
            <a:pPr rtl="0"/>
            <a:r>
              <a:rPr lang="de-DE" dirty="0"/>
              <a:t>API Daten von Luftdateninfo anzeigen lassen</a:t>
            </a:r>
          </a:p>
          <a:p>
            <a:pPr rtl="0"/>
            <a:r>
              <a:rPr lang="de-DE" dirty="0"/>
              <a:t>Live Update</a:t>
            </a:r>
          </a:p>
          <a:p>
            <a:pPr rtl="0"/>
            <a:r>
              <a:rPr lang="de-DE" dirty="0"/>
              <a:t>Messwertgrenze einstellen</a:t>
            </a:r>
          </a:p>
          <a:p>
            <a:pPr rtl="0"/>
            <a:r>
              <a:rPr lang="de-DE" dirty="0"/>
              <a:t>Mitteilung per Email</a:t>
            </a:r>
          </a:p>
          <a:p>
            <a:pPr rtl="0"/>
            <a:endParaRPr lang="sq-AL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4022" y="260648"/>
            <a:ext cx="6084676" cy="794791"/>
          </a:xfrm>
        </p:spPr>
        <p:txBody>
          <a:bodyPr rtlCol="0">
            <a:normAutofit fontScale="90000"/>
          </a:bodyPr>
          <a:lstStyle/>
          <a:p>
            <a:pPr rtl="0"/>
            <a:r>
              <a:rPr lang="sq-AL" dirty="0"/>
              <a:t>Sourcecode</a:t>
            </a:r>
            <a:r>
              <a:rPr lang="de-DE" dirty="0"/>
              <a:t> und Tests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64142" y="1628800"/>
            <a:ext cx="3924436" cy="4320480"/>
          </a:xfrm>
        </p:spPr>
        <p:txBody>
          <a:bodyPr rtlCol="0"/>
          <a:lstStyle/>
          <a:p>
            <a:pPr rtl="0"/>
            <a:r>
              <a:rPr lang="de-DE" sz="2800" dirty="0">
                <a:solidFill>
                  <a:schemeClr val="tx2"/>
                </a:solidFill>
                <a:hlinkClick r:id="rId3"/>
              </a:rPr>
              <a:t>Raspberry Pi</a:t>
            </a:r>
            <a:endParaRPr lang="de-DE" sz="2800" dirty="0">
              <a:solidFill>
                <a:schemeClr val="tx2"/>
              </a:solidFill>
            </a:endParaRPr>
          </a:p>
          <a:p>
            <a:pPr rtl="0"/>
            <a:endParaRPr lang="de-DE" sz="2800" dirty="0"/>
          </a:p>
          <a:p>
            <a:pPr rtl="0"/>
            <a:endParaRPr lang="de-DE" sz="2800" dirty="0"/>
          </a:p>
          <a:p>
            <a:r>
              <a:rPr lang="de-DE" sz="2800" dirty="0">
                <a:hlinkClick r:id="rId4"/>
              </a:rPr>
              <a:t>Server/</a:t>
            </a:r>
            <a:r>
              <a:rPr lang="de-DE" sz="2800" dirty="0" err="1">
                <a:hlinkClick r:id="rId4"/>
              </a:rPr>
              <a:t>CouchDB</a:t>
            </a:r>
            <a:endParaRPr lang="de-DE" sz="2800" dirty="0"/>
          </a:p>
          <a:p>
            <a:endParaRPr lang="de-DE" sz="2800" dirty="0"/>
          </a:p>
          <a:p>
            <a:pPr rtl="0"/>
            <a:endParaRPr lang="de-DE" sz="2800" dirty="0"/>
          </a:p>
          <a:p>
            <a:r>
              <a:rPr lang="de-DE" sz="2800" dirty="0">
                <a:hlinkClick r:id="rId5"/>
              </a:rPr>
              <a:t>PouchDB</a:t>
            </a:r>
            <a:endParaRPr lang="de-DE" sz="2800" dirty="0"/>
          </a:p>
          <a:p>
            <a:endParaRPr lang="de-DE" sz="2800" dirty="0"/>
          </a:p>
          <a:p>
            <a:pPr rtl="0"/>
            <a:endParaRPr lang="de-DE" sz="2800" dirty="0"/>
          </a:p>
          <a:p>
            <a:r>
              <a:rPr lang="de-DE" sz="2800" dirty="0">
                <a:hlinkClick r:id="rId6"/>
              </a:rPr>
              <a:t>Frontend</a:t>
            </a:r>
            <a:endParaRPr lang="de-DE" sz="2800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0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2361" y="188640"/>
            <a:ext cx="4784100" cy="827956"/>
          </a:xfrm>
        </p:spPr>
        <p:txBody>
          <a:bodyPr rtlCol="0"/>
          <a:lstStyle/>
          <a:p>
            <a:pPr rtl="0"/>
            <a:r>
              <a:rPr lang="sq-AL" dirty="0"/>
              <a:t>Lessons learned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361040" cy="3960440"/>
          </a:xfrm>
        </p:spPr>
        <p:txBody>
          <a:bodyPr rtlCol="0">
            <a:normAutofit/>
          </a:bodyPr>
          <a:lstStyle/>
          <a:p>
            <a:r>
              <a:rPr lang="de-DE" dirty="0"/>
              <a:t>Da </a:t>
            </a:r>
            <a:r>
              <a:rPr lang="de-DE" dirty="0" err="1"/>
              <a:t>React</a:t>
            </a:r>
            <a:r>
              <a:rPr lang="de-DE" dirty="0"/>
              <a:t> nicht bidirektional ist, ist ein anderes Framework wie zum Beispiel </a:t>
            </a:r>
            <a:r>
              <a:rPr lang="de-DE" dirty="0" err="1"/>
              <a:t>vuejs</a:t>
            </a:r>
            <a:r>
              <a:rPr lang="de-DE" dirty="0"/>
              <a:t> deutlich kompatibler. </a:t>
            </a:r>
          </a:p>
          <a:p>
            <a:r>
              <a:rPr lang="de-DE" dirty="0" err="1"/>
              <a:t>React</a:t>
            </a:r>
            <a:r>
              <a:rPr lang="de-DE" dirty="0"/>
              <a:t> stellt in der Verbindung mit </a:t>
            </a:r>
            <a:r>
              <a:rPr lang="de-DE" dirty="0" err="1"/>
              <a:t>pouchdb</a:t>
            </a:r>
            <a:r>
              <a:rPr lang="de-DE" dirty="0"/>
              <a:t> keine gute Kombination dar.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Zu viele Datensätze für die Nutzung für </a:t>
            </a:r>
            <a:r>
              <a:rPr lang="de-DE" dirty="0" err="1"/>
              <a:t>pouchdb</a:t>
            </a:r>
            <a:r>
              <a:rPr lang="de-DE" dirty="0"/>
              <a:t> (Historie erzeugt Datenmüll - </a:t>
            </a:r>
            <a:r>
              <a:rPr lang="de-DE" dirty="0" err="1"/>
              <a:t>revisions</a:t>
            </a:r>
            <a:r>
              <a:rPr lang="de-DE" dirty="0"/>
              <a:t>)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Google Maps API funktioniert nicht offline</a:t>
            </a:r>
          </a:p>
          <a:p>
            <a:pPr rtl="0"/>
            <a:endParaRPr lang="de-DE" dirty="0"/>
          </a:p>
          <a:p>
            <a:r>
              <a:rPr lang="de-DE" dirty="0"/>
              <a:t>Es ist nur eine </a:t>
            </a:r>
            <a:r>
              <a:rPr lang="de-DE" dirty="0" err="1"/>
              <a:t>LuftdatenAPI</a:t>
            </a:r>
            <a:r>
              <a:rPr lang="de-DE" dirty="0"/>
              <a:t> verfügbar. (Luftdaten.info)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6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larheit 16: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93_TF02801109_TF02801109.potx" id="{8698BAC2-92DE-46B1-A95B-23845FF99F2A}" vid="{159544EC-DC65-4FAF-8F4B-F6C6ACEF4FFC}"/>
    </a:ext>
  </a:extLst>
</a:theme>
</file>

<file path=ppt/theme/theme2.xml><?xml version="1.0" encoding="utf-8"?>
<a:theme xmlns:a="http://schemas.openxmlformats.org/drawingml/2006/main" name="Office-Design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Klarheit (Breitbild)</Template>
  <TotalTime>0</TotalTime>
  <Words>453</Words>
  <Application>Microsoft Office PowerPoint</Application>
  <PresentationFormat>Benutzerdefiniert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Euphemia</vt:lpstr>
      <vt:lpstr>Wingdings</vt:lpstr>
      <vt:lpstr>Klarheit 16:9</vt:lpstr>
      <vt:lpstr>PowerPoint-Präsentation</vt:lpstr>
      <vt:lpstr>Präsentation Air Pollution Control</vt:lpstr>
      <vt:lpstr>Ziele der Anwendung</vt:lpstr>
      <vt:lpstr>USE - Cases</vt:lpstr>
      <vt:lpstr>Softwarearchitektur</vt:lpstr>
      <vt:lpstr>Verwendete Technologien</vt:lpstr>
      <vt:lpstr>Softwaredemo</vt:lpstr>
      <vt:lpstr>Sourcecode und Tests</vt:lpstr>
      <vt:lpstr>Lessons learned</vt:lpstr>
      <vt:lpstr>Probleme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Simeon Weigel</dc:creator>
  <cp:lastModifiedBy>Simeon Weigel</cp:lastModifiedBy>
  <cp:revision>98</cp:revision>
  <dcterms:created xsi:type="dcterms:W3CDTF">2018-07-09T08:53:36Z</dcterms:created>
  <dcterms:modified xsi:type="dcterms:W3CDTF">2018-07-11T16:09:41Z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