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71B1F-6566-46DF-B00F-10D2B7BB4089}" v="2" dt="2023-10-23T18:48:13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73671B1F-6566-46DF-B00F-10D2B7BB4089}"/>
    <pc:docChg chg="undo custSel addSld modSld">
      <pc:chgData name="Wekoslav Stefanovski" userId="bb32c3697bb3823c" providerId="LiveId" clId="{73671B1F-6566-46DF-B00F-10D2B7BB4089}" dt="2023-10-23T18:51:57.807" v="356" actId="6549"/>
      <pc:docMkLst>
        <pc:docMk/>
      </pc:docMkLst>
      <pc:sldChg chg="modSp mod">
        <pc:chgData name="Wekoslav Stefanovski" userId="bb32c3697bb3823c" providerId="LiveId" clId="{73671B1F-6566-46DF-B00F-10D2B7BB4089}" dt="2023-10-23T18:26:22.443" v="1" actId="20577"/>
        <pc:sldMkLst>
          <pc:docMk/>
          <pc:sldMk cId="3000377589" sldId="256"/>
        </pc:sldMkLst>
        <pc:spChg chg="mod">
          <ac:chgData name="Wekoslav Stefanovski" userId="bb32c3697bb3823c" providerId="LiveId" clId="{73671B1F-6566-46DF-B00F-10D2B7BB4089}" dt="2023-10-23T18:26:22.443" v="1" actId="20577"/>
          <ac:spMkLst>
            <pc:docMk/>
            <pc:sldMk cId="3000377589" sldId="256"/>
            <ac:spMk id="3" creationId="{2A4E8579-F876-47B7-4420-B3F64EFEE16B}"/>
          </ac:spMkLst>
        </pc:spChg>
      </pc:sldChg>
      <pc:sldChg chg="modSp mod">
        <pc:chgData name="Wekoslav Stefanovski" userId="bb32c3697bb3823c" providerId="LiveId" clId="{73671B1F-6566-46DF-B00F-10D2B7BB4089}" dt="2023-10-23T18:46:57.201" v="87" actId="20577"/>
        <pc:sldMkLst>
          <pc:docMk/>
          <pc:sldMk cId="1651794133" sldId="263"/>
        </pc:sldMkLst>
        <pc:spChg chg="mod">
          <ac:chgData name="Wekoslav Stefanovski" userId="bb32c3697bb3823c" providerId="LiveId" clId="{73671B1F-6566-46DF-B00F-10D2B7BB4089}" dt="2023-10-23T18:46:42.137" v="64" actId="20577"/>
          <ac:spMkLst>
            <pc:docMk/>
            <pc:sldMk cId="1651794133" sldId="263"/>
            <ac:spMk id="2" creationId="{71D187F6-3586-D77C-983D-ADD05243115F}"/>
          </ac:spMkLst>
        </pc:spChg>
        <pc:spChg chg="mod">
          <ac:chgData name="Wekoslav Stefanovski" userId="bb32c3697bb3823c" providerId="LiveId" clId="{73671B1F-6566-46DF-B00F-10D2B7BB4089}" dt="2023-10-23T18:46:57.201" v="87" actId="20577"/>
          <ac:spMkLst>
            <pc:docMk/>
            <pc:sldMk cId="1651794133" sldId="263"/>
            <ac:spMk id="3" creationId="{E0A67EAC-000C-2B1B-968B-A2CA7076807E}"/>
          </ac:spMkLst>
        </pc:spChg>
      </pc:sldChg>
      <pc:sldChg chg="addSp modSp add mod">
        <pc:chgData name="Wekoslav Stefanovski" userId="bb32c3697bb3823c" providerId="LiveId" clId="{73671B1F-6566-46DF-B00F-10D2B7BB4089}" dt="2023-10-23T18:51:18.159" v="298" actId="6549"/>
        <pc:sldMkLst>
          <pc:docMk/>
          <pc:sldMk cId="4241441093" sldId="264"/>
        </pc:sldMkLst>
        <pc:spChg chg="mod">
          <ac:chgData name="Wekoslav Stefanovski" userId="bb32c3697bb3823c" providerId="LiveId" clId="{73671B1F-6566-46DF-B00F-10D2B7BB4089}" dt="2023-10-23T18:48:08.967" v="108" actId="20577"/>
          <ac:spMkLst>
            <pc:docMk/>
            <pc:sldMk cId="4241441093" sldId="264"/>
            <ac:spMk id="2" creationId="{71D187F6-3586-D77C-983D-ADD05243115F}"/>
          </ac:spMkLst>
        </pc:spChg>
        <pc:spChg chg="mod">
          <ac:chgData name="Wekoslav Stefanovski" userId="bb32c3697bb3823c" providerId="LiveId" clId="{73671B1F-6566-46DF-B00F-10D2B7BB4089}" dt="2023-10-23T18:51:18.159" v="298" actId="6549"/>
          <ac:spMkLst>
            <pc:docMk/>
            <pc:sldMk cId="4241441093" sldId="264"/>
            <ac:spMk id="3" creationId="{E0A67EAC-000C-2B1B-968B-A2CA7076807E}"/>
          </ac:spMkLst>
        </pc:spChg>
        <pc:spChg chg="add mod">
          <ac:chgData name="Wekoslav Stefanovski" userId="bb32c3697bb3823c" providerId="LiveId" clId="{73671B1F-6566-46DF-B00F-10D2B7BB4089}" dt="2023-10-23T18:48:13.359" v="110"/>
          <ac:spMkLst>
            <pc:docMk/>
            <pc:sldMk cId="4241441093" sldId="264"/>
            <ac:spMk id="4" creationId="{761436D4-B182-6CCC-69DA-8F43935E6669}"/>
          </ac:spMkLst>
        </pc:spChg>
      </pc:sldChg>
      <pc:sldChg chg="modSp add mod">
        <pc:chgData name="Wekoslav Stefanovski" userId="bb32c3697bb3823c" providerId="LiveId" clId="{73671B1F-6566-46DF-B00F-10D2B7BB4089}" dt="2023-10-23T18:51:40.205" v="349" actId="20577"/>
        <pc:sldMkLst>
          <pc:docMk/>
          <pc:sldMk cId="2006416223" sldId="265"/>
        </pc:sldMkLst>
        <pc:spChg chg="mod">
          <ac:chgData name="Wekoslav Stefanovski" userId="bb32c3697bb3823c" providerId="LiveId" clId="{73671B1F-6566-46DF-B00F-10D2B7BB4089}" dt="2023-10-23T18:48:22.326" v="124" actId="20577"/>
          <ac:spMkLst>
            <pc:docMk/>
            <pc:sldMk cId="2006416223" sldId="265"/>
            <ac:spMk id="2" creationId="{71D187F6-3586-D77C-983D-ADD05243115F}"/>
          </ac:spMkLst>
        </pc:spChg>
        <pc:spChg chg="mod">
          <ac:chgData name="Wekoslav Stefanovski" userId="bb32c3697bb3823c" providerId="LiveId" clId="{73671B1F-6566-46DF-B00F-10D2B7BB4089}" dt="2023-10-23T18:51:40.205" v="349" actId="20577"/>
          <ac:spMkLst>
            <pc:docMk/>
            <pc:sldMk cId="2006416223" sldId="265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73671B1F-6566-46DF-B00F-10D2B7BB4089}" dt="2023-10-23T18:50:19.615" v="224" actId="20577"/>
        <pc:sldMkLst>
          <pc:docMk/>
          <pc:sldMk cId="789561574" sldId="266"/>
        </pc:sldMkLst>
        <pc:spChg chg="mod">
          <ac:chgData name="Wekoslav Stefanovski" userId="bb32c3697bb3823c" providerId="LiveId" clId="{73671B1F-6566-46DF-B00F-10D2B7BB4089}" dt="2023-10-23T18:48:35.168" v="139" actId="20577"/>
          <ac:spMkLst>
            <pc:docMk/>
            <pc:sldMk cId="789561574" sldId="266"/>
            <ac:spMk id="2" creationId="{71D187F6-3586-D77C-983D-ADD05243115F}"/>
          </ac:spMkLst>
        </pc:spChg>
        <pc:spChg chg="mod">
          <ac:chgData name="Wekoslav Stefanovski" userId="bb32c3697bb3823c" providerId="LiveId" clId="{73671B1F-6566-46DF-B00F-10D2B7BB4089}" dt="2023-10-23T18:50:19.615" v="224" actId="20577"/>
          <ac:spMkLst>
            <pc:docMk/>
            <pc:sldMk cId="789561574" sldId="266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73671B1F-6566-46DF-B00F-10D2B7BB4089}" dt="2023-10-23T18:49:07.165" v="175"/>
        <pc:sldMkLst>
          <pc:docMk/>
          <pc:sldMk cId="3401057016" sldId="267"/>
        </pc:sldMkLst>
        <pc:spChg chg="mod">
          <ac:chgData name="Wekoslav Stefanovski" userId="bb32c3697bb3823c" providerId="LiveId" clId="{73671B1F-6566-46DF-B00F-10D2B7BB4089}" dt="2023-10-23T18:48:48.752" v="172" actId="20577"/>
          <ac:spMkLst>
            <pc:docMk/>
            <pc:sldMk cId="3401057016" sldId="267"/>
            <ac:spMk id="2" creationId="{71D187F6-3586-D77C-983D-ADD05243115F}"/>
          </ac:spMkLst>
        </pc:spChg>
        <pc:spChg chg="mod">
          <ac:chgData name="Wekoslav Stefanovski" userId="bb32c3697bb3823c" providerId="LiveId" clId="{73671B1F-6566-46DF-B00F-10D2B7BB4089}" dt="2023-10-23T18:49:07.165" v="175"/>
          <ac:spMkLst>
            <pc:docMk/>
            <pc:sldMk cId="3401057016" sldId="267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73671B1F-6566-46DF-B00F-10D2B7BB4089}" dt="2023-10-23T18:51:57.807" v="356" actId="6549"/>
        <pc:sldMkLst>
          <pc:docMk/>
          <pc:sldMk cId="1518841035" sldId="268"/>
        </pc:sldMkLst>
        <pc:spChg chg="mod">
          <ac:chgData name="Wekoslav Stefanovski" userId="bb32c3697bb3823c" providerId="LiveId" clId="{73671B1F-6566-46DF-B00F-10D2B7BB4089}" dt="2023-10-23T18:49:34.218" v="181"/>
          <ac:spMkLst>
            <pc:docMk/>
            <pc:sldMk cId="1518841035" sldId="268"/>
            <ac:spMk id="2" creationId="{71D187F6-3586-D77C-983D-ADD05243115F}"/>
          </ac:spMkLst>
        </pc:spChg>
        <pc:spChg chg="mod">
          <ac:chgData name="Wekoslav Stefanovski" userId="bb32c3697bb3823c" providerId="LiveId" clId="{73671B1F-6566-46DF-B00F-10D2B7BB4089}" dt="2023-10-23T18:51:57.807" v="356" actId="6549"/>
          <ac:spMkLst>
            <pc:docMk/>
            <pc:sldMk cId="1518841035" sldId="268"/>
            <ac:spMk id="3" creationId="{E0A67EAC-000C-2B1B-968B-A2CA707680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Exercises #05</a:t>
            </a: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01. Callback 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Write a function that accepts two callback functions and calls them in succession, with a delay.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5179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02. Promise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 Write a function that accepts a boolean argument, and depending on the value returns a promise that resolves or rejects after a while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4144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03. Async/Await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Repeat exercises 1 and 2, but using async functions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0641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04. Chuck Norris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 page that fetches Chuck Norris jokes from the Chuck Norris Joke API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8956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05. Currency Conversion (Homework)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Develop a currency exchange rate calculator that uses a currency exchange rate API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0105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06. Weather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 web application that fetches and displays current weather information for a given city using a weather API.</a:t>
            </a:r>
          </a:p>
        </p:txBody>
      </p:sp>
    </p:spTree>
    <p:extLst>
      <p:ext uri="{BB962C8B-B14F-4D97-AF65-F5344CB8AC3E}">
        <p14:creationId xmlns:p14="http://schemas.microsoft.com/office/powerpoint/2010/main" val="151884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https://github.com/sweko/uacs-internet-programming-2023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 - Exercises.potx" id="{4F52ABC8-5823-455C-A083-6029444B9555}" vid="{41067C0B-97D4-4366-94AA-021CCE2DA4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Exercises</Template>
  <TotalTime>26</TotalTime>
  <Words>181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Söhne</vt:lpstr>
      <vt:lpstr>Office Theme</vt:lpstr>
      <vt:lpstr>Internet Programming</vt:lpstr>
      <vt:lpstr>01. Callback Hell</vt:lpstr>
      <vt:lpstr>02. Promise Practice</vt:lpstr>
      <vt:lpstr>03. Async/Await Practice</vt:lpstr>
      <vt:lpstr>04. Chuck Norris</vt:lpstr>
      <vt:lpstr>05. Currency Conversion (Homework)</vt:lpstr>
      <vt:lpstr>06. Weather Information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2023-10-23T18:25:43Z</dcterms:created>
  <dcterms:modified xsi:type="dcterms:W3CDTF">2023-10-23T18:51:59Z</dcterms:modified>
</cp:coreProperties>
</file>