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1A220C22-8354-4051-9675-C2488C291342}"/>
    <pc:docChg chg="custSel addSld modSld">
      <pc:chgData name="Wekoslav Stefanovski" userId="bb32c3697bb3823c" providerId="LiveId" clId="{1A220C22-8354-4051-9675-C2488C291342}" dt="2023-10-28T10:52:12.480" v="433" actId="20577"/>
      <pc:docMkLst>
        <pc:docMk/>
      </pc:docMkLst>
      <pc:sldChg chg="modSp mod">
        <pc:chgData name="Wekoslav Stefanovski" userId="bb32c3697bb3823c" providerId="LiveId" clId="{1A220C22-8354-4051-9675-C2488C291342}" dt="2023-10-28T10:52:12.480" v="433" actId="20577"/>
        <pc:sldMkLst>
          <pc:docMk/>
          <pc:sldMk cId="205647019" sldId="264"/>
        </pc:sldMkLst>
        <pc:spChg chg="mod">
          <ac:chgData name="Wekoslav Stefanovski" userId="bb32c3697bb3823c" providerId="LiveId" clId="{1A220C22-8354-4051-9675-C2488C291342}" dt="2023-10-28T10:52:12.480" v="433" actId="20577"/>
          <ac:spMkLst>
            <pc:docMk/>
            <pc:sldMk cId="205647019" sldId="264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1A220C22-8354-4051-9675-C2488C291342}" dt="2023-10-23T17:25:55.772" v="224" actId="20577"/>
        <pc:sldMkLst>
          <pc:docMk/>
          <pc:sldMk cId="1601407355" sldId="265"/>
        </pc:sldMkLst>
        <pc:spChg chg="mod">
          <ac:chgData name="Wekoslav Stefanovski" userId="bb32c3697bb3823c" providerId="LiveId" clId="{1A220C22-8354-4051-9675-C2488C291342}" dt="2023-10-23T17:25:04.427" v="110" actId="20577"/>
          <ac:spMkLst>
            <pc:docMk/>
            <pc:sldMk cId="1601407355" sldId="265"/>
            <ac:spMk id="2" creationId="{71D187F6-3586-D77C-983D-ADD05243115F}"/>
          </ac:spMkLst>
        </pc:spChg>
        <pc:spChg chg="mod">
          <ac:chgData name="Wekoslav Stefanovski" userId="bb32c3697bb3823c" providerId="LiveId" clId="{1A220C22-8354-4051-9675-C2488C291342}" dt="2023-10-23T17:25:55.772" v="224" actId="20577"/>
          <ac:spMkLst>
            <pc:docMk/>
            <pc:sldMk cId="1601407355" sldId="265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1A220C22-8354-4051-9675-C2488C291342}" dt="2023-10-23T17:28:19.210" v="426" actId="20577"/>
        <pc:sldMkLst>
          <pc:docMk/>
          <pc:sldMk cId="4273796593" sldId="266"/>
        </pc:sldMkLst>
        <pc:spChg chg="mod">
          <ac:chgData name="Wekoslav Stefanovski" userId="bb32c3697bb3823c" providerId="LiveId" clId="{1A220C22-8354-4051-9675-C2488C291342}" dt="2023-10-23T17:26:12.668" v="240" actId="20577"/>
          <ac:spMkLst>
            <pc:docMk/>
            <pc:sldMk cId="4273796593" sldId="266"/>
            <ac:spMk id="2" creationId="{71D187F6-3586-D77C-983D-ADD05243115F}"/>
          </ac:spMkLst>
        </pc:spChg>
        <pc:spChg chg="mod">
          <ac:chgData name="Wekoslav Stefanovski" userId="bb32c3697bb3823c" providerId="LiveId" clId="{1A220C22-8354-4051-9675-C2488C291342}" dt="2023-10-23T17:28:19.210" v="426" actId="20577"/>
          <ac:spMkLst>
            <pc:docMk/>
            <pc:sldMk cId="4273796593" sldId="266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1A220C22-8354-4051-9675-C2488C291342}" dt="2023-10-23T17:27:25.807" v="341" actId="5793"/>
        <pc:sldMkLst>
          <pc:docMk/>
          <pc:sldMk cId="1805049311" sldId="267"/>
        </pc:sldMkLst>
        <pc:spChg chg="mod">
          <ac:chgData name="Wekoslav Stefanovski" userId="bb32c3697bb3823c" providerId="LiveId" clId="{1A220C22-8354-4051-9675-C2488C291342}" dt="2023-10-23T17:26:40.989" v="268" actId="20577"/>
          <ac:spMkLst>
            <pc:docMk/>
            <pc:sldMk cId="1805049311" sldId="267"/>
            <ac:spMk id="2" creationId="{71D187F6-3586-D77C-983D-ADD05243115F}"/>
          </ac:spMkLst>
        </pc:spChg>
        <pc:spChg chg="mod">
          <ac:chgData name="Wekoslav Stefanovski" userId="bb32c3697bb3823c" providerId="LiveId" clId="{1A220C22-8354-4051-9675-C2488C291342}" dt="2023-10-23T17:27:25.807" v="341" actId="5793"/>
          <ac:spMkLst>
            <pc:docMk/>
            <pc:sldMk cId="1805049311" sldId="267"/>
            <ac:spMk id="3" creationId="{E0A67EAC-000C-2B1B-968B-A2CA70768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#11- Object Oriented Programming with JavaScript</a:t>
            </a: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https://github.com/sweko/uacs-internet-programming-2023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Principles of Object-Oriented Programming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Prototypal Inheritance in JavaScript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Classes, Inheritance and Encapsulation in TypeScript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Principles of Object-Oriented Programming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Abstraction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Encapsulation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Inheritance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Polymorphism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71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Benefits of Object-Oriented Programming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Modularity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Reusability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Ease of Maintenance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Scalability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794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Prototypal Inheritance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Objects don’t have a base class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Objects have a special object called “prototype”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Several ways to create an object, with differing prototypes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Using the prototype chain</a:t>
            </a:r>
          </a:p>
        </p:txBody>
      </p:sp>
    </p:spTree>
    <p:extLst>
      <p:ext uri="{BB962C8B-B14F-4D97-AF65-F5344CB8AC3E}">
        <p14:creationId xmlns:p14="http://schemas.microsoft.com/office/powerpoint/2010/main" val="70007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Constructor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Functions that </a:t>
            </a:r>
            <a:r>
              <a:rPr lang="en-US" sz="2800">
                <a:latin typeface="Abadi" panose="020B0604020104020204" pitchFamily="34" charset="0"/>
              </a:rPr>
              <a:t>create objects</a:t>
            </a:r>
            <a:endParaRPr lang="en-US" sz="2800" dirty="0">
              <a:latin typeface="Abadi" panose="020B0604020104020204" pitchFamily="34" charset="0"/>
            </a:endParaRP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Used with the </a:t>
            </a:r>
            <a:r>
              <a:rPr lang="en-US" sz="2800" dirty="0">
                <a:latin typeface="FiraCode Nerd Font" panose="020B0809050000020004" pitchFamily="50" charset="0"/>
                <a:ea typeface="FiraCode Nerd Font" panose="020B0809050000020004" pitchFamily="50" charset="0"/>
              </a:rPr>
              <a:t>new</a:t>
            </a:r>
            <a:r>
              <a:rPr lang="en-US" sz="2800" dirty="0">
                <a:latin typeface="Abadi" panose="020B0604020104020204" pitchFamily="34" charset="0"/>
              </a:rPr>
              <a:t> keyword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FiraCode Nerd Font" panose="020B0809050000020004" pitchFamily="50" charset="0"/>
                <a:ea typeface="FiraCode Nerd Font" panose="020B0809050000020004" pitchFamily="50" charset="0"/>
              </a:rPr>
              <a:t>this</a:t>
            </a:r>
            <a:r>
              <a:rPr lang="en-US" sz="2800" dirty="0">
                <a:latin typeface="Abadi" panose="020B0604020104020204" pitchFamily="34" charset="0"/>
              </a:rPr>
              <a:t> is bound to the object that will be created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Using the prototype for methods</a:t>
            </a:r>
          </a:p>
        </p:txBody>
      </p:sp>
    </p:spTree>
    <p:extLst>
      <p:ext uri="{BB962C8B-B14F-4D97-AF65-F5344CB8AC3E}">
        <p14:creationId xmlns:p14="http://schemas.microsoft.com/office/powerpoint/2010/main" val="20564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OOP in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Creating classes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Using classes for fields and methods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Class Hierarchies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160140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Not a piece of code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Functioning solutions to common problems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Shared Vocabulary</a:t>
            </a:r>
          </a:p>
        </p:txBody>
      </p:sp>
    </p:spTree>
    <p:extLst>
      <p:ext uri="{BB962C8B-B14F-4D97-AF65-F5344CB8AC3E}">
        <p14:creationId xmlns:p14="http://schemas.microsoft.com/office/powerpoint/2010/main" val="427379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Criticisms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Complexity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Verbosity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Overhead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Rigidity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Mutability of state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504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Lecture</Template>
  <TotalTime>17</TotalTime>
  <Words>193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FiraCode Nerd Font</vt:lpstr>
      <vt:lpstr>Office Theme</vt:lpstr>
      <vt:lpstr>Internet Programming</vt:lpstr>
      <vt:lpstr>Agenda</vt:lpstr>
      <vt:lpstr>Principles of Object-Oriented Programming </vt:lpstr>
      <vt:lpstr>Benefits of Object-Oriented Programming </vt:lpstr>
      <vt:lpstr>Prototypal Inheritance Model</vt:lpstr>
      <vt:lpstr>Constructor Functions</vt:lpstr>
      <vt:lpstr>OOP in TypeScript</vt:lpstr>
      <vt:lpstr>Design Patterns</vt:lpstr>
      <vt:lpstr>Criticisms of OOP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2023-10-23T17:10:42Z</dcterms:created>
  <dcterms:modified xsi:type="dcterms:W3CDTF">2023-10-28T10:52:13Z</dcterms:modified>
</cp:coreProperties>
</file>