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3731B-159F-493C-A9E2-FA764E8DBB90}" v="1" dt="2023-10-23T18:24:2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AB83731B-159F-493C-A9E2-FA764E8DBB90}"/>
    <pc:docChg chg="custSel addSld delSld modSld sldOrd">
      <pc:chgData name="Wekoslav Stefanovski" userId="bb32c3697bb3823c" providerId="LiveId" clId="{AB83731B-159F-493C-A9E2-FA764E8DBB90}" dt="2023-10-23T18:25:23.764" v="1118" actId="20577"/>
      <pc:docMkLst>
        <pc:docMk/>
      </pc:docMkLst>
      <pc:sldChg chg="modSp mod">
        <pc:chgData name="Wekoslav Stefanovski" userId="bb32c3697bb3823c" providerId="LiveId" clId="{AB83731B-159F-493C-A9E2-FA764E8DBB90}" dt="2023-10-23T18:18:56.247" v="331" actId="20577"/>
        <pc:sldMkLst>
          <pc:docMk/>
          <pc:sldMk cId="1111713007" sldId="260"/>
        </pc:sldMkLst>
        <pc:spChg chg="mod">
          <ac:chgData name="Wekoslav Stefanovski" userId="bb32c3697bb3823c" providerId="LiveId" clId="{AB83731B-159F-493C-A9E2-FA764E8DBB90}" dt="2023-10-23T18:15:12.664" v="32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18:56.247" v="331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AB83731B-159F-493C-A9E2-FA764E8DBB90}" dt="2023-10-23T18:20:29.221" v="499" actId="20577"/>
        <pc:sldMkLst>
          <pc:docMk/>
          <pc:sldMk cId="2979636932" sldId="262"/>
        </pc:sldMkLst>
        <pc:spChg chg="mod">
          <ac:chgData name="Wekoslav Stefanovski" userId="bb32c3697bb3823c" providerId="LiveId" clId="{AB83731B-159F-493C-A9E2-FA764E8DBB90}" dt="2023-10-23T18:19:10.254" v="372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20:29.221" v="499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AB83731B-159F-493C-A9E2-FA764E8DBB90}" dt="2023-10-23T18:20:31.866" v="500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AB83731B-159F-493C-A9E2-FA764E8DBB90}" dt="2023-10-23T18:24:24.432" v="1013" actId="313"/>
        <pc:sldMkLst>
          <pc:docMk/>
          <pc:sldMk cId="3409516373" sldId="263"/>
        </pc:sldMkLst>
        <pc:spChg chg="mod">
          <ac:chgData name="Wekoslav Stefanovski" userId="bb32c3697bb3823c" providerId="LiveId" clId="{AB83731B-159F-493C-A9E2-FA764E8DBB90}" dt="2023-10-23T18:20:51.766" v="559" actId="20577"/>
          <ac:spMkLst>
            <pc:docMk/>
            <pc:sldMk cId="3409516373" sldId="263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24:24.432" v="1013" actId="313"/>
          <ac:spMkLst>
            <pc:docMk/>
            <pc:sldMk cId="3409516373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AB83731B-159F-493C-A9E2-FA764E8DBB90}" dt="2023-10-23T18:20:32.060" v="501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AB83731B-159F-493C-A9E2-FA764E8DBB90}" dt="2023-10-23T18:22:23.989" v="799" actId="20577"/>
        <pc:sldMkLst>
          <pc:docMk/>
          <pc:sldMk cId="2986226428" sldId="264"/>
        </pc:sldMkLst>
        <pc:spChg chg="mod">
          <ac:chgData name="Wekoslav Stefanovski" userId="bb32c3697bb3823c" providerId="LiveId" clId="{AB83731B-159F-493C-A9E2-FA764E8DBB90}" dt="2023-10-23T18:21:42.302" v="638" actId="20577"/>
          <ac:spMkLst>
            <pc:docMk/>
            <pc:sldMk cId="2986226428" sldId="264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22:23.989" v="799" actId="20577"/>
          <ac:spMkLst>
            <pc:docMk/>
            <pc:sldMk cId="2986226428" sldId="264"/>
            <ac:spMk id="3" creationId="{E0A67EAC-000C-2B1B-968B-A2CA7076807E}"/>
          </ac:spMkLst>
        </pc:spChg>
      </pc:sldChg>
      <pc:sldChg chg="modSp add mod ord">
        <pc:chgData name="Wekoslav Stefanovski" userId="bb32c3697bb3823c" providerId="LiveId" clId="{AB83731B-159F-493C-A9E2-FA764E8DBB90}" dt="2023-10-23T18:24:27.108" v="1014" actId="313"/>
        <pc:sldMkLst>
          <pc:docMk/>
          <pc:sldMk cId="2106565309" sldId="265"/>
        </pc:sldMkLst>
        <pc:spChg chg="mod">
          <ac:chgData name="Wekoslav Stefanovski" userId="bb32c3697bb3823c" providerId="LiveId" clId="{AB83731B-159F-493C-A9E2-FA764E8DBB90}" dt="2023-10-23T18:23:02.253" v="825" actId="6549"/>
          <ac:spMkLst>
            <pc:docMk/>
            <pc:sldMk cId="2106565309" sldId="265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24:27.108" v="1014" actId="313"/>
          <ac:spMkLst>
            <pc:docMk/>
            <pc:sldMk cId="2106565309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AB83731B-159F-493C-A9E2-FA764E8DBB90}" dt="2023-10-23T18:20:32.555" v="502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AB83731B-159F-493C-A9E2-FA764E8DBB90}" dt="2023-10-23T18:20:32.950" v="503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AB83731B-159F-493C-A9E2-FA764E8DBB90}" dt="2023-10-23T18:25:23.764" v="1118" actId="20577"/>
        <pc:sldMkLst>
          <pc:docMk/>
          <pc:sldMk cId="4255576503" sldId="266"/>
        </pc:sldMkLst>
        <pc:spChg chg="mod">
          <ac:chgData name="Wekoslav Stefanovski" userId="bb32c3697bb3823c" providerId="LiveId" clId="{AB83731B-159F-493C-A9E2-FA764E8DBB90}" dt="2023-10-23T18:25:00.331" v="1062" actId="20577"/>
          <ac:spMkLst>
            <pc:docMk/>
            <pc:sldMk cId="4255576503" sldId="266"/>
            <ac:spMk id="2" creationId="{71D187F6-3586-D77C-983D-ADD05243115F}"/>
          </ac:spMkLst>
        </pc:spChg>
        <pc:spChg chg="mod">
          <ac:chgData name="Wekoslav Stefanovski" userId="bb32c3697bb3823c" providerId="LiveId" clId="{AB83731B-159F-493C-A9E2-FA764E8DBB90}" dt="2023-10-23T18:25:23.764" v="1118" actId="20577"/>
          <ac:spMkLst>
            <pc:docMk/>
            <pc:sldMk cId="4255576503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AB83731B-159F-493C-A9E2-FA764E8DBB90}" dt="2023-10-23T18:20:33.406" v="504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AB83731B-159F-493C-A9E2-FA764E8DBB90}" dt="2023-10-23T18:20:33.858" v="50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AB83731B-159F-493C-A9E2-FA764E8DBB90}" dt="2023-10-23T18:20:34.325" v="506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AB83731B-159F-493C-A9E2-FA764E8DBB90}" dt="2023-10-23T18:20:34.716" v="507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AB83731B-159F-493C-A9E2-FA764E8DBB90}" dt="2023-10-23T18:20:35.091" v="508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AB83731B-159F-493C-A9E2-FA764E8DBB90}" dt="2023-10-23T18:20:35.523" v="509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AB83731B-159F-493C-A9E2-FA764E8DBB90}" dt="2023-10-23T18:20:36.037" v="510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AB83731B-159F-493C-A9E2-FA764E8DBB90}" dt="2023-10-23T18:20:37.186" v="511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AB83731B-159F-493C-A9E2-FA764E8DBB90}" dt="2023-10-23T18:20:37.752" v="512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#12 - Functional Programming in JavaScript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Introduction to functional programming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Higher Order Functions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Pure functions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Immutability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Functional techniques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Computation as the evaluation of mathematical functions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Changes to state and side-effects are avoided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Strong mathematical background (lambda calculus)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Invented in the 1950’s (LISP)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popular paradigm after 2010’s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Functional programming combines the flexibility and power of abstract mathematics with the intuitive clarity of abstract mathematics</a:t>
            </a:r>
            <a:r>
              <a:rPr lang="en-US" sz="2000" dirty="0">
                <a:solidFill>
                  <a:srgbClr val="202124"/>
                </a:solidFill>
                <a:latin typeface="consolas" panose="020B0609020204030204" pitchFamily="49" charset="0"/>
              </a:rPr>
              <a:t>. (</a:t>
            </a:r>
            <a:r>
              <a:rPr lang="en-US" sz="2000" dirty="0" err="1">
                <a:solidFill>
                  <a:srgbClr val="202124"/>
                </a:solidFill>
                <a:latin typeface="consolas" panose="020B0609020204030204" pitchFamily="49" charset="0"/>
              </a:rPr>
              <a:t>xkcd</a:t>
            </a:r>
            <a:r>
              <a:rPr lang="en-US" sz="2000" dirty="0">
                <a:solidFill>
                  <a:srgbClr val="20212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Core Principles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Higher-order functions (i.e. first class functions)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Purity of functions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Immutability of state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Declarative style</a:t>
            </a: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Benefits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Predictability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Conciseness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Maintainability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Parallelism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1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Functions are values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that can be passed into a function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that can be returned from a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HOF is a function that either takes or returns functions</a:t>
            </a:r>
          </a:p>
        </p:txBody>
      </p:sp>
    </p:spTree>
    <p:extLst>
      <p:ext uri="{BB962C8B-B14F-4D97-AF65-F5344CB8AC3E}">
        <p14:creationId xmlns:p14="http://schemas.microsoft.com/office/powerpoint/2010/main" val="2986226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nothing except parameters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Does nothing except returning a value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Entirely deterministic and predictable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Comprehensive testability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Parallelism by design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Memoization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6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Common issues with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Steep learning curve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Complexity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Performance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4255576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12</TotalTime>
  <Words>223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consolas</vt:lpstr>
      <vt:lpstr>Söhne</vt:lpstr>
      <vt:lpstr>Office Theme</vt:lpstr>
      <vt:lpstr>Internet Programming</vt:lpstr>
      <vt:lpstr>Agenda</vt:lpstr>
      <vt:lpstr>What is functional programming?</vt:lpstr>
      <vt:lpstr>Core Principles of Functional Programming</vt:lpstr>
      <vt:lpstr>Benefits of functional programming</vt:lpstr>
      <vt:lpstr>Higher-order functions</vt:lpstr>
      <vt:lpstr>Pure functions</vt:lpstr>
      <vt:lpstr>Common issues with functional programming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2023-10-23T18:13:17Z</dcterms:created>
  <dcterms:modified xsi:type="dcterms:W3CDTF">2023-10-23T18:25:32Z</dcterms:modified>
</cp:coreProperties>
</file>