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F9385-1245-4E30-A545-C0FDB0AA4A0E}" v="1" dt="2023-10-23T18:57:01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9C8F9385-1245-4E30-A545-C0FDB0AA4A0E}"/>
    <pc:docChg chg="undo redo custSel addSld modSld">
      <pc:chgData name="Wekoslav Stefanovski" userId="bb32c3697bb3823c" providerId="LiveId" clId="{9C8F9385-1245-4E30-A545-C0FDB0AA4A0E}" dt="2023-10-23T18:58:29.194" v="388" actId="20577"/>
      <pc:docMkLst>
        <pc:docMk/>
      </pc:docMkLst>
      <pc:sldChg chg="modSp mod">
        <pc:chgData name="Wekoslav Stefanovski" userId="bb32c3697bb3823c" providerId="LiveId" clId="{9C8F9385-1245-4E30-A545-C0FDB0AA4A0E}" dt="2023-10-23T18:53:12.829" v="9" actId="20577"/>
        <pc:sldMkLst>
          <pc:docMk/>
          <pc:sldMk cId="1651794133" sldId="263"/>
        </pc:sldMkLst>
        <pc:spChg chg="mod">
          <ac:chgData name="Wekoslav Stefanovski" userId="bb32c3697bb3823c" providerId="LiveId" clId="{9C8F9385-1245-4E30-A545-C0FDB0AA4A0E}" dt="2023-10-23T18:52:56.001" v="2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3:12.829" v="9" actId="20577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C8F9385-1245-4E30-A545-C0FDB0AA4A0E}" dt="2023-10-23T18:54:28.244" v="16"/>
        <pc:sldMkLst>
          <pc:docMk/>
          <pc:sldMk cId="3286937868" sldId="264"/>
        </pc:sldMkLst>
        <pc:spChg chg="mod">
          <ac:chgData name="Wekoslav Stefanovski" userId="bb32c3697bb3823c" providerId="LiveId" clId="{9C8F9385-1245-4E30-A545-C0FDB0AA4A0E}" dt="2023-10-23T18:54:17.312" v="13"/>
          <ac:spMkLst>
            <pc:docMk/>
            <pc:sldMk cId="3286937868" sldId="264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4:28.244" v="16"/>
          <ac:spMkLst>
            <pc:docMk/>
            <pc:sldMk cId="3286937868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C8F9385-1245-4E30-A545-C0FDB0AA4A0E}" dt="2023-10-23T18:55:12.445" v="82" actId="6549"/>
        <pc:sldMkLst>
          <pc:docMk/>
          <pc:sldMk cId="3873330739" sldId="265"/>
        </pc:sldMkLst>
        <pc:spChg chg="mod">
          <ac:chgData name="Wekoslav Stefanovski" userId="bb32c3697bb3823c" providerId="LiveId" clId="{9C8F9385-1245-4E30-A545-C0FDB0AA4A0E}" dt="2023-10-23T18:54:51.070" v="27" actId="6549"/>
          <ac:spMkLst>
            <pc:docMk/>
            <pc:sldMk cId="3873330739" sldId="265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5:12.445" v="82" actId="6549"/>
          <ac:spMkLst>
            <pc:docMk/>
            <pc:sldMk cId="3873330739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C8F9385-1245-4E30-A545-C0FDB0AA4A0E}" dt="2023-10-23T18:55:48.566" v="146" actId="6549"/>
        <pc:sldMkLst>
          <pc:docMk/>
          <pc:sldMk cId="75702472" sldId="266"/>
        </pc:sldMkLst>
        <pc:spChg chg="mod">
          <ac:chgData name="Wekoslav Stefanovski" userId="bb32c3697bb3823c" providerId="LiveId" clId="{9C8F9385-1245-4E30-A545-C0FDB0AA4A0E}" dt="2023-10-23T18:55:24.595" v="85" actId="20577"/>
          <ac:spMkLst>
            <pc:docMk/>
            <pc:sldMk cId="75702472" sldId="266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5:48.566" v="146" actId="6549"/>
          <ac:spMkLst>
            <pc:docMk/>
            <pc:sldMk cId="75702472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C8F9385-1245-4E30-A545-C0FDB0AA4A0E}" dt="2023-10-23T18:57:03.820" v="226" actId="20577"/>
        <pc:sldMkLst>
          <pc:docMk/>
          <pc:sldMk cId="3484439326" sldId="267"/>
        </pc:sldMkLst>
        <pc:spChg chg="mod">
          <ac:chgData name="Wekoslav Stefanovski" userId="bb32c3697bb3823c" providerId="LiveId" clId="{9C8F9385-1245-4E30-A545-C0FDB0AA4A0E}" dt="2023-10-23T18:56:25.085" v="172" actId="20577"/>
          <ac:spMkLst>
            <pc:docMk/>
            <pc:sldMk cId="3484439326" sldId="267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7:03.820" v="226" actId="20577"/>
          <ac:spMkLst>
            <pc:docMk/>
            <pc:sldMk cId="3484439326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C8F9385-1245-4E30-A545-C0FDB0AA4A0E}" dt="2023-10-23T18:57:40.594" v="313" actId="20577"/>
        <pc:sldMkLst>
          <pc:docMk/>
          <pc:sldMk cId="1000620899" sldId="268"/>
        </pc:sldMkLst>
        <pc:spChg chg="mod">
          <ac:chgData name="Wekoslav Stefanovski" userId="bb32c3697bb3823c" providerId="LiveId" clId="{9C8F9385-1245-4E30-A545-C0FDB0AA4A0E}" dt="2023-10-23T18:57:21.514" v="230"/>
          <ac:spMkLst>
            <pc:docMk/>
            <pc:sldMk cId="1000620899" sldId="268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7:40.594" v="313" actId="20577"/>
          <ac:spMkLst>
            <pc:docMk/>
            <pc:sldMk cId="1000620899" sldId="26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C8F9385-1245-4E30-A545-C0FDB0AA4A0E}" dt="2023-10-23T18:58:29.194" v="388" actId="20577"/>
        <pc:sldMkLst>
          <pc:docMk/>
          <pc:sldMk cId="1552950255" sldId="269"/>
        </pc:sldMkLst>
        <pc:spChg chg="mod">
          <ac:chgData name="Wekoslav Stefanovski" userId="bb32c3697bb3823c" providerId="LiveId" clId="{9C8F9385-1245-4E30-A545-C0FDB0AA4A0E}" dt="2023-10-23T18:58:00.971" v="325" actId="20577"/>
          <ac:spMkLst>
            <pc:docMk/>
            <pc:sldMk cId="1552950255" sldId="269"/>
            <ac:spMk id="2" creationId="{71D187F6-3586-D77C-983D-ADD05243115F}"/>
          </ac:spMkLst>
        </pc:spChg>
        <pc:spChg chg="mod">
          <ac:chgData name="Wekoslav Stefanovski" userId="bb32c3697bb3823c" providerId="LiveId" clId="{9C8F9385-1245-4E30-A545-C0FDB0AA4A0E}" dt="2023-10-23T18:58:29.194" v="388" actId="20577"/>
          <ac:spMkLst>
            <pc:docMk/>
            <pc:sldMk cId="1552950255" sldId="26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#06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1: Create a 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Define a class hierarchy representing different animals.</a:t>
            </a:r>
          </a:p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Start with a base class "Animal" and create subclasses like "Cat," "Dog," "Bird," and "Fish."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2: Library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TypeScript classes to represent a library catalog. Define classes for books, authors, and library patrons.</a:t>
            </a:r>
          </a:p>
        </p:txBody>
      </p:sp>
    </p:spTree>
    <p:extLst>
      <p:ext uri="{BB962C8B-B14F-4D97-AF65-F5344CB8AC3E}">
        <p14:creationId xmlns:p14="http://schemas.microsoft.com/office/powerpoint/2010/main" val="328693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 3: 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functions that mimic the behaviour of map and filter</a:t>
            </a:r>
          </a:p>
        </p:txBody>
      </p:sp>
    </p:spTree>
    <p:extLst>
      <p:ext uri="{BB962C8B-B14F-4D97-AF65-F5344CB8AC3E}">
        <p14:creationId xmlns:p14="http://schemas.microsoft.com/office/powerpoint/2010/main" val="387333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 4: 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function that combines two other functions and returns the result</a:t>
            </a:r>
          </a:p>
        </p:txBody>
      </p:sp>
    </p:spTree>
    <p:extLst>
      <p:ext uri="{BB962C8B-B14F-4D97-AF65-F5344CB8AC3E}">
        <p14:creationId xmlns:p14="http://schemas.microsoft.com/office/powerpoint/2010/main" val="7570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 5: Recursive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Develop a recursive TypeScript function that calculates the Fibonacci number, and use memoization to optimize it.</a:t>
            </a:r>
          </a:p>
        </p:txBody>
      </p:sp>
    </p:spTree>
    <p:extLst>
      <p:ext uri="{BB962C8B-B14F-4D97-AF65-F5344CB8AC3E}">
        <p14:creationId xmlns:p14="http://schemas.microsoft.com/office/powerpoint/2010/main" val="348443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6: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Develop a function that when given an exponent, creates a power function for that value</a:t>
            </a:r>
          </a:p>
        </p:txBody>
      </p:sp>
    </p:spTree>
    <p:extLst>
      <p:ext uri="{BB962C8B-B14F-4D97-AF65-F5344CB8AC3E}">
        <p14:creationId xmlns:p14="http://schemas.microsoft.com/office/powerpoint/2010/main" val="100062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7: Currying and Partial Application (Scary)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function that fixes the first parameter of a given function.</a:t>
            </a:r>
          </a:p>
        </p:txBody>
      </p:sp>
    </p:spTree>
    <p:extLst>
      <p:ext uri="{BB962C8B-B14F-4D97-AF65-F5344CB8AC3E}">
        <p14:creationId xmlns:p14="http://schemas.microsoft.com/office/powerpoint/2010/main" val="15529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6</TotalTime>
  <Words>213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1: Create a Class Hierarchy</vt:lpstr>
      <vt:lpstr>2: Library Catalog</vt:lpstr>
      <vt:lpstr> 3: Higher-Order Functions</vt:lpstr>
      <vt:lpstr> 4: Higher-Order Functions</vt:lpstr>
      <vt:lpstr> 5: Recursive Fibonacci</vt:lpstr>
      <vt:lpstr>6: Power function</vt:lpstr>
      <vt:lpstr>7: Currying and Partial Application (Scary)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2023-10-23T18:52:09Z</dcterms:created>
  <dcterms:modified xsi:type="dcterms:W3CDTF">2023-10-23T18:58:31Z</dcterms:modified>
</cp:coreProperties>
</file>