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koslav Stefanovski" userId="bb32c3697bb3823c" providerId="LiveId" clId="{9F41C552-CD90-4AAC-9FF8-EEBF6F017FDA}"/>
    <pc:docChg chg="undo custSel addSld delSld modSld">
      <pc:chgData name="Wekoslav Stefanovski" userId="bb32c3697bb3823c" providerId="LiveId" clId="{9F41C552-CD90-4AAC-9FF8-EEBF6F017FDA}" dt="2023-10-16T13:12:06.741" v="362" actId="6549"/>
      <pc:docMkLst>
        <pc:docMk/>
      </pc:docMkLst>
      <pc:sldChg chg="modSp mod">
        <pc:chgData name="Wekoslav Stefanovski" userId="bb32c3697bb3823c" providerId="LiveId" clId="{9F41C552-CD90-4AAC-9FF8-EEBF6F017FDA}" dt="2023-10-16T13:02:07.482" v="7" actId="108"/>
        <pc:sldMkLst>
          <pc:docMk/>
          <pc:sldMk cId="3000377589" sldId="256"/>
        </pc:sldMkLst>
        <pc:spChg chg="mod">
          <ac:chgData name="Wekoslav Stefanovski" userId="bb32c3697bb3823c" providerId="LiveId" clId="{9F41C552-CD90-4AAC-9FF8-EEBF6F017FDA}" dt="2023-10-16T13:02:07.482" v="7" actId="108"/>
          <ac:spMkLst>
            <pc:docMk/>
            <pc:sldMk cId="3000377589" sldId="256"/>
            <ac:spMk id="3" creationId="{2A4E8579-F876-47B7-4420-B3F64EFEE16B}"/>
          </ac:spMkLst>
        </pc:spChg>
      </pc:sldChg>
      <pc:sldChg chg="del">
        <pc:chgData name="Wekoslav Stefanovski" userId="bb32c3697bb3823c" providerId="LiveId" clId="{9F41C552-CD90-4AAC-9FF8-EEBF6F017FDA}" dt="2023-10-16T13:02:12.312" v="8" actId="47"/>
        <pc:sldMkLst>
          <pc:docMk/>
          <pc:sldMk cId="3373928603" sldId="258"/>
        </pc:sldMkLst>
      </pc:sldChg>
      <pc:sldChg chg="modSp mod">
        <pc:chgData name="Wekoslav Stefanovski" userId="bb32c3697bb3823c" providerId="LiveId" clId="{9F41C552-CD90-4AAC-9FF8-EEBF6F017FDA}" dt="2023-10-16T13:05:44.853" v="74" actId="20577"/>
        <pc:sldMkLst>
          <pc:docMk/>
          <pc:sldMk cId="1111713007" sldId="260"/>
        </pc:sldMkLst>
        <pc:spChg chg="mod">
          <ac:chgData name="Wekoslav Stefanovski" userId="bb32c3697bb3823c" providerId="LiveId" clId="{9F41C552-CD90-4AAC-9FF8-EEBF6F017FDA}" dt="2023-10-16T13:03:36.666" v="42" actId="20577"/>
          <ac:spMkLst>
            <pc:docMk/>
            <pc:sldMk cId="1111713007" sldId="260"/>
            <ac:spMk id="2" creationId="{71D187F6-3586-D77C-983D-ADD05243115F}"/>
          </ac:spMkLst>
        </pc:spChg>
        <pc:spChg chg="mod">
          <ac:chgData name="Wekoslav Stefanovski" userId="bb32c3697bb3823c" providerId="LiveId" clId="{9F41C552-CD90-4AAC-9FF8-EEBF6F017FDA}" dt="2023-10-16T13:05:44.853" v="74" actId="20577"/>
          <ac:spMkLst>
            <pc:docMk/>
            <pc:sldMk cId="1111713007" sldId="260"/>
            <ac:spMk id="3" creationId="{E0A67EAC-000C-2B1B-968B-A2CA7076807E}"/>
          </ac:spMkLst>
        </pc:spChg>
      </pc:sldChg>
      <pc:sldChg chg="modSp mod">
        <pc:chgData name="Wekoslav Stefanovski" userId="bb32c3697bb3823c" providerId="LiveId" clId="{9F41C552-CD90-4AAC-9FF8-EEBF6F017FDA}" dt="2023-10-16T13:03:22.173" v="24" actId="20577"/>
        <pc:sldMkLst>
          <pc:docMk/>
          <pc:sldMk cId="2371489617" sldId="261"/>
        </pc:sldMkLst>
        <pc:spChg chg="mod">
          <ac:chgData name="Wekoslav Stefanovski" userId="bb32c3697bb3823c" providerId="LiveId" clId="{9F41C552-CD90-4AAC-9FF8-EEBF6F017FDA}" dt="2023-10-16T13:03:22.173" v="24" actId="20577"/>
          <ac:spMkLst>
            <pc:docMk/>
            <pc:sldMk cId="2371489617" sldId="261"/>
            <ac:spMk id="3" creationId="{E0A67EAC-000C-2B1B-968B-A2CA7076807E}"/>
          </ac:spMkLst>
        </pc:spChg>
      </pc:sldChg>
      <pc:sldChg chg="modSp add mod">
        <pc:chgData name="Wekoslav Stefanovski" userId="bb32c3697bb3823c" providerId="LiveId" clId="{9F41C552-CD90-4AAC-9FF8-EEBF6F017FDA}" dt="2023-10-16T13:07:22.045" v="149" actId="27636"/>
        <pc:sldMkLst>
          <pc:docMk/>
          <pc:sldMk cId="1040580536" sldId="262"/>
        </pc:sldMkLst>
        <pc:spChg chg="mod">
          <ac:chgData name="Wekoslav Stefanovski" userId="bb32c3697bb3823c" providerId="LiveId" clId="{9F41C552-CD90-4AAC-9FF8-EEBF6F017FDA}" dt="2023-10-16T13:06:11.163" v="97" actId="20577"/>
          <ac:spMkLst>
            <pc:docMk/>
            <pc:sldMk cId="1040580536" sldId="262"/>
            <ac:spMk id="2" creationId="{71D187F6-3586-D77C-983D-ADD05243115F}"/>
          </ac:spMkLst>
        </pc:spChg>
        <pc:spChg chg="mod">
          <ac:chgData name="Wekoslav Stefanovski" userId="bb32c3697bb3823c" providerId="LiveId" clId="{9F41C552-CD90-4AAC-9FF8-EEBF6F017FDA}" dt="2023-10-16T13:07:22.045" v="149" actId="27636"/>
          <ac:spMkLst>
            <pc:docMk/>
            <pc:sldMk cId="1040580536" sldId="262"/>
            <ac:spMk id="3" creationId="{E0A67EAC-000C-2B1B-968B-A2CA7076807E}"/>
          </ac:spMkLst>
        </pc:spChg>
      </pc:sldChg>
      <pc:sldChg chg="del">
        <pc:chgData name="Wekoslav Stefanovski" userId="bb32c3697bb3823c" providerId="LiveId" clId="{9F41C552-CD90-4AAC-9FF8-EEBF6F017FDA}" dt="2023-10-16T13:05:49.605" v="75" actId="47"/>
        <pc:sldMkLst>
          <pc:docMk/>
          <pc:sldMk cId="2979636932" sldId="262"/>
        </pc:sldMkLst>
      </pc:sldChg>
      <pc:sldChg chg="del">
        <pc:chgData name="Wekoslav Stefanovski" userId="bb32c3697bb3823c" providerId="LiveId" clId="{9F41C552-CD90-4AAC-9FF8-EEBF6F017FDA}" dt="2023-10-16T13:05:50.763" v="76" actId="47"/>
        <pc:sldMkLst>
          <pc:docMk/>
          <pc:sldMk cId="1651794133" sldId="263"/>
        </pc:sldMkLst>
      </pc:sldChg>
      <pc:sldChg chg="modSp add mod">
        <pc:chgData name="Wekoslav Stefanovski" userId="bb32c3697bb3823c" providerId="LiveId" clId="{9F41C552-CD90-4AAC-9FF8-EEBF6F017FDA}" dt="2023-10-16T13:08:22.642" v="174" actId="20577"/>
        <pc:sldMkLst>
          <pc:docMk/>
          <pc:sldMk cId="3926132538" sldId="263"/>
        </pc:sldMkLst>
        <pc:spChg chg="mod">
          <ac:chgData name="Wekoslav Stefanovski" userId="bb32c3697bb3823c" providerId="LiveId" clId="{9F41C552-CD90-4AAC-9FF8-EEBF6F017FDA}" dt="2023-10-16T13:07:38.405" v="151"/>
          <ac:spMkLst>
            <pc:docMk/>
            <pc:sldMk cId="3926132538" sldId="263"/>
            <ac:spMk id="2" creationId="{71D187F6-3586-D77C-983D-ADD05243115F}"/>
          </ac:spMkLst>
        </pc:spChg>
        <pc:spChg chg="mod">
          <ac:chgData name="Wekoslav Stefanovski" userId="bb32c3697bb3823c" providerId="LiveId" clId="{9F41C552-CD90-4AAC-9FF8-EEBF6F017FDA}" dt="2023-10-16T13:08:22.642" v="174" actId="20577"/>
          <ac:spMkLst>
            <pc:docMk/>
            <pc:sldMk cId="3926132538" sldId="263"/>
            <ac:spMk id="3" creationId="{E0A67EAC-000C-2B1B-968B-A2CA7076807E}"/>
          </ac:spMkLst>
        </pc:spChg>
      </pc:sldChg>
      <pc:sldChg chg="del">
        <pc:chgData name="Wekoslav Stefanovski" userId="bb32c3697bb3823c" providerId="LiveId" clId="{9F41C552-CD90-4AAC-9FF8-EEBF6F017FDA}" dt="2023-10-16T13:05:51.195" v="77" actId="47"/>
        <pc:sldMkLst>
          <pc:docMk/>
          <pc:sldMk cId="1141998883" sldId="264"/>
        </pc:sldMkLst>
      </pc:sldChg>
      <pc:sldChg chg="modSp add mod">
        <pc:chgData name="Wekoslav Stefanovski" userId="bb32c3697bb3823c" providerId="LiveId" clId="{9F41C552-CD90-4AAC-9FF8-EEBF6F017FDA}" dt="2023-10-16T13:09:15.530" v="207" actId="6549"/>
        <pc:sldMkLst>
          <pc:docMk/>
          <pc:sldMk cId="3149168155" sldId="264"/>
        </pc:sldMkLst>
        <pc:spChg chg="mod">
          <ac:chgData name="Wekoslav Stefanovski" userId="bb32c3697bb3823c" providerId="LiveId" clId="{9F41C552-CD90-4AAC-9FF8-EEBF6F017FDA}" dt="2023-10-16T13:08:34.375" v="176"/>
          <ac:spMkLst>
            <pc:docMk/>
            <pc:sldMk cId="3149168155" sldId="264"/>
            <ac:spMk id="2" creationId="{71D187F6-3586-D77C-983D-ADD05243115F}"/>
          </ac:spMkLst>
        </pc:spChg>
        <pc:spChg chg="mod">
          <ac:chgData name="Wekoslav Stefanovski" userId="bb32c3697bb3823c" providerId="LiveId" clId="{9F41C552-CD90-4AAC-9FF8-EEBF6F017FDA}" dt="2023-10-16T13:09:15.530" v="207" actId="6549"/>
          <ac:spMkLst>
            <pc:docMk/>
            <pc:sldMk cId="3149168155" sldId="264"/>
            <ac:spMk id="3" creationId="{E0A67EAC-000C-2B1B-968B-A2CA7076807E}"/>
          </ac:spMkLst>
        </pc:spChg>
      </pc:sldChg>
      <pc:sldChg chg="modSp add mod">
        <pc:chgData name="Wekoslav Stefanovski" userId="bb32c3697bb3823c" providerId="LiveId" clId="{9F41C552-CD90-4AAC-9FF8-EEBF6F017FDA}" dt="2023-10-16T13:10:20.419" v="251" actId="6549"/>
        <pc:sldMkLst>
          <pc:docMk/>
          <pc:sldMk cId="993290293" sldId="265"/>
        </pc:sldMkLst>
        <pc:spChg chg="mod">
          <ac:chgData name="Wekoslav Stefanovski" userId="bb32c3697bb3823c" providerId="LiveId" clId="{9F41C552-CD90-4AAC-9FF8-EEBF6F017FDA}" dt="2023-10-16T13:09:24.806" v="209"/>
          <ac:spMkLst>
            <pc:docMk/>
            <pc:sldMk cId="993290293" sldId="265"/>
            <ac:spMk id="2" creationId="{71D187F6-3586-D77C-983D-ADD05243115F}"/>
          </ac:spMkLst>
        </pc:spChg>
        <pc:spChg chg="mod">
          <ac:chgData name="Wekoslav Stefanovski" userId="bb32c3697bb3823c" providerId="LiveId" clId="{9F41C552-CD90-4AAC-9FF8-EEBF6F017FDA}" dt="2023-10-16T13:10:20.419" v="251" actId="6549"/>
          <ac:spMkLst>
            <pc:docMk/>
            <pc:sldMk cId="993290293" sldId="265"/>
            <ac:spMk id="3" creationId="{E0A67EAC-000C-2B1B-968B-A2CA7076807E}"/>
          </ac:spMkLst>
        </pc:spChg>
      </pc:sldChg>
      <pc:sldChg chg="del">
        <pc:chgData name="Wekoslav Stefanovski" userId="bb32c3697bb3823c" providerId="LiveId" clId="{9F41C552-CD90-4AAC-9FF8-EEBF6F017FDA}" dt="2023-10-16T13:05:51.661" v="78" actId="47"/>
        <pc:sldMkLst>
          <pc:docMk/>
          <pc:sldMk cId="4061125613" sldId="265"/>
        </pc:sldMkLst>
      </pc:sldChg>
      <pc:sldChg chg="del">
        <pc:chgData name="Wekoslav Stefanovski" userId="bb32c3697bb3823c" providerId="LiveId" clId="{9F41C552-CD90-4AAC-9FF8-EEBF6F017FDA}" dt="2023-10-16T13:05:52.146" v="79" actId="47"/>
        <pc:sldMkLst>
          <pc:docMk/>
          <pc:sldMk cId="2391434308" sldId="266"/>
        </pc:sldMkLst>
      </pc:sldChg>
      <pc:sldChg chg="modSp add mod">
        <pc:chgData name="Wekoslav Stefanovski" userId="bb32c3697bb3823c" providerId="LiveId" clId="{9F41C552-CD90-4AAC-9FF8-EEBF6F017FDA}" dt="2023-10-16T13:11:24.852" v="343" actId="20577"/>
        <pc:sldMkLst>
          <pc:docMk/>
          <pc:sldMk cId="2866789048" sldId="266"/>
        </pc:sldMkLst>
        <pc:spChg chg="mod">
          <ac:chgData name="Wekoslav Stefanovski" userId="bb32c3697bb3823c" providerId="LiveId" clId="{9F41C552-CD90-4AAC-9FF8-EEBF6F017FDA}" dt="2023-10-16T13:10:38.319" v="253"/>
          <ac:spMkLst>
            <pc:docMk/>
            <pc:sldMk cId="2866789048" sldId="266"/>
            <ac:spMk id="2" creationId="{71D187F6-3586-D77C-983D-ADD05243115F}"/>
          </ac:spMkLst>
        </pc:spChg>
        <pc:spChg chg="mod">
          <ac:chgData name="Wekoslav Stefanovski" userId="bb32c3697bb3823c" providerId="LiveId" clId="{9F41C552-CD90-4AAC-9FF8-EEBF6F017FDA}" dt="2023-10-16T13:11:24.852" v="343" actId="20577"/>
          <ac:spMkLst>
            <pc:docMk/>
            <pc:sldMk cId="2866789048" sldId="266"/>
            <ac:spMk id="3" creationId="{E0A67EAC-000C-2B1B-968B-A2CA7076807E}"/>
          </ac:spMkLst>
        </pc:spChg>
      </pc:sldChg>
      <pc:sldChg chg="del">
        <pc:chgData name="Wekoslav Stefanovski" userId="bb32c3697bb3823c" providerId="LiveId" clId="{9F41C552-CD90-4AAC-9FF8-EEBF6F017FDA}" dt="2023-10-16T13:05:52.655" v="80" actId="47"/>
        <pc:sldMkLst>
          <pc:docMk/>
          <pc:sldMk cId="1214594250" sldId="267"/>
        </pc:sldMkLst>
      </pc:sldChg>
      <pc:sldChg chg="modSp add mod">
        <pc:chgData name="Wekoslav Stefanovski" userId="bb32c3697bb3823c" providerId="LiveId" clId="{9F41C552-CD90-4AAC-9FF8-EEBF6F017FDA}" dt="2023-10-16T13:12:06.741" v="362" actId="6549"/>
        <pc:sldMkLst>
          <pc:docMk/>
          <pc:sldMk cId="2817296018" sldId="267"/>
        </pc:sldMkLst>
        <pc:spChg chg="mod">
          <ac:chgData name="Wekoslav Stefanovski" userId="bb32c3697bb3823c" providerId="LiveId" clId="{9F41C552-CD90-4AAC-9FF8-EEBF6F017FDA}" dt="2023-10-16T13:11:41.110" v="354"/>
          <ac:spMkLst>
            <pc:docMk/>
            <pc:sldMk cId="2817296018" sldId="267"/>
            <ac:spMk id="2" creationId="{71D187F6-3586-D77C-983D-ADD05243115F}"/>
          </ac:spMkLst>
        </pc:spChg>
        <pc:spChg chg="mod">
          <ac:chgData name="Wekoslav Stefanovski" userId="bb32c3697bb3823c" providerId="LiveId" clId="{9F41C552-CD90-4AAC-9FF8-EEBF6F017FDA}" dt="2023-10-16T13:12:06.741" v="362" actId="6549"/>
          <ac:spMkLst>
            <pc:docMk/>
            <pc:sldMk cId="2817296018" sldId="267"/>
            <ac:spMk id="3" creationId="{E0A67EAC-000C-2B1B-968B-A2CA7076807E}"/>
          </ac:spMkLst>
        </pc:spChg>
      </pc:sldChg>
      <pc:sldChg chg="del">
        <pc:chgData name="Wekoslav Stefanovski" userId="bb32c3697bb3823c" providerId="LiveId" clId="{9F41C552-CD90-4AAC-9FF8-EEBF6F017FDA}" dt="2023-10-16T13:05:53.173" v="81" actId="47"/>
        <pc:sldMkLst>
          <pc:docMk/>
          <pc:sldMk cId="2175785782" sldId="268"/>
        </pc:sldMkLst>
      </pc:sldChg>
      <pc:sldChg chg="del">
        <pc:chgData name="Wekoslav Stefanovski" userId="bb32c3697bb3823c" providerId="LiveId" clId="{9F41C552-CD90-4AAC-9FF8-EEBF6F017FDA}" dt="2023-10-16T13:05:53.685" v="82" actId="47"/>
        <pc:sldMkLst>
          <pc:docMk/>
          <pc:sldMk cId="3174978517" sldId="269"/>
        </pc:sldMkLst>
      </pc:sldChg>
      <pc:sldChg chg="del">
        <pc:chgData name="Wekoslav Stefanovski" userId="bb32c3697bb3823c" providerId="LiveId" clId="{9F41C552-CD90-4AAC-9FF8-EEBF6F017FDA}" dt="2023-10-16T13:05:54.222" v="83" actId="47"/>
        <pc:sldMkLst>
          <pc:docMk/>
          <pc:sldMk cId="1950019468" sldId="270"/>
        </pc:sldMkLst>
      </pc:sldChg>
      <pc:sldChg chg="del">
        <pc:chgData name="Wekoslav Stefanovski" userId="bb32c3697bb3823c" providerId="LiveId" clId="{9F41C552-CD90-4AAC-9FF8-EEBF6F017FDA}" dt="2023-10-16T13:05:54.693" v="84" actId="47"/>
        <pc:sldMkLst>
          <pc:docMk/>
          <pc:sldMk cId="3789626234" sldId="271"/>
        </pc:sldMkLst>
      </pc:sldChg>
      <pc:sldChg chg="del">
        <pc:chgData name="Wekoslav Stefanovski" userId="bb32c3697bb3823c" providerId="LiveId" clId="{9F41C552-CD90-4AAC-9FF8-EEBF6F017FDA}" dt="2023-10-16T13:05:55.147" v="85" actId="47"/>
        <pc:sldMkLst>
          <pc:docMk/>
          <pc:sldMk cId="3298003414" sldId="272"/>
        </pc:sldMkLst>
      </pc:sldChg>
      <pc:sldChg chg="del">
        <pc:chgData name="Wekoslav Stefanovski" userId="bb32c3697bb3823c" providerId="LiveId" clId="{9F41C552-CD90-4AAC-9FF8-EEBF6F017FDA}" dt="2023-10-16T13:05:55.620" v="86" actId="47"/>
        <pc:sldMkLst>
          <pc:docMk/>
          <pc:sldMk cId="2370137659" sldId="273"/>
        </pc:sldMkLst>
      </pc:sldChg>
      <pc:sldChg chg="del">
        <pc:chgData name="Wekoslav Stefanovski" userId="bb32c3697bb3823c" providerId="LiveId" clId="{9F41C552-CD90-4AAC-9FF8-EEBF6F017FDA}" dt="2023-10-16T13:05:56.085" v="87" actId="47"/>
        <pc:sldMkLst>
          <pc:docMk/>
          <pc:sldMk cId="2256590151" sldId="274"/>
        </pc:sldMkLst>
      </pc:sldChg>
      <pc:sldChg chg="del">
        <pc:chgData name="Wekoslav Stefanovski" userId="bb32c3697bb3823c" providerId="LiveId" clId="{9F41C552-CD90-4AAC-9FF8-EEBF6F017FDA}" dt="2023-10-16T13:05:57.318" v="88" actId="47"/>
        <pc:sldMkLst>
          <pc:docMk/>
          <pc:sldMk cId="1689881419" sldId="27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77C14-660E-C75C-BBD9-6E249CB3E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1FA8B-1572-3184-EB6D-099B561F4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355FF-3E1C-6802-49C0-6418DDC11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C7599-29A7-5ADF-9AFD-FCD6D10A5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08D56-1961-B8F8-B88B-B4FF188D0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4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9E7EB-2039-DEFE-572A-DD0D1692F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80659-47A2-698E-01F0-DE8672BB3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4274A-1A59-5F10-235E-F3476FBFF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39919-55CB-E7E5-06F9-868674EF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1C87D-CF9E-7B45-51E3-C3C94CB44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C16552-4CC1-4B4A-19E7-7E32AA449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6121B-3BC8-97FD-AD22-1D5F7DBAB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EB1F9-9E81-9C32-0788-1A2AC18F4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ECA7B-07DC-804E-94DF-BD639AF02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40723-5BF5-C121-865E-1DF17DA10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66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F76-A3E1-E859-1F18-B5DD24281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392DA-7395-CCE6-002B-1862EA3D6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D6635-8B51-1A07-F737-6F1BB290B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77DE1-DCBC-2AEF-D234-EC8163394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CD882-B4B0-A1F2-FDC3-CB0C0BA1D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B758-F694-43EF-A450-D04A35484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88F2D-B2A6-E30C-F37E-F5991E69C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1B48F-3207-A898-BD9D-55F854D7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F081C-D9A3-6481-9BDE-D2EE2C3AC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4BE96-427F-6E70-B550-BE3D2C805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43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3B3DD-1A98-6EB9-F364-0BDBCFBD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4E639-4B2E-AED9-AB19-4FACD1774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48E2B-4123-2859-CCFB-04627A3B1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48EDA-F8A0-785D-5E8C-FE43E48A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1D623-357E-D926-8964-F17AA762D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D44C3-4E2B-47B0-AD0D-8FE3B885C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4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29B5-E80F-B0CA-957A-B6D9B1818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11D17-58D3-2CC8-5387-6D1F3E7D8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F0C81-A9A2-F470-5754-11BA7D86B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C24071-A6B0-155C-7FA4-9E7DE46F8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CA53BA-645E-E989-5DC3-777AE3EF9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397123-1FF9-D7B8-4B13-16FD75FE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C1F9F-C934-5AE1-FC8C-127EFACE4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48001C-51AA-1951-D989-39F38F96D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EDBF7-5711-640E-1DF0-3ECA1334D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0DBD8-50A6-87D9-FACE-DE18C2DA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14488-FD18-9099-411C-442FC9889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B6FD6-6B6C-E8CA-9769-F5556E82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6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348E8D-8E8F-4C43-4008-B62A9E1D6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ED39E1-CF2A-C6F2-52A0-F49DDCF4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8B1B3-C291-EC80-CCDF-F8034FF3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46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DF46-E93B-59D4-8040-D8394A00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DDF4D-C555-9169-64C5-3BB8EA870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13EFB-7257-A48D-5FDC-3467CE0C3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4A5A7-A75A-5710-A277-5EBCA0145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A7C07-E2FB-6F73-84F4-66B84C949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2EA71-916C-A7F1-BBEF-A721C9A50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2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B04A-C517-B81A-9C3E-61E55CCA4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92F30-3A87-567D-A3C3-6AAF77D53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6BE21-CA13-69CF-A1B6-FECEFAB22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59757-A8B6-BACE-A42A-A9F20770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19DD9-065D-49E9-0349-F0FEEF10B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899B4-0617-B404-74E0-0ED8C0A0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0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D20C4B-F24D-3C24-07D0-DB70AF4D7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9088F-FE5D-9F30-B07F-D8AF1FB69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299A2-D250-E73D-F49F-44D7070D2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36D89-3664-4D4B-9D57-535A908AD601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70744-BFA5-3BE4-3201-C4D04900A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60856-0DE9-3588-7FE1-C1A6A60DD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4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swekster@gmail.com" TargetMode="External"/><Relationship Id="rId2" Type="http://schemas.openxmlformats.org/officeDocument/2006/relationships/hyperlink" Target="https://discord.gg/uWZ3RJfBQ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@swekster" TargetMode="External"/><Relationship Id="rId4" Type="http://schemas.openxmlformats.org/officeDocument/2006/relationships/hyperlink" Target="https://github.com/sweko/uacs-internet-programming-202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A65F-7CAF-2653-4F6D-7735ACD1E7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badi" panose="020F0502020204030204" pitchFamily="34" charset="0"/>
              </a:rPr>
              <a:t>Internet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E8579-F876-47B7-4420-B3F64EFEE1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badi" panose="020B0604020104020204" pitchFamily="34" charset="0"/>
              </a:rPr>
              <a:t>#07- TypeScript Fundamentals</a:t>
            </a:r>
          </a:p>
          <a:p>
            <a:endParaRPr lang="en-US" sz="3200" dirty="0">
              <a:latin typeface="Abadi" panose="020B0604020104020204" pitchFamily="34" charset="0"/>
            </a:endParaRPr>
          </a:p>
          <a:p>
            <a:r>
              <a:rPr lang="en-US" sz="3200" dirty="0">
                <a:latin typeface="Abadi" panose="020B0604020104020204" pitchFamily="34" charset="0"/>
              </a:rPr>
              <a:t>Wekoslav Stefanovski</a:t>
            </a:r>
          </a:p>
          <a:p>
            <a:endParaRPr lang="en-US" sz="3200" dirty="0">
              <a:latin typeface="Abadi" panose="020B0604020104020204" pitchFamily="34" charset="0"/>
            </a:endParaRPr>
          </a:p>
          <a:p>
            <a:endParaRPr lang="en-US" sz="32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377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Twitter Handle - @swekster</a:t>
            </a:r>
          </a:p>
          <a:p>
            <a:r>
              <a:rPr lang="en-US" dirty="0">
                <a:latin typeface="Abadi" panose="020B0604020104020204" pitchFamily="34" charset="0"/>
              </a:rPr>
              <a:t>Discord Server - </a:t>
            </a:r>
            <a:r>
              <a:rPr lang="en-US" dirty="0">
                <a:latin typeface="Abadi" panose="020B0604020104020204" pitchFamily="34" charset="0"/>
                <a:hlinkClick r:id="rId2"/>
              </a:rPr>
              <a:t>https://discord.gg/uWZ3RJfBQ5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>
                <a:latin typeface="Abadi" panose="020B0604020104020204" pitchFamily="34" charset="0"/>
              </a:rPr>
              <a:t>Email - </a:t>
            </a:r>
            <a:r>
              <a:rPr lang="en-US" dirty="0">
                <a:latin typeface="Abadi" panose="020B0604020104020204" pitchFamily="34" charset="0"/>
                <a:hlinkClick r:id="rId3"/>
              </a:rPr>
              <a:t>swekster@gmail.com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 err="1">
                <a:latin typeface="Abadi" panose="020B0604020104020204" pitchFamily="34" charset="0"/>
              </a:rPr>
              <a:t>Github</a:t>
            </a:r>
            <a:r>
              <a:rPr lang="en-US" dirty="0">
                <a:latin typeface="Abadi" panose="020B0604020104020204" pitchFamily="34" charset="0"/>
              </a:rPr>
              <a:t> - </a:t>
            </a:r>
            <a:r>
              <a:rPr lang="en-US" dirty="0">
                <a:latin typeface="Abadi" panose="020B0604020104020204" pitchFamily="34" charset="0"/>
                <a:hlinkClick r:id="rId4"/>
              </a:rPr>
              <a:t>https://github.com/sweko/uacs-internet-programming-2023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 err="1">
                <a:latin typeface="Abadi" panose="020B0604020104020204" pitchFamily="34" charset="0"/>
              </a:rPr>
              <a:t>Youtube</a:t>
            </a:r>
            <a:r>
              <a:rPr lang="en-US" dirty="0">
                <a:latin typeface="Abadi" panose="020B0604020104020204" pitchFamily="34" charset="0"/>
              </a:rPr>
              <a:t> - </a:t>
            </a:r>
            <a:r>
              <a:rPr lang="en-US" dirty="0">
                <a:latin typeface="Abadi" panose="020B0604020104020204" pitchFamily="34" charset="0"/>
                <a:hlinkClick r:id="rId5"/>
              </a:rPr>
              <a:t>https://www.youtube.com/@swekster</a:t>
            </a:r>
            <a:endParaRPr lang="en-US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dirty="0">
              <a:latin typeface="Abadi" panose="020B0604020104020204" pitchFamily="34" charset="0"/>
            </a:endParaRPr>
          </a:p>
          <a:p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289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What is TypeScript?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Why use TypeScript in web development?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TypeScript Syntax and Type Annotations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Compiling TypeScript to JavaScript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Benefits of TypeScript in Web </a:t>
            </a:r>
            <a:r>
              <a:rPr lang="en-US" sz="2800" dirty="0" err="1">
                <a:latin typeface="Abadi" panose="020B0604020104020204" pitchFamily="34" charset="0"/>
              </a:rPr>
              <a:t>Developmen</a:t>
            </a:r>
            <a:endParaRPr lang="en-US" sz="28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489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What is TypeScript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TypeScript is a superset of JavaScript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Adds optional static typing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Developed and maintained by Microsoft but is open-source and cross-platform.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Any valid JavaScript code is also valid TypeScript code</a:t>
            </a:r>
          </a:p>
          <a:p>
            <a:pPr>
              <a:spcBef>
                <a:spcPts val="2400"/>
              </a:spcBef>
            </a:pPr>
            <a:r>
              <a:rPr lang="en-US" sz="2800" dirty="0">
                <a:latin typeface="Abadi" panose="020B0604020104020204" pitchFamily="34" charset="0"/>
              </a:rPr>
              <a:t>Compiles to plain JavaScript.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Can be executed in any JavaScript runtime environment.</a:t>
            </a:r>
          </a:p>
        </p:txBody>
      </p:sp>
    </p:spTree>
    <p:extLst>
      <p:ext uri="{BB962C8B-B14F-4D97-AF65-F5344CB8AC3E}">
        <p14:creationId xmlns:p14="http://schemas.microsoft.com/office/powerpoint/2010/main" val="1111713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Why use TypeScript?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JavaScript is a dynamically typed language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Errors and bugs in large codebases.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Support for interfaces and classes that define the structure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More maintainable and scalable code.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Enhanced tooling and IDE support</a:t>
            </a:r>
          </a:p>
        </p:txBody>
      </p:sp>
    </p:spTree>
    <p:extLst>
      <p:ext uri="{BB962C8B-B14F-4D97-AF65-F5344CB8AC3E}">
        <p14:creationId xmlns:p14="http://schemas.microsoft.com/office/powerpoint/2010/main" val="1040580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Variables and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Same primitive data types as JavaScript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The any type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Arrays and tuples</a:t>
            </a:r>
          </a:p>
        </p:txBody>
      </p:sp>
    </p:spTree>
    <p:extLst>
      <p:ext uri="{BB962C8B-B14F-4D97-AF65-F5344CB8AC3E}">
        <p14:creationId xmlns:p14="http://schemas.microsoft.com/office/powerpoint/2010/main" val="3926132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Type 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Variable annotations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 Function parameters and return types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Optional parameters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Default parameters</a:t>
            </a:r>
          </a:p>
        </p:txBody>
      </p:sp>
    </p:spTree>
    <p:extLst>
      <p:ext uri="{BB962C8B-B14F-4D97-AF65-F5344CB8AC3E}">
        <p14:creationId xmlns:p14="http://schemas.microsoft.com/office/powerpoint/2010/main" val="3149168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Interfaces and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Interfaces allow structural definitions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Classes allow custom types and generating objects</a:t>
            </a:r>
          </a:p>
        </p:txBody>
      </p:sp>
    </p:spTree>
    <p:extLst>
      <p:ext uri="{BB962C8B-B14F-4D97-AF65-F5344CB8AC3E}">
        <p14:creationId xmlns:p14="http://schemas.microsoft.com/office/powerpoint/2010/main" val="993290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Compiling TypeScript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The TypeScript compiler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The </a:t>
            </a:r>
            <a:r>
              <a:rPr lang="en-US" sz="2800" dirty="0" err="1">
                <a:latin typeface="Abadi" panose="020B0604020104020204" pitchFamily="34" charset="0"/>
              </a:rPr>
              <a:t>tsconfig.json</a:t>
            </a:r>
            <a:r>
              <a:rPr lang="en-US" sz="2800" dirty="0">
                <a:latin typeface="Abadi" panose="020B0604020104020204" pitchFamily="34" charset="0"/>
              </a:rPr>
              <a:t> file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Targeted JavaScript version</a:t>
            </a:r>
          </a:p>
        </p:txBody>
      </p:sp>
    </p:spTree>
    <p:extLst>
      <p:ext uri="{BB962C8B-B14F-4D97-AF65-F5344CB8AC3E}">
        <p14:creationId xmlns:p14="http://schemas.microsoft.com/office/powerpoint/2010/main" val="2866789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Benefits of TypeScript in Web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Improved code quality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Enhanced tooling and IDE support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Static type checking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Code maintainability </a:t>
            </a:r>
            <a:r>
              <a:rPr lang="en-US" sz="2800">
                <a:latin typeface="Abadi" panose="020B0604020104020204" pitchFamily="34" charset="0"/>
              </a:rPr>
              <a:t>and scalability</a:t>
            </a:r>
            <a:endParaRPr lang="en-US" sz="28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296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ACS Template.potx" id="{08DC6A8F-7F96-433E-A88E-2AF4AC21CEF5}" vid="{13EF5A67-143A-4FDE-9269-96140DA75D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UACS Template - Lecture</Template>
  <TotalTime>11</TotalTime>
  <Words>243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Abadi</vt:lpstr>
      <vt:lpstr>Arial</vt:lpstr>
      <vt:lpstr>Calibri</vt:lpstr>
      <vt:lpstr>Calibri Light</vt:lpstr>
      <vt:lpstr>Office Theme</vt:lpstr>
      <vt:lpstr>Internet Programming</vt:lpstr>
      <vt:lpstr>Agenda</vt:lpstr>
      <vt:lpstr>What is TypeScript</vt:lpstr>
      <vt:lpstr>Why use TypeScript?</vt:lpstr>
      <vt:lpstr>Variables and data types</vt:lpstr>
      <vt:lpstr>Type annotations</vt:lpstr>
      <vt:lpstr>Interfaces and classes</vt:lpstr>
      <vt:lpstr>Compiling TypeScript code</vt:lpstr>
      <vt:lpstr>Benefits of TypeScript in Web Development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Programming</dc:title>
  <dc:creator>Wekoslav Stefanovski</dc:creator>
  <cp:lastModifiedBy>Wekoslav Stefanovski</cp:lastModifiedBy>
  <cp:revision>1</cp:revision>
  <dcterms:created xsi:type="dcterms:W3CDTF">2023-10-16T13:00:49Z</dcterms:created>
  <dcterms:modified xsi:type="dcterms:W3CDTF">2023-10-16T13:12:07Z</dcterms:modified>
</cp:coreProperties>
</file>